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8.png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6.png"/><Relationship Id="rId4" Type="http://schemas.openxmlformats.org/officeDocument/2006/relationships/slide" Target="slide1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:a16="http://schemas.microsoft.com/office/drawing/2014/main" id="{7DA4A631-8E2B-4FD8-928B-86A8519FE496}"/>
              </a:ext>
            </a:extLst>
          </p:cNvPr>
          <p:cNvSpPr/>
          <p:nvPr/>
        </p:nvSpPr>
        <p:spPr>
          <a:xfrm>
            <a:off x="3189767" y="1058630"/>
            <a:ext cx="5925880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endParaRPr sz="2667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14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762</Words>
  <Application>Microsoft Office PowerPoint</Application>
  <PresentationFormat>Widescreen</PresentationFormat>
  <Paragraphs>337</Paragraphs>
  <Slides>16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.VnBodoniH</vt:lpstr>
      <vt:lpstr>Arial</vt:lpstr>
      <vt:lpstr>Calibri</vt:lpstr>
      <vt:lpstr>Calibri Light</vt:lpstr>
      <vt:lpstr>Coiny</vt:lpstr>
      <vt:lpstr>等线</vt:lpstr>
      <vt:lpstr>Montserrat</vt:lpstr>
      <vt:lpstr>Montserrat Alternates</vt:lpstr>
      <vt:lpstr>Pangolin</vt:lpstr>
      <vt:lpstr>Times New Roman</vt:lpstr>
      <vt:lpstr>UTM Avo</vt:lpstr>
      <vt:lpstr>Wingdings</vt:lpstr>
      <vt:lpstr>字魂27号-布丁体</vt:lpstr>
      <vt:lpstr>杨任东竹石体-Semibold</vt:lpstr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Admin</cp:lastModifiedBy>
  <cp:revision>37</cp:revision>
  <dcterms:created xsi:type="dcterms:W3CDTF">2022-06-23T02:13:52Z</dcterms:created>
  <dcterms:modified xsi:type="dcterms:W3CDTF">2024-10-10T01:56:03Z</dcterms:modified>
</cp:coreProperties>
</file>