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52.xml"/><Relationship Id="rId6" Type="http://schemas.openxmlformats.org/officeDocument/2006/relationships/image" Target="../media/image6.pn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8.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3.png"/><Relationship Id="rId3" Type="http://schemas.microsoft.com/office/2007/relationships/media" Target="../media/media3.mp4"/><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slideLayout" Target="../slideLayouts/slideLayout68.xml"/><Relationship Id="rId15" Type="http://schemas.openxmlformats.org/officeDocument/2006/relationships/image" Target="../media/image42.emf"/><Relationship Id="rId10" Type="http://schemas.openxmlformats.org/officeDocument/2006/relationships/image" Target="../media/image38.png"/><Relationship Id="rId4" Type="http://schemas.openxmlformats.org/officeDocument/2006/relationships/video" Target="../media/media3.mp4"/><Relationship Id="rId9" Type="http://schemas.openxmlformats.org/officeDocument/2006/relationships/image" Target="../media/image37.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3.png"/><Relationship Id="rId3" Type="http://schemas.openxmlformats.org/officeDocument/2006/relationships/video" Target="NULL" TargetMode="External"/><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slideLayout" Target="../slideLayouts/slideLayout68.xml"/><Relationship Id="rId15" Type="http://schemas.openxmlformats.org/officeDocument/2006/relationships/image" Target="../media/image44.png"/><Relationship Id="rId10" Type="http://schemas.openxmlformats.org/officeDocument/2006/relationships/image" Target="../media/image38.png"/><Relationship Id="rId4" Type="http://schemas.microsoft.com/office/2007/relationships/media" Target="../media/media4.mp4"/><Relationship Id="rId9" Type="http://schemas.openxmlformats.org/officeDocument/2006/relationships/image" Target="../media/image37.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3.png"/><Relationship Id="rId3" Type="http://schemas.microsoft.com/office/2007/relationships/media" Target="../media/media5.mp4"/><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slideLayout" Target="../slideLayouts/slideLayout68.xml"/><Relationship Id="rId15" Type="http://schemas.openxmlformats.org/officeDocument/2006/relationships/image" Target="../media/image46.png"/><Relationship Id="rId10" Type="http://schemas.openxmlformats.org/officeDocument/2006/relationships/image" Target="../media/image38.png"/><Relationship Id="rId4" Type="http://schemas.openxmlformats.org/officeDocument/2006/relationships/video" Target="../media/media5.mp4"/><Relationship Id="rId9" Type="http://schemas.openxmlformats.org/officeDocument/2006/relationships/image" Target="../media/image37.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51</TotalTime>
  <Words>452</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19</vt:i4>
      </vt:variant>
    </vt:vector>
  </HeadingPairs>
  <TitlesOfParts>
    <vt:vector size="38" baseType="lpstr">
      <vt:lpstr>Microsoft YaHei</vt: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UTM Cookies</vt:lpstr>
      <vt:lpstr>zihun7hao-wennuantongzhiti</vt:lpstr>
      <vt:lpstr>迷你简细行楷</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2022-07-06T01:30:39Z</dcterms:created>
  <dcterms:modified xsi:type="dcterms:W3CDTF">2024-11-11T00:36:11Z</dcterms:modified>
</cp:coreProperties>
</file>