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7" r:id="rId2"/>
    <p:sldId id="401" r:id="rId3"/>
    <p:sldId id="367" r:id="rId4"/>
    <p:sldId id="402" r:id="rId5"/>
    <p:sldId id="370" r:id="rId6"/>
    <p:sldId id="372" r:id="rId7"/>
    <p:sldId id="373" r:id="rId8"/>
    <p:sldId id="375" r:id="rId9"/>
    <p:sldId id="403" r:id="rId10"/>
    <p:sldId id="404" r:id="rId11"/>
    <p:sldId id="405" r:id="rId12"/>
    <p:sldId id="3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xmlns="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xmlns="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xmlns="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xmlns="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xmlns="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xmlns="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294</Words>
  <Application>Microsoft Office PowerPoint</Application>
  <PresentationFormat>Custom</PresentationFormat>
  <Paragraphs>83</Paragraphs>
  <Slides>12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38</cp:revision>
  <dcterms:created xsi:type="dcterms:W3CDTF">2022-07-11T22:35:54Z</dcterms:created>
  <dcterms:modified xsi:type="dcterms:W3CDTF">2024-11-11T02:25:08Z</dcterms:modified>
</cp:coreProperties>
</file>