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88" r:id="rId2"/>
  </p:sldMasterIdLst>
  <p:notesMasterIdLst>
    <p:notesMasterId r:id="rId16"/>
  </p:notesMasterIdLst>
  <p:sldIdLst>
    <p:sldId id="341" r:id="rId3"/>
    <p:sldId id="257" r:id="rId4"/>
    <p:sldId id="350" r:id="rId5"/>
    <p:sldId id="333" r:id="rId6"/>
    <p:sldId id="367" r:id="rId7"/>
    <p:sldId id="368" r:id="rId8"/>
    <p:sldId id="370" r:id="rId9"/>
    <p:sldId id="371" r:id="rId10"/>
    <p:sldId id="281" r:id="rId11"/>
    <p:sldId id="372" r:id="rId12"/>
    <p:sldId id="366" r:id="rId13"/>
    <p:sldId id="342" r:id="rId14"/>
    <p:sldId id="353" r:id="rId15"/>
  </p:sldIdLst>
  <p:sldSz cx="9144000" cy="5143500" type="screen16x9"/>
  <p:notesSz cx="6858000" cy="9144000"/>
  <p:embeddedFontLst>
    <p:embeddedFont>
      <p:font typeface="#9Slide07 Altus" panose="020B0604020202020204" charset="0"/>
      <p:regular r:id="rId17"/>
    </p:embeddedFont>
    <p:embeddedFont>
      <p:font typeface="#9Slide07 HoneyCream" panose="020B0604020202020204" charset="0"/>
      <p:regular r:id="rId18"/>
    </p:embeddedFont>
    <p:embeddedFont>
      <p:font typeface="Bahnschrift SemiBold Condensed" panose="020B0502040204020203" pitchFamily="34" charset="0"/>
      <p:bold r:id="rId19"/>
    </p:embeddedFont>
    <p:embeddedFont>
      <p:font typeface="Cambria" panose="02040503050406030204" pitchFamily="18" charset="0"/>
      <p:regular r:id="rId20"/>
      <p:bold r:id="rId21"/>
      <p:italic r:id="rId22"/>
      <p:boldItalic r:id="rId23"/>
    </p:embeddedFont>
    <p:embeddedFont>
      <p:font typeface="can_NongAor" panose="020B0604020202020204" charset="0"/>
      <p:regular r:id="rId24"/>
    </p:embeddedFont>
    <p:embeddedFont>
      <p:font typeface="Circle" panose="020B0604020202020204" charset="0"/>
      <p:regular r:id="rId25"/>
    </p:embeddedFont>
    <p:embeddedFont>
      <p:font typeface="FC Onigiri Outline" panose="020B0604020202020204" charset="-34"/>
      <p:regular r:id="rId26"/>
    </p:embeddedFont>
    <p:embeddedFont>
      <p:font typeface="Karla" pitchFamily="2" charset="0"/>
      <p:regular r:id="rId27"/>
      <p:bold r:id="rId28"/>
    </p:embeddedFont>
    <p:embeddedFont>
      <p:font typeface="Karla Regular" charset="0"/>
      <p:regular r:id="rId29"/>
    </p:embeddedFont>
    <p:embeddedFont>
      <p:font typeface="Luckiest Guy" panose="020B0604020202020204" charset="0"/>
      <p:regular r:id="rId30"/>
    </p:embeddedFont>
    <p:embeddedFont>
      <p:font typeface="UVF HarringTon" panose="020B0604020202020204" charset="0"/>
      <p:regular r:id="rId31"/>
    </p:embeddedFont>
  </p:embeddedFontLst>
  <p:custDataLst>
    <p:tags r:id="rId32"/>
  </p:custDataLst>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FAC"/>
    <a:srgbClr val="DAA2B6"/>
    <a:srgbClr val="924CA5"/>
    <a:srgbClr val="D597AD"/>
    <a:srgbClr val="403152"/>
    <a:srgbClr val="FFD44B"/>
    <a:srgbClr val="A4D4E2"/>
    <a:srgbClr val="FFD757"/>
    <a:srgbClr val="FFCE33"/>
    <a:srgbClr val="FA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8757" autoAdjust="0"/>
  </p:normalViewPr>
  <p:slideViewPr>
    <p:cSldViewPr>
      <p:cViewPr varScale="1">
        <p:scale>
          <a:sx n="106" d="100"/>
          <a:sy n="106" d="100"/>
        </p:scale>
        <p:origin x="806" y="67"/>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ตัวแทนวันที่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F4F09-6C5A-4EA1-BB9A-A12F0D52B988}" type="datetimeFigureOut">
              <a:rPr lang="th-TH" smtClean="0"/>
              <a:t>05/12/67</a:t>
            </a:fld>
            <a:endParaRPr lang="th-TH"/>
          </a:p>
        </p:txBody>
      </p:sp>
      <p:sp>
        <p:nvSpPr>
          <p:cNvPr id="4" name="ตัวแทนรูปบนภาพนิ่ง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ตัวแทนบันทึกย่อ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6" name="ตัวแทนท้ายกระดา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ตัวแทนหมายเลขภาพนิ่ง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1C0A88-42D7-47B3-9EDC-99BC3ACFC9E5}" type="slidenum">
              <a:rPr lang="th-TH" smtClean="0"/>
              <a:t>‹#›</a:t>
            </a:fld>
            <a:endParaRPr lang="th-TH"/>
          </a:p>
        </p:txBody>
      </p:sp>
    </p:spTree>
    <p:extLst>
      <p:ext uri="{BB962C8B-B14F-4D97-AF65-F5344CB8AC3E}">
        <p14:creationId xmlns:p14="http://schemas.microsoft.com/office/powerpoint/2010/main" val="219640198"/>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fld id="{591C0A88-42D7-47B3-9EDC-99BC3ACFC9E5}" type="slidenum">
              <a:rPr lang="th-TH" smtClean="0"/>
              <a:t>2</a:t>
            </a:fld>
            <a:endParaRPr lang="th-TH"/>
          </a:p>
        </p:txBody>
      </p:sp>
    </p:spTree>
    <p:extLst>
      <p:ext uri="{BB962C8B-B14F-4D97-AF65-F5344CB8AC3E}">
        <p14:creationId xmlns:p14="http://schemas.microsoft.com/office/powerpoint/2010/main" val="1403713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fld id="{591C0A88-42D7-47B3-9EDC-99BC3ACFC9E5}" type="slidenum">
              <a:rPr lang="th-TH" smtClean="0"/>
              <a:t>12</a:t>
            </a:fld>
            <a:endParaRPr lang="th-TH"/>
          </a:p>
        </p:txBody>
      </p:sp>
    </p:spTree>
    <p:extLst>
      <p:ext uri="{BB962C8B-B14F-4D97-AF65-F5344CB8AC3E}">
        <p14:creationId xmlns:p14="http://schemas.microsoft.com/office/powerpoint/2010/main" val="20561556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7.png"/><Relationship Id="rId9" Type="http://schemas.microsoft.com/office/2007/relationships/hdphoto" Target="../media/hdphoto4.wdp"/></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7.png"/><Relationship Id="rId9" Type="http://schemas.microsoft.com/office/2007/relationships/hdphoto" Target="../media/hdphoto4.wdp"/></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6.png"/><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7.png"/><Relationship Id="rId7" Type="http://schemas.microsoft.com/office/2007/relationships/hdphoto" Target="../media/hdphoto1.wdp"/><Relationship Id="rId2"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8.png"/><Relationship Id="rId4" Type="http://schemas.openxmlformats.org/officeDocument/2006/relationships/image" Target="../media/image6.png"/><Relationship Id="rId9" Type="http://schemas.microsoft.com/office/2007/relationships/hdphoto" Target="../media/hdphoto5.wdp"/></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0.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20.png"/><Relationship Id="rId10" Type="http://schemas.openxmlformats.org/officeDocument/2006/relationships/image" Target="../media/image4.png"/><Relationship Id="rId4" Type="http://schemas.openxmlformats.org/officeDocument/2006/relationships/image" Target="../media/image41.png"/><Relationship Id="rId9" Type="http://schemas.microsoft.com/office/2007/relationships/hdphoto" Target="../media/hdphoto3.wdp"/></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20.png"/><Relationship Id="rId10" Type="http://schemas.openxmlformats.org/officeDocument/2006/relationships/image" Target="../media/image42.png"/><Relationship Id="rId4" Type="http://schemas.openxmlformats.org/officeDocument/2006/relationships/image" Target="../media/image19.png"/><Relationship Id="rId9" Type="http://schemas.microsoft.com/office/2007/relationships/hdphoto" Target="../media/hdphoto3.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7.png"/><Relationship Id="rId5" Type="http://schemas.openxmlformats.org/officeDocument/2006/relationships/image" Target="../media/image21.png"/><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4.png"/><Relationship Id="rId7"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1.xml"/><Relationship Id="rId6" Type="http://schemas.microsoft.com/office/2007/relationships/hdphoto" Target="../media/hdphoto6.wdp"/><Relationship Id="rId5" Type="http://schemas.openxmlformats.org/officeDocument/2006/relationships/image" Target="../media/image45.png"/><Relationship Id="rId10" Type="http://schemas.microsoft.com/office/2007/relationships/hdphoto" Target="../media/hdphoto7.wdp"/><Relationship Id="rId4" Type="http://schemas.openxmlformats.org/officeDocument/2006/relationships/image" Target="../media/image5.png"/><Relationship Id="rId9" Type="http://schemas.openxmlformats.org/officeDocument/2006/relationships/image" Target="../media/image4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1.xml"/><Relationship Id="rId4" Type="http://schemas.microsoft.com/office/2007/relationships/hdphoto" Target="../media/hdphoto8.wdp"/></Relationships>
</file>

<file path=ppt/slideLayouts/_rels/slideLayout1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49.png"/><Relationship Id="rId7"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50.png"/><Relationship Id="rId5" Type="http://schemas.openxmlformats.org/officeDocument/2006/relationships/image" Target="../media/image38.png"/><Relationship Id="rId10" Type="http://schemas.openxmlformats.org/officeDocument/2006/relationships/image" Target="../media/image52.png"/><Relationship Id="rId4" Type="http://schemas.microsoft.com/office/2007/relationships/hdphoto" Target="../media/hdphoto9.wdp"/><Relationship Id="rId9" Type="http://schemas.openxmlformats.org/officeDocument/2006/relationships/image" Target="../media/image5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5.png"/><Relationship Id="rId7" Type="http://schemas.microsoft.com/office/2007/relationships/hdphoto" Target="../media/hdphoto7.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6.png"/><Relationship Id="rId4" Type="http://schemas.microsoft.com/office/2007/relationships/hdphoto" Target="../media/hdphoto6.wdp"/></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5.png"/><Relationship Id="rId7" Type="http://schemas.microsoft.com/office/2007/relationships/hdphoto" Target="../media/hdphoto7.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6.png"/><Relationship Id="rId4" Type="http://schemas.microsoft.com/office/2007/relationships/hdphoto" Target="../media/hdphoto6.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54.png"/><Relationship Id="rId5" Type="http://schemas.openxmlformats.org/officeDocument/2006/relationships/image" Target="../media/image37.png"/><Relationship Id="rId4" Type="http://schemas.microsoft.com/office/2007/relationships/hdphoto" Target="../media/hdphoto6.wdp"/></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56.png"/><Relationship Id="rId7" Type="http://schemas.openxmlformats.org/officeDocument/2006/relationships/image" Target="../media/image6.png"/><Relationship Id="rId2" Type="http://schemas.openxmlformats.org/officeDocument/2006/relationships/image" Target="../media/image55.png"/><Relationship Id="rId1" Type="http://schemas.openxmlformats.org/officeDocument/2006/relationships/slideMaster" Target="../slideMasters/slideMaster1.xml"/><Relationship Id="rId6" Type="http://schemas.microsoft.com/office/2007/relationships/hdphoto" Target="../media/hdphoto6.wdp"/><Relationship Id="rId5" Type="http://schemas.openxmlformats.org/officeDocument/2006/relationships/image" Target="../media/image45.png"/><Relationship Id="rId4" Type="http://schemas.openxmlformats.org/officeDocument/2006/relationships/image" Target="../media/image5.png"/><Relationship Id="rId9" Type="http://schemas.microsoft.com/office/2007/relationships/hdphoto" Target="../media/hdphoto7.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1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0.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20.png"/><Relationship Id="rId10" Type="http://schemas.openxmlformats.org/officeDocument/2006/relationships/image" Target="../media/image4.png"/><Relationship Id="rId4" Type="http://schemas.openxmlformats.org/officeDocument/2006/relationships/image" Target="../media/image41.png"/><Relationship Id="rId9" Type="http://schemas.microsoft.com/office/2007/relationships/hdphoto" Target="../media/hdphoto3.wdp"/></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4.png"/><Relationship Id="rId4" Type="http://schemas.openxmlformats.org/officeDocument/2006/relationships/image" Target="../media/image19.png"/><Relationship Id="rId9" Type="http://schemas.microsoft.com/office/2007/relationships/hdphoto" Target="../media/hdphoto3.wdp"/></Relationships>
</file>

<file path=ppt/slideLayouts/_rels/slideLayout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23.png"/></Relationships>
</file>

<file path=ppt/slideLayouts/_rels/slideLayout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4" name="ตัวแทนวันที่ 3"/>
          <p:cNvSpPr>
            <a:spLocks noGrp="1"/>
          </p:cNvSpPr>
          <p:nvPr>
            <p:ph type="dt" sz="half" idx="10"/>
          </p:nvPr>
        </p:nvSpPr>
        <p:spPr/>
        <p:txBody>
          <a:bodyPr/>
          <a:lstStyle/>
          <a:p>
            <a:fld id="{D32242DE-F0EE-4C77-B9C6-2A34B17B2D30}" type="datetimeFigureOut">
              <a:rPr lang="th-TH" smtClean="0"/>
              <a:t>05/12/67</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87FAD50B-2507-4EF4-85F2-259190485B3F}" type="slidenum">
              <a:rPr lang="th-TH" smtClean="0"/>
              <a:t>‹#›</a:t>
            </a:fld>
            <a:endParaRPr lang="th-TH"/>
          </a:p>
        </p:txBody>
      </p:sp>
      <p:grpSp>
        <p:nvGrpSpPr>
          <p:cNvPr id="44" name="กลุ่ม 43"/>
          <p:cNvGrpSpPr/>
          <p:nvPr userDrawn="1"/>
        </p:nvGrpSpPr>
        <p:grpSpPr>
          <a:xfrm>
            <a:off x="3441109" y="3939902"/>
            <a:ext cx="2261782" cy="450000"/>
            <a:chOff x="3289945" y="3405879"/>
            <a:chExt cx="2261782" cy="450000"/>
          </a:xfrm>
        </p:grpSpPr>
        <p:sp>
          <p:nvSpPr>
            <p:cNvPr id="45" name="วงรี 44"/>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6" name="วงรี 45"/>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7" name="วงรี 46"/>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8" name="วงรี 47"/>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49" name="กลุ่ม 48"/>
          <p:cNvGrpSpPr/>
          <p:nvPr userDrawn="1"/>
        </p:nvGrpSpPr>
        <p:grpSpPr>
          <a:xfrm>
            <a:off x="7394814" y="-989414"/>
            <a:ext cx="3003978" cy="2299973"/>
            <a:chOff x="7394814" y="-989414"/>
            <a:chExt cx="3003978" cy="2299973"/>
          </a:xfrm>
        </p:grpSpPr>
        <p:sp>
          <p:nvSpPr>
            <p:cNvPr id="50" name="เมฆ 49"/>
            <p:cNvSpPr/>
            <p:nvPr/>
          </p:nvSpPr>
          <p:spPr>
            <a:xfrm rot="1140269" flipH="1">
              <a:off x="7394814" y="-989414"/>
              <a:ext cx="3003978" cy="2175586"/>
            </a:xfrm>
            <a:prstGeom prst="cloud">
              <a:avLst/>
            </a:prstGeom>
            <a:solidFill>
              <a:schemeClr val="accent4">
                <a:lumMod val="60000"/>
                <a:lumOff val="40000"/>
              </a:schemeClr>
            </a:solidFill>
            <a:ln>
              <a:noFill/>
            </a:ln>
            <a:effectLst>
              <a:outerShdw blurRad="50800" dist="38100" dir="8100000" algn="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51" name="รูปภาพ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14334" flipH="1">
              <a:off x="7753789" y="133389"/>
              <a:ext cx="1171456" cy="1177170"/>
            </a:xfrm>
            <a:prstGeom prst="rect">
              <a:avLst/>
            </a:prstGeom>
            <a:effectLst>
              <a:outerShdw blurRad="50800" dist="38100" algn="l" rotWithShape="0">
                <a:schemeClr val="accent4">
                  <a:alpha val="40000"/>
                </a:schemeClr>
              </a:outerShdw>
            </a:effectLst>
          </p:spPr>
        </p:pic>
        <p:pic>
          <p:nvPicPr>
            <p:cNvPr id="52" name="รูปภาพ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933" y="84415"/>
              <a:ext cx="380089" cy="404611"/>
            </a:xfrm>
            <a:prstGeom prst="rect">
              <a:avLst/>
            </a:prstGeom>
          </p:spPr>
        </p:pic>
        <p:pic>
          <p:nvPicPr>
            <p:cNvPr id="53" name="รูปภาพ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4072" y="27653"/>
              <a:ext cx="250890" cy="269338"/>
            </a:xfrm>
            <a:prstGeom prst="rect">
              <a:avLst/>
            </a:prstGeom>
          </p:spPr>
        </p:pic>
      </p:grpSp>
      <p:grpSp>
        <p:nvGrpSpPr>
          <p:cNvPr id="54" name="กลุ่ม 53"/>
          <p:cNvGrpSpPr/>
          <p:nvPr userDrawn="1"/>
        </p:nvGrpSpPr>
        <p:grpSpPr>
          <a:xfrm>
            <a:off x="-1250470" y="-989413"/>
            <a:ext cx="3243089" cy="2400978"/>
            <a:chOff x="-1250470" y="-989413"/>
            <a:chExt cx="3243089" cy="2400978"/>
          </a:xfrm>
        </p:grpSpPr>
        <p:sp>
          <p:nvSpPr>
            <p:cNvPr id="55" name="เมฆ 54"/>
            <p:cNvSpPr/>
            <p:nvPr/>
          </p:nvSpPr>
          <p:spPr>
            <a:xfrm rot="20459731">
              <a:off x="-1250470" y="-989413"/>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56" name="รูปภาพ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75" y="640864"/>
              <a:ext cx="250890" cy="269338"/>
            </a:xfrm>
            <a:prstGeom prst="rect">
              <a:avLst/>
            </a:prstGeom>
          </p:spPr>
        </p:pic>
        <p:pic>
          <p:nvPicPr>
            <p:cNvPr id="57" name="รูปภาพ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796" y="187489"/>
              <a:ext cx="250890" cy="269338"/>
            </a:xfrm>
            <a:prstGeom prst="rect">
              <a:avLst/>
            </a:prstGeom>
          </p:spPr>
        </p:pic>
        <p:pic>
          <p:nvPicPr>
            <p:cNvPr id="58" name="รูปภาพ 57"/>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661444" y="-18497"/>
              <a:ext cx="325391" cy="361638"/>
            </a:xfrm>
            <a:prstGeom prst="rect">
              <a:avLst/>
            </a:prstGeom>
          </p:spPr>
        </p:pic>
        <p:pic>
          <p:nvPicPr>
            <p:cNvPr id="59" name="รูปภาพ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53" y="536861"/>
              <a:ext cx="999662" cy="874704"/>
            </a:xfrm>
            <a:prstGeom prst="rect">
              <a:avLst/>
            </a:prstGeom>
            <a:effectLst>
              <a:outerShdw blurRad="50800" dist="38100" dir="2700000" algn="tl" rotWithShape="0">
                <a:schemeClr val="accent4">
                  <a:alpha val="40000"/>
                </a:schemeClr>
              </a:outerShdw>
            </a:effectLst>
          </p:spPr>
        </p:pic>
        <p:pic>
          <p:nvPicPr>
            <p:cNvPr id="60" name="รูปภาพ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9931" y="98380"/>
              <a:ext cx="1082688" cy="820747"/>
            </a:xfrm>
            <a:prstGeom prst="rect">
              <a:avLst/>
            </a:prstGeom>
            <a:effectLst>
              <a:outerShdw blurRad="50800" dist="38100" dir="2700000" algn="tl" rotWithShape="0">
                <a:schemeClr val="accent4">
                  <a:alpha val="40000"/>
                </a:schemeClr>
              </a:outerShdw>
            </a:effectLst>
          </p:spPr>
        </p:pic>
      </p:grpSp>
      <p:grpSp>
        <p:nvGrpSpPr>
          <p:cNvPr id="61" name="กลุ่ม 60"/>
          <p:cNvGrpSpPr/>
          <p:nvPr userDrawn="1"/>
        </p:nvGrpSpPr>
        <p:grpSpPr>
          <a:xfrm flipH="1">
            <a:off x="7650111" y="4284591"/>
            <a:ext cx="3003978" cy="2175586"/>
            <a:chOff x="-1567217" y="4100635"/>
            <a:chExt cx="3003978" cy="2175586"/>
          </a:xfrm>
        </p:grpSpPr>
        <p:grpSp>
          <p:nvGrpSpPr>
            <p:cNvPr id="62" name="กลุ่ม 61"/>
            <p:cNvGrpSpPr/>
            <p:nvPr/>
          </p:nvGrpSpPr>
          <p:grpSpPr>
            <a:xfrm rot="11186523" flipV="1">
              <a:off x="-1567217" y="4100635"/>
              <a:ext cx="3003978" cy="2175586"/>
              <a:chOff x="-1250470" y="-989413"/>
              <a:chExt cx="3003978" cy="2175586"/>
            </a:xfrm>
          </p:grpSpPr>
          <p:sp>
            <p:nvSpPr>
              <p:cNvPr id="64" name="เมฆ 63"/>
              <p:cNvSpPr/>
              <p:nvPr/>
            </p:nvSpPr>
            <p:spPr>
              <a:xfrm rot="20459731">
                <a:off x="-1250470" y="-989413"/>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5" name="รูปภาพ 64"/>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68709" y="-704637"/>
                <a:ext cx="325391" cy="361638"/>
              </a:xfrm>
              <a:prstGeom prst="rect">
                <a:avLst/>
              </a:prstGeom>
            </p:spPr>
          </p:pic>
        </p:grpSp>
        <p:pic>
          <p:nvPicPr>
            <p:cNvPr id="63" name="รูปภาพ 62"/>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69712" y="4767083"/>
              <a:ext cx="380089" cy="404611"/>
            </a:xfrm>
            <a:prstGeom prst="rect">
              <a:avLst/>
            </a:prstGeom>
          </p:spPr>
        </p:pic>
      </p:grpSp>
      <p:grpSp>
        <p:nvGrpSpPr>
          <p:cNvPr id="66" name="กลุ่ม 65"/>
          <p:cNvGrpSpPr/>
          <p:nvPr userDrawn="1"/>
        </p:nvGrpSpPr>
        <p:grpSpPr>
          <a:xfrm flipH="1">
            <a:off x="89144" y="2528846"/>
            <a:ext cx="2270933" cy="2634499"/>
            <a:chOff x="6841863" y="2422121"/>
            <a:chExt cx="2198329" cy="2735611"/>
          </a:xfrm>
          <a:effectLst>
            <a:outerShdw blurRad="50800" dist="38100" dir="2700000" algn="tl" rotWithShape="0">
              <a:schemeClr val="accent4">
                <a:alpha val="40000"/>
              </a:schemeClr>
            </a:outerShdw>
          </a:effectLst>
        </p:grpSpPr>
        <p:pic>
          <p:nvPicPr>
            <p:cNvPr id="67" name="รูปภาพ 6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35888" y="2422121"/>
              <a:ext cx="2055692" cy="2735611"/>
            </a:xfrm>
            <a:prstGeom prst="rect">
              <a:avLst/>
            </a:prstGeom>
          </p:spPr>
        </p:pic>
        <p:grpSp>
          <p:nvGrpSpPr>
            <p:cNvPr id="68" name="กลุ่ม 67"/>
            <p:cNvGrpSpPr/>
            <p:nvPr/>
          </p:nvGrpSpPr>
          <p:grpSpPr>
            <a:xfrm>
              <a:off x="8836702" y="4322954"/>
              <a:ext cx="203490" cy="277100"/>
              <a:chOff x="8836702" y="4322954"/>
              <a:chExt cx="203490" cy="277100"/>
            </a:xfrm>
          </p:grpSpPr>
          <p:sp>
            <p:nvSpPr>
              <p:cNvPr id="79" name="วงรี 78"/>
              <p:cNvSpPr/>
              <p:nvPr/>
            </p:nvSpPr>
            <p:spPr>
              <a:xfrm>
                <a:off x="8856480" y="4515966"/>
                <a:ext cx="36000" cy="360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0" name="วงรี 79"/>
              <p:cNvSpPr/>
              <p:nvPr/>
            </p:nvSpPr>
            <p:spPr>
              <a:xfrm>
                <a:off x="8915924" y="4322954"/>
                <a:ext cx="54000" cy="5400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1" name="วงรี 80"/>
              <p:cNvSpPr/>
              <p:nvPr/>
            </p:nvSpPr>
            <p:spPr>
              <a:xfrm>
                <a:off x="8930380" y="4443958"/>
                <a:ext cx="61200" cy="62384"/>
              </a:xfrm>
              <a:prstGeom prst="ellipse">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82" name="กลุ่ม 81"/>
              <p:cNvGrpSpPr/>
              <p:nvPr/>
            </p:nvGrpSpPr>
            <p:grpSpPr>
              <a:xfrm>
                <a:off x="8836702" y="4393654"/>
                <a:ext cx="54000" cy="54000"/>
                <a:chOff x="8836702" y="4393654"/>
                <a:chExt cx="50304" cy="50304"/>
              </a:xfrm>
            </p:grpSpPr>
            <p:cxnSp>
              <p:nvCxnSpPr>
                <p:cNvPr id="86" name="ตัวเชื่อมต่อตรง 85"/>
                <p:cNvCxnSpPr/>
                <p:nvPr/>
              </p:nvCxnSpPr>
              <p:spPr>
                <a:xfrm>
                  <a:off x="8861854" y="4393654"/>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 name="ตัวเชื่อมต่อตรง 86"/>
                <p:cNvCxnSpPr/>
                <p:nvPr/>
              </p:nvCxnSpPr>
              <p:spPr>
                <a:xfrm rot="16200000">
                  <a:off x="8861854" y="4395241"/>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83" name="กลุ่ม 82"/>
              <p:cNvGrpSpPr/>
              <p:nvPr/>
            </p:nvGrpSpPr>
            <p:grpSpPr>
              <a:xfrm>
                <a:off x="8986192" y="4546054"/>
                <a:ext cx="54000" cy="54000"/>
                <a:chOff x="8986192" y="4546054"/>
                <a:chExt cx="50304" cy="50304"/>
              </a:xfrm>
            </p:grpSpPr>
            <p:cxnSp>
              <p:nvCxnSpPr>
                <p:cNvPr id="84" name="ตัวเชื่อมต่อตรง 83"/>
                <p:cNvCxnSpPr/>
                <p:nvPr/>
              </p:nvCxnSpPr>
              <p:spPr>
                <a:xfrm>
                  <a:off x="9011344" y="4546054"/>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5" name="ตัวเชื่อมต่อตรง 84"/>
                <p:cNvCxnSpPr/>
                <p:nvPr/>
              </p:nvCxnSpPr>
              <p:spPr>
                <a:xfrm rot="16200000">
                  <a:off x="9011344" y="4547641"/>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9" name="กลุ่ม 68"/>
            <p:cNvGrpSpPr/>
            <p:nvPr/>
          </p:nvGrpSpPr>
          <p:grpSpPr>
            <a:xfrm>
              <a:off x="6841863" y="4218195"/>
              <a:ext cx="448433" cy="588259"/>
              <a:chOff x="6841863" y="4218195"/>
              <a:chExt cx="448433" cy="588259"/>
            </a:xfrm>
          </p:grpSpPr>
          <p:grpSp>
            <p:nvGrpSpPr>
              <p:cNvPr id="70" name="กลุ่ม 69"/>
              <p:cNvGrpSpPr/>
              <p:nvPr/>
            </p:nvGrpSpPr>
            <p:grpSpPr>
              <a:xfrm>
                <a:off x="6876256" y="4698454"/>
                <a:ext cx="54000" cy="54000"/>
                <a:chOff x="6876256" y="4698454"/>
                <a:chExt cx="50304" cy="50304"/>
              </a:xfrm>
            </p:grpSpPr>
            <p:cxnSp>
              <p:nvCxnSpPr>
                <p:cNvPr id="77" name="ตัวเชื่อมต่อตรง 76"/>
                <p:cNvCxnSpPr/>
                <p:nvPr/>
              </p:nvCxnSpPr>
              <p:spPr>
                <a:xfrm>
                  <a:off x="6901408" y="4698454"/>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8" name="ตัวเชื่อมต่อตรง 77"/>
                <p:cNvCxnSpPr/>
                <p:nvPr/>
              </p:nvCxnSpPr>
              <p:spPr>
                <a:xfrm rot="16200000">
                  <a:off x="6901408" y="4700041"/>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1" name="กลุ่ม 70"/>
              <p:cNvGrpSpPr/>
              <p:nvPr/>
            </p:nvGrpSpPr>
            <p:grpSpPr>
              <a:xfrm>
                <a:off x="7236296" y="4239039"/>
                <a:ext cx="54000" cy="54000"/>
                <a:chOff x="6876256" y="4698454"/>
                <a:chExt cx="50304" cy="50304"/>
              </a:xfrm>
            </p:grpSpPr>
            <p:cxnSp>
              <p:nvCxnSpPr>
                <p:cNvPr id="75" name="ตัวเชื่อมต่อตรง 74"/>
                <p:cNvCxnSpPr/>
                <p:nvPr/>
              </p:nvCxnSpPr>
              <p:spPr>
                <a:xfrm>
                  <a:off x="6901408" y="4698454"/>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ตัวเชื่อมต่อตรง 75"/>
                <p:cNvCxnSpPr/>
                <p:nvPr/>
              </p:nvCxnSpPr>
              <p:spPr>
                <a:xfrm rot="16200000">
                  <a:off x="6901408" y="4700041"/>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72" name="วงรี 71"/>
              <p:cNvSpPr/>
              <p:nvPr/>
            </p:nvSpPr>
            <p:spPr>
              <a:xfrm>
                <a:off x="7020272" y="4218195"/>
                <a:ext cx="54000" cy="54000"/>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3" name="วงรี 72"/>
              <p:cNvSpPr/>
              <p:nvPr/>
            </p:nvSpPr>
            <p:spPr>
              <a:xfrm>
                <a:off x="7118672" y="4752454"/>
                <a:ext cx="54000" cy="54000"/>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4" name="วงรี 73"/>
              <p:cNvSpPr/>
              <p:nvPr/>
            </p:nvSpPr>
            <p:spPr>
              <a:xfrm>
                <a:off x="6841863" y="4479966"/>
                <a:ext cx="36000" cy="3600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grpSp>
        <p:nvGrpSpPr>
          <p:cNvPr id="88" name="กลุ่ม 87"/>
          <p:cNvGrpSpPr/>
          <p:nvPr userDrawn="1"/>
        </p:nvGrpSpPr>
        <p:grpSpPr>
          <a:xfrm>
            <a:off x="971600" y="645485"/>
            <a:ext cx="7467998" cy="3748057"/>
            <a:chOff x="971600" y="645485"/>
            <a:chExt cx="7467998" cy="3748057"/>
          </a:xfrm>
        </p:grpSpPr>
        <p:sp>
          <p:nvSpPr>
            <p:cNvPr id="89" name="บวก 88"/>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0" name="บวก 89"/>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1" name="บวก 90"/>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2" name="บวก 91"/>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3" name="วงรี 92"/>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4" name="วงรี 93"/>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5" name="วงรี 94"/>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6" name="สามเหลี่ยมหน้าจั่ว 95"/>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7" name="สามเหลี่ยมหน้าจั่ว 96"/>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8" name="สามเหลี่ยมหน้าจั่ว 97"/>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9" name="สามเหลี่ยมหน้าจั่ว 98"/>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0" name="วงรี 99"/>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2" name="ชื่อเรื่อง 1"/>
          <p:cNvSpPr>
            <a:spLocks noGrp="1"/>
          </p:cNvSpPr>
          <p:nvPr>
            <p:ph type="ctrTitle"/>
          </p:nvPr>
        </p:nvSpPr>
        <p:spPr>
          <a:xfrm>
            <a:off x="685800" y="1597819"/>
            <a:ext cx="7772400" cy="1102519"/>
          </a:xfrm>
        </p:spPr>
        <p:txBody>
          <a:bodyPr/>
          <a:lstStyle>
            <a:lvl1pPr>
              <a:defRPr>
                <a:solidFill>
                  <a:schemeClr val="accent4"/>
                </a:solidFill>
              </a:defRPr>
            </a:lvl1pPr>
          </a:lstStyle>
          <a:p>
            <a:r>
              <a:rPr lang="th-TH" dirty="0"/>
              <a:t>คลิกเพื่อแก้ไขลักษณะชื่อเรื่องต้นแบบ</a:t>
            </a:r>
          </a:p>
        </p:txBody>
      </p:sp>
      <p:sp>
        <p:nvSpPr>
          <p:cNvPr id="3" name="ชื่อเรื่องรอง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dirty="0"/>
              <a:t>คลิกเพื่อแก้ไขลักษณะชื่อเรื่องรองต้นแบบ</a:t>
            </a:r>
          </a:p>
        </p:txBody>
      </p:sp>
    </p:spTree>
    <p:extLst>
      <p:ext uri="{BB962C8B-B14F-4D97-AF65-F5344CB8AC3E}">
        <p14:creationId xmlns:p14="http://schemas.microsoft.com/office/powerpoint/2010/main" val="2352312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รูปภาพพร้อมคำอธิบายภาพ">
    <p:spTree>
      <p:nvGrpSpPr>
        <p:cNvPr id="1" name=""/>
        <p:cNvGrpSpPr/>
        <p:nvPr/>
      </p:nvGrpSpPr>
      <p:grpSpPr>
        <a:xfrm>
          <a:off x="0" y="0"/>
          <a:ext cx="0" cy="0"/>
          <a:chOff x="0" y="0"/>
          <a:chExt cx="0" cy="0"/>
        </a:xfrm>
      </p:grpSpPr>
      <p:grpSp>
        <p:nvGrpSpPr>
          <p:cNvPr id="48" name="กลุ่ม 47"/>
          <p:cNvGrpSpPr/>
          <p:nvPr userDrawn="1"/>
        </p:nvGrpSpPr>
        <p:grpSpPr>
          <a:xfrm>
            <a:off x="251519" y="267494"/>
            <a:ext cx="8568953" cy="4593166"/>
            <a:chOff x="251519" y="267494"/>
            <a:chExt cx="8568953" cy="4593166"/>
          </a:xfrm>
        </p:grpSpPr>
        <p:sp>
          <p:nvSpPr>
            <p:cNvPr id="49" name="สี่เหลี่ยมผืนผ้า 48"/>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50" name="กลุ่ม 49"/>
            <p:cNvGrpSpPr/>
            <p:nvPr userDrawn="1"/>
          </p:nvGrpSpPr>
          <p:grpSpPr>
            <a:xfrm>
              <a:off x="251519" y="267494"/>
              <a:ext cx="8568953" cy="4593166"/>
              <a:chOff x="-29030" y="17128"/>
              <a:chExt cx="9151241" cy="5109244"/>
            </a:xfrm>
          </p:grpSpPr>
          <p:grpSp>
            <p:nvGrpSpPr>
              <p:cNvPr id="51" name="กลุ่ม 50"/>
              <p:cNvGrpSpPr/>
              <p:nvPr/>
            </p:nvGrpSpPr>
            <p:grpSpPr>
              <a:xfrm>
                <a:off x="187436" y="17128"/>
                <a:ext cx="8652652" cy="5109244"/>
                <a:chOff x="187436" y="17128"/>
                <a:chExt cx="8652652" cy="5109244"/>
              </a:xfrm>
            </p:grpSpPr>
            <p:cxnSp>
              <p:nvCxnSpPr>
                <p:cNvPr id="65"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2" name="กลุ่ม 51"/>
              <p:cNvGrpSpPr/>
              <p:nvPr/>
            </p:nvGrpSpPr>
            <p:grpSpPr>
              <a:xfrm>
                <a:off x="-29030" y="263553"/>
                <a:ext cx="9151241" cy="4703748"/>
                <a:chOff x="-29030" y="263553"/>
                <a:chExt cx="9151241" cy="4703748"/>
              </a:xfrm>
            </p:grpSpPr>
            <p:cxnSp>
              <p:nvCxnSpPr>
                <p:cNvPr id="53"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2" name="ชื่อเรื่อง 1"/>
          <p:cNvSpPr>
            <a:spLocks noGrp="1"/>
          </p:cNvSpPr>
          <p:nvPr>
            <p:ph type="title"/>
          </p:nvPr>
        </p:nvSpPr>
        <p:spPr>
          <a:xfrm>
            <a:off x="2190347" y="634528"/>
            <a:ext cx="5486400" cy="425054"/>
          </a:xfrm>
        </p:spPr>
        <p:txBody>
          <a:bodyPr anchor="b"/>
          <a:lstStyle>
            <a:lvl1pPr algn="l">
              <a:defRPr sz="2000" b="1"/>
            </a:lvl1pPr>
          </a:lstStyle>
          <a:p>
            <a:r>
              <a:rPr lang="th-TH"/>
              <a:t>คลิกเพื่อแก้ไขลักษณะชื่อเรื่องต้นแบบ</a:t>
            </a:r>
          </a:p>
        </p:txBody>
      </p:sp>
      <p:sp>
        <p:nvSpPr>
          <p:cNvPr id="4" name="ตัวแทนข้อความ 3"/>
          <p:cNvSpPr>
            <a:spLocks noGrp="1"/>
          </p:cNvSpPr>
          <p:nvPr>
            <p:ph type="body" sz="half" idx="2"/>
          </p:nvPr>
        </p:nvSpPr>
        <p:spPr>
          <a:xfrm>
            <a:off x="4519103" y="1418311"/>
            <a:ext cx="4301369" cy="603647"/>
          </a:xfrm>
        </p:spPr>
        <p:txBody>
          <a:bodyPr/>
          <a:lstStyle>
            <a:lvl1pPr marL="0" indent="0">
              <a:buNone/>
              <a:defRPr sz="28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dirty="0"/>
              <a:t>คลิกเพื่อแก้ไขลักษณะของข้อความต้นแบบ</a:t>
            </a:r>
          </a:p>
          <a:p>
            <a:pPr lvl="0"/>
            <a:endParaRPr lang="th-TH" dirty="0"/>
          </a:p>
        </p:txBody>
      </p:sp>
      <p:sp>
        <p:nvSpPr>
          <p:cNvPr id="5" name="ตัวแทนวันที่ 4"/>
          <p:cNvSpPr>
            <a:spLocks noGrp="1"/>
          </p:cNvSpPr>
          <p:nvPr>
            <p:ph type="dt" sz="half" idx="10"/>
          </p:nvPr>
        </p:nvSpPr>
        <p:spPr/>
        <p:txBody>
          <a:bodyPr/>
          <a:lstStyle/>
          <a:p>
            <a:fld id="{D32242DE-F0EE-4C77-B9C6-2A34B17B2D30}" type="datetimeFigureOut">
              <a:rPr lang="th-TH" smtClean="0"/>
              <a:t>05/12/67</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ภาพนิ่ง 6"/>
          <p:cNvSpPr>
            <a:spLocks noGrp="1"/>
          </p:cNvSpPr>
          <p:nvPr>
            <p:ph type="sldNum" sz="quarter" idx="12"/>
          </p:nvPr>
        </p:nvSpPr>
        <p:spPr/>
        <p:txBody>
          <a:bodyPr/>
          <a:lstStyle/>
          <a:p>
            <a:fld id="{87FAD50B-2507-4EF4-85F2-259190485B3F}" type="slidenum">
              <a:rPr lang="th-TH" smtClean="0"/>
              <a:t>‹#›</a:t>
            </a:fld>
            <a:endParaRPr lang="th-TH"/>
          </a:p>
        </p:txBody>
      </p:sp>
      <p:grpSp>
        <p:nvGrpSpPr>
          <p:cNvPr id="99" name="กลุ่ม 98"/>
          <p:cNvGrpSpPr/>
          <p:nvPr userDrawn="1"/>
        </p:nvGrpSpPr>
        <p:grpSpPr>
          <a:xfrm>
            <a:off x="6423330" y="45992"/>
            <a:ext cx="2261782" cy="450000"/>
            <a:chOff x="3289945" y="3405879"/>
            <a:chExt cx="2261782" cy="450000"/>
          </a:xfrm>
        </p:grpSpPr>
        <p:sp>
          <p:nvSpPr>
            <p:cNvPr id="100" name="วงรี 99"/>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1" name="วงรี 100"/>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2" name="วงรี 101"/>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3" name="วงรี 102"/>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104" name="สี่เหลี่ยมผืนผ้า 103"/>
          <p:cNvSpPr/>
          <p:nvPr userDrawn="1"/>
        </p:nvSpPr>
        <p:spPr>
          <a:xfrm>
            <a:off x="879281" y="1418311"/>
            <a:ext cx="3240838" cy="2992679"/>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05" name="รูปภาพ 104"/>
          <p:cNvPicPr>
            <a:picLocks noChangeAspect="1"/>
          </p:cNvPicPr>
          <p:nvPr userDrawn="1"/>
        </p:nvPicPr>
        <p:blipFill rotWithShape="1">
          <a:blip r:embed="rId2" cstate="print">
            <a:extLst>
              <a:ext uri="{28A0092B-C50C-407E-A947-70E740481C1C}">
                <a14:useLocalDpi xmlns:a14="http://schemas.microsoft.com/office/drawing/2010/main" val="0"/>
              </a:ext>
            </a:extLst>
          </a:blip>
          <a:srcRect l="4032" t="85885" r="69939" b="8280"/>
          <a:stretch/>
        </p:blipFill>
        <p:spPr>
          <a:xfrm>
            <a:off x="1449834" y="1204288"/>
            <a:ext cx="2099732" cy="470704"/>
          </a:xfrm>
          <a:prstGeom prst="rect">
            <a:avLst/>
          </a:prstGeom>
        </p:spPr>
      </p:pic>
      <p:sp>
        <p:nvSpPr>
          <p:cNvPr id="106" name="สี่เหลี่ยมผืนผ้า 105"/>
          <p:cNvSpPr/>
          <p:nvPr userDrawn="1"/>
        </p:nvSpPr>
        <p:spPr>
          <a:xfrm>
            <a:off x="1063573" y="1620387"/>
            <a:ext cx="2880320" cy="2607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107" name="กลุ่ม 106"/>
          <p:cNvGrpSpPr/>
          <p:nvPr userDrawn="1"/>
        </p:nvGrpSpPr>
        <p:grpSpPr>
          <a:xfrm>
            <a:off x="-1085994" y="-1159289"/>
            <a:ext cx="3003978" cy="2175586"/>
            <a:chOff x="-1085994" y="-1159289"/>
            <a:chExt cx="3003978" cy="2175586"/>
          </a:xfrm>
        </p:grpSpPr>
        <p:sp>
          <p:nvSpPr>
            <p:cNvPr id="108" name="เมฆ 107"/>
            <p:cNvSpPr/>
            <p:nvPr/>
          </p:nvSpPr>
          <p:spPr>
            <a:xfrm rot="20459731">
              <a:off x="-1085994" y="-1159289"/>
              <a:ext cx="3003978" cy="2175586"/>
            </a:xfrm>
            <a:prstGeom prst="cloud">
              <a:avLst/>
            </a:prstGeom>
            <a:solidFill>
              <a:schemeClr val="accent4">
                <a:lumMod val="60000"/>
                <a:lumOff val="40000"/>
              </a:schemeClr>
            </a:solidFill>
            <a:ln>
              <a:noFill/>
            </a:ln>
            <a:effectLst>
              <a:outerShdw blurRad="50800" dist="38100" dir="5400000" algn="ctr" rotWithShape="0">
                <a:schemeClr val="accent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09" name="รูปภาพ 10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871" y="147485"/>
              <a:ext cx="250890" cy="269338"/>
            </a:xfrm>
            <a:prstGeom prst="rect">
              <a:avLst/>
            </a:prstGeom>
          </p:spPr>
        </p:pic>
        <p:pic>
          <p:nvPicPr>
            <p:cNvPr id="110" name="รูปภาพ 109"/>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226922" y="334939"/>
              <a:ext cx="325391" cy="361638"/>
            </a:xfrm>
            <a:prstGeom prst="rect">
              <a:avLst/>
            </a:prstGeom>
          </p:spPr>
        </p:pic>
      </p:grpSp>
      <p:grpSp>
        <p:nvGrpSpPr>
          <p:cNvPr id="111" name="กลุ่ม 110"/>
          <p:cNvGrpSpPr/>
          <p:nvPr userDrawn="1"/>
        </p:nvGrpSpPr>
        <p:grpSpPr>
          <a:xfrm>
            <a:off x="7569120" y="3773128"/>
            <a:ext cx="3003978" cy="2716850"/>
            <a:chOff x="7569120" y="3773128"/>
            <a:chExt cx="3003978" cy="2716850"/>
          </a:xfrm>
        </p:grpSpPr>
        <p:sp>
          <p:nvSpPr>
            <p:cNvPr id="112" name="เมฆ 111"/>
            <p:cNvSpPr/>
            <p:nvPr/>
          </p:nvSpPr>
          <p:spPr>
            <a:xfrm rot="20281314">
              <a:off x="7569120" y="4314392"/>
              <a:ext cx="3003978" cy="2175586"/>
            </a:xfrm>
            <a:prstGeom prst="cloud">
              <a:avLst/>
            </a:prstGeom>
            <a:solidFill>
              <a:schemeClr val="accent4">
                <a:lumMod val="60000"/>
                <a:lumOff val="40000"/>
              </a:schemeClr>
            </a:solidFill>
            <a:ln>
              <a:noFill/>
            </a:ln>
            <a:effectLst>
              <a:outerShdw blurRad="50800" dist="38100" dir="16200000"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13" name="รูปภาพ 1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61021" flipH="1">
              <a:off x="7932313" y="3930467"/>
              <a:ext cx="1171456" cy="1177170"/>
            </a:xfrm>
            <a:prstGeom prst="rect">
              <a:avLst/>
            </a:prstGeom>
            <a:effectLst>
              <a:outerShdw blurRad="50800" dist="38100" dir="5400000" algn="ctr" rotWithShape="0">
                <a:schemeClr val="accent4"/>
              </a:outerShdw>
            </a:effectLst>
          </p:spPr>
        </p:pic>
        <p:grpSp>
          <p:nvGrpSpPr>
            <p:cNvPr id="114" name="กลุ่ม 113"/>
            <p:cNvGrpSpPr/>
            <p:nvPr/>
          </p:nvGrpSpPr>
          <p:grpSpPr>
            <a:xfrm rot="6017212">
              <a:off x="7836510" y="3728240"/>
              <a:ext cx="1336905" cy="1426682"/>
              <a:chOff x="7829880" y="188621"/>
              <a:chExt cx="1086240" cy="1225802"/>
            </a:xfrm>
          </p:grpSpPr>
          <p:grpSp>
            <p:nvGrpSpPr>
              <p:cNvPr id="115" name="กลุ่ม 114"/>
              <p:cNvGrpSpPr/>
              <p:nvPr/>
            </p:nvGrpSpPr>
            <p:grpSpPr>
              <a:xfrm rot="12247797">
                <a:off x="7829880" y="490763"/>
                <a:ext cx="1086240" cy="923660"/>
                <a:chOff x="1273574" y="1329063"/>
                <a:chExt cx="1086240" cy="923660"/>
              </a:xfrm>
            </p:grpSpPr>
            <p:sp>
              <p:nvSpPr>
                <p:cNvPr id="117" name="TextBox 116"/>
                <p:cNvSpPr txBox="1"/>
                <p:nvPr/>
              </p:nvSpPr>
              <p:spPr>
                <a:xfrm rot="1351072">
                  <a:off x="1335567" y="1329063"/>
                  <a:ext cx="364202" cy="523220"/>
                </a:xfrm>
                <a:prstGeom prst="rect">
                  <a:avLst/>
                </a:prstGeom>
                <a:noFill/>
              </p:spPr>
              <p:txBody>
                <a:bodyPr wrap="none" rtlCol="0">
                  <a:spAutoFit/>
                </a:bodyPr>
                <a:lstStyle/>
                <a:p>
                  <a:r>
                    <a:rPr lang="en-US" dirty="0">
                      <a:solidFill>
                        <a:schemeClr val="accent2">
                          <a:lumMod val="60000"/>
                          <a:lumOff val="40000"/>
                        </a:schemeClr>
                      </a:solidFill>
                      <a:latin typeface="Calibri" pitchFamily="34" charset="0"/>
                    </a:rPr>
                    <a:t>+</a:t>
                  </a:r>
                  <a:endParaRPr lang="th-TH" dirty="0">
                    <a:solidFill>
                      <a:schemeClr val="accent2">
                        <a:lumMod val="60000"/>
                        <a:lumOff val="40000"/>
                      </a:schemeClr>
                    </a:solidFill>
                    <a:latin typeface="Calibri" pitchFamily="34" charset="0"/>
                  </a:endParaRPr>
                </a:p>
              </p:txBody>
            </p:sp>
            <p:sp>
              <p:nvSpPr>
                <p:cNvPr id="118" name="TextBox 117"/>
                <p:cNvSpPr txBox="1"/>
                <p:nvPr/>
              </p:nvSpPr>
              <p:spPr>
                <a:xfrm rot="21389866">
                  <a:off x="2054968" y="1451304"/>
                  <a:ext cx="295916" cy="449549"/>
                </a:xfrm>
                <a:prstGeom prst="rect">
                  <a:avLst/>
                </a:prstGeom>
                <a:noFill/>
              </p:spPr>
              <p:txBody>
                <a:bodyPr wrap="none" rtlCol="0">
                  <a:spAutoFit/>
                </a:bodyPr>
                <a:lstStyle/>
                <a:p>
                  <a:r>
                    <a:rPr lang="en-US" dirty="0">
                      <a:solidFill>
                        <a:schemeClr val="accent5">
                          <a:lumMod val="20000"/>
                          <a:lumOff val="80000"/>
                        </a:schemeClr>
                      </a:solidFill>
                      <a:latin typeface="Calibri" pitchFamily="34" charset="0"/>
                    </a:rPr>
                    <a:t>+</a:t>
                  </a:r>
                  <a:endParaRPr lang="th-TH" dirty="0">
                    <a:solidFill>
                      <a:schemeClr val="accent5">
                        <a:lumMod val="20000"/>
                        <a:lumOff val="80000"/>
                      </a:schemeClr>
                    </a:solidFill>
                    <a:latin typeface="Calibri" pitchFamily="34" charset="0"/>
                  </a:endParaRPr>
                </a:p>
              </p:txBody>
            </p:sp>
            <p:sp>
              <p:nvSpPr>
                <p:cNvPr id="119" name="สามเหลี่ยมหน้าจั่ว 118"/>
                <p:cNvSpPr/>
                <p:nvPr/>
              </p:nvSpPr>
              <p:spPr>
                <a:xfrm rot="20089558">
                  <a:off x="2203045" y="1810217"/>
                  <a:ext cx="98304" cy="74674"/>
                </a:xfrm>
                <a:prstGeom prst="triangle">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0" name="สามเหลี่ยมหน้าจั่ว 119"/>
                <p:cNvSpPr/>
                <p:nvPr/>
              </p:nvSpPr>
              <p:spPr>
                <a:xfrm rot="1772264">
                  <a:off x="1273574" y="1827175"/>
                  <a:ext cx="142726" cy="14162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1" name="วงรี 120"/>
                <p:cNvSpPr/>
                <p:nvPr/>
              </p:nvSpPr>
              <p:spPr>
                <a:xfrm>
                  <a:off x="1449759" y="2198024"/>
                  <a:ext cx="54000" cy="54699"/>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2" name="วงรี 121"/>
                <p:cNvSpPr/>
                <p:nvPr/>
              </p:nvSpPr>
              <p:spPr>
                <a:xfrm>
                  <a:off x="1476213" y="1696393"/>
                  <a:ext cx="54000" cy="54699"/>
                </a:xfrm>
                <a:prstGeom prst="ellipse">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3" name="วงรี 122"/>
                <p:cNvSpPr/>
                <p:nvPr/>
              </p:nvSpPr>
              <p:spPr>
                <a:xfrm>
                  <a:off x="2305814" y="1965922"/>
                  <a:ext cx="54000" cy="54699"/>
                </a:xfrm>
                <a:prstGeom prst="ellipse">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116" name="TextBox 115"/>
              <p:cNvSpPr txBox="1"/>
              <p:nvPr/>
            </p:nvSpPr>
            <p:spPr>
              <a:xfrm rot="13598869">
                <a:off x="7994741" y="132523"/>
                <a:ext cx="312922" cy="425118"/>
              </a:xfrm>
              <a:prstGeom prst="rect">
                <a:avLst/>
              </a:prstGeom>
              <a:noFill/>
            </p:spPr>
            <p:txBody>
              <a:bodyPr wrap="none" rtlCol="0">
                <a:spAutoFit/>
              </a:bodyPr>
              <a:lstStyle/>
              <a:p>
                <a:r>
                  <a:rPr lang="en-US" dirty="0">
                    <a:solidFill>
                      <a:schemeClr val="bg1">
                        <a:lumMod val="95000"/>
                      </a:schemeClr>
                    </a:solidFill>
                    <a:latin typeface="Calibri" pitchFamily="34" charset="0"/>
                  </a:rPr>
                  <a:t>+</a:t>
                </a:r>
                <a:endParaRPr lang="th-TH" dirty="0">
                  <a:solidFill>
                    <a:schemeClr val="bg1">
                      <a:lumMod val="95000"/>
                    </a:schemeClr>
                  </a:solidFill>
                  <a:latin typeface="Calibri" pitchFamily="34" charset="0"/>
                </a:endParaRPr>
              </a:p>
            </p:txBody>
          </p:sp>
        </p:grpSp>
      </p:grpSp>
      <p:grpSp>
        <p:nvGrpSpPr>
          <p:cNvPr id="124" name="กลุ่ม 123"/>
          <p:cNvGrpSpPr/>
          <p:nvPr userDrawn="1"/>
        </p:nvGrpSpPr>
        <p:grpSpPr>
          <a:xfrm>
            <a:off x="20204" y="4079447"/>
            <a:ext cx="1288651" cy="1084591"/>
            <a:chOff x="20204" y="4079447"/>
            <a:chExt cx="1288651" cy="1084591"/>
          </a:xfrm>
        </p:grpSpPr>
        <p:pic>
          <p:nvPicPr>
            <p:cNvPr id="125" name="รูปภาพ 1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204" y="4366818"/>
              <a:ext cx="1288651" cy="797220"/>
            </a:xfrm>
            <a:prstGeom prst="rect">
              <a:avLst/>
            </a:prstGeom>
            <a:effectLst>
              <a:outerShdw blurRad="50800" dist="25400" dir="10800000" algn="r" rotWithShape="0">
                <a:schemeClr val="accent4">
                  <a:alpha val="40000"/>
                </a:schemeClr>
              </a:outerShdw>
            </a:effectLst>
          </p:spPr>
        </p:pic>
        <p:pic>
          <p:nvPicPr>
            <p:cNvPr id="126" name="รูปภาพ 125"/>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322589" y="4079447"/>
              <a:ext cx="263243" cy="292567"/>
            </a:xfrm>
            <a:prstGeom prst="rect">
              <a:avLst/>
            </a:prstGeom>
          </p:spPr>
        </p:pic>
      </p:grpSp>
      <p:sp>
        <p:nvSpPr>
          <p:cNvPr id="3" name="ตัวแทนรูปภาพ 2"/>
          <p:cNvSpPr>
            <a:spLocks noGrp="1"/>
          </p:cNvSpPr>
          <p:nvPr>
            <p:ph type="pic" idx="1"/>
          </p:nvPr>
        </p:nvSpPr>
        <p:spPr>
          <a:xfrm>
            <a:off x="1065284" y="1620386"/>
            <a:ext cx="2878609" cy="26053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127" name="ตัวแทนข้อความ 3"/>
          <p:cNvSpPr>
            <a:spLocks noGrp="1"/>
          </p:cNvSpPr>
          <p:nvPr>
            <p:ph type="body" sz="half" idx="13"/>
          </p:nvPr>
        </p:nvSpPr>
        <p:spPr>
          <a:xfrm>
            <a:off x="4519618" y="2296220"/>
            <a:ext cx="2696358" cy="603647"/>
          </a:xfrm>
        </p:spPr>
        <p:txBody>
          <a:bodyPr/>
          <a:lstStyle>
            <a:lvl1pPr marL="0" indent="0">
              <a:buNone/>
              <a:defRPr sz="1600">
                <a:latin typeface="can_NongAor" pitchFamily="2" charset="0"/>
                <a:cs typeface="can_NongAor"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dirty="0"/>
              <a:t>คลิกเพื่อแก้ไขลักษณะของข้อความต้นแบบ</a:t>
            </a:r>
          </a:p>
          <a:p>
            <a:pPr lvl="0"/>
            <a:endParaRPr lang="th-TH" dirty="0"/>
          </a:p>
        </p:txBody>
      </p:sp>
      <p:sp>
        <p:nvSpPr>
          <p:cNvPr id="128" name="ตัวแทนข้อความ 3"/>
          <p:cNvSpPr>
            <a:spLocks noGrp="1"/>
          </p:cNvSpPr>
          <p:nvPr>
            <p:ph type="body" sz="half" idx="14"/>
          </p:nvPr>
        </p:nvSpPr>
        <p:spPr>
          <a:xfrm>
            <a:off x="4513896" y="2925549"/>
            <a:ext cx="4301369" cy="603647"/>
          </a:xfrm>
        </p:spPr>
        <p:txBody>
          <a:bodyPr/>
          <a:lstStyle>
            <a:lvl1pPr marL="0" indent="0">
              <a:buNone/>
              <a:defRPr sz="28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dirty="0"/>
              <a:t>คลิกเพื่อแก้ไขลักษณะของข้อความต้นแบบ</a:t>
            </a:r>
          </a:p>
          <a:p>
            <a:pPr lvl="0"/>
            <a:endParaRPr lang="th-TH" dirty="0"/>
          </a:p>
        </p:txBody>
      </p:sp>
      <p:sp>
        <p:nvSpPr>
          <p:cNvPr id="129" name="ตัวแทนข้อความ 3"/>
          <p:cNvSpPr>
            <a:spLocks noGrp="1"/>
          </p:cNvSpPr>
          <p:nvPr>
            <p:ph type="body" sz="half" idx="15"/>
          </p:nvPr>
        </p:nvSpPr>
        <p:spPr>
          <a:xfrm>
            <a:off x="4533717" y="3750867"/>
            <a:ext cx="2696358" cy="603647"/>
          </a:xfrm>
        </p:spPr>
        <p:txBody>
          <a:bodyPr/>
          <a:lstStyle>
            <a:lvl1pPr marL="0" indent="0">
              <a:buNone/>
              <a:defRPr sz="1600">
                <a:latin typeface="can_NongAor" pitchFamily="2" charset="0"/>
                <a:cs typeface="can_NongAor"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dirty="0"/>
              <a:t>คลิกเพื่อแก้ไขลักษณะของข้อความต้นแบบ</a:t>
            </a:r>
          </a:p>
          <a:p>
            <a:pPr lvl="0"/>
            <a:endParaRPr lang="th-TH" dirty="0"/>
          </a:p>
        </p:txBody>
      </p:sp>
      <p:grpSp>
        <p:nvGrpSpPr>
          <p:cNvPr id="86" name="กลุ่ม 85"/>
          <p:cNvGrpSpPr/>
          <p:nvPr userDrawn="1"/>
        </p:nvGrpSpPr>
        <p:grpSpPr>
          <a:xfrm>
            <a:off x="395536" y="411510"/>
            <a:ext cx="8044062" cy="4320480"/>
            <a:chOff x="395536" y="411510"/>
            <a:chExt cx="8044062" cy="4320480"/>
          </a:xfrm>
        </p:grpSpPr>
        <p:sp>
          <p:nvSpPr>
            <p:cNvPr id="87" name="บวก 86"/>
            <p:cNvSpPr/>
            <p:nvPr userDrawn="1"/>
          </p:nvSpPr>
          <p:spPr>
            <a:xfrm rot="20706355">
              <a:off x="1782214" y="44435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8" name="บวก 87"/>
            <p:cNvSpPr/>
            <p:nvPr userDrawn="1"/>
          </p:nvSpPr>
          <p:spPr>
            <a:xfrm rot="17093645" flipH="1">
              <a:off x="487473" y="34700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9" name="บวก 88"/>
            <p:cNvSpPr/>
            <p:nvPr userDrawn="1"/>
          </p:nvSpPr>
          <p:spPr>
            <a:xfrm rot="4506355">
              <a:off x="5816065" y="447820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0" name="บวก 89"/>
            <p:cNvSpPr/>
            <p:nvPr userDrawn="1"/>
          </p:nvSpPr>
          <p:spPr>
            <a:xfrm rot="17093645" flipH="1">
              <a:off x="7919191" y="15801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2" name="วงรี 91"/>
            <p:cNvSpPr/>
            <p:nvPr userDrawn="1"/>
          </p:nvSpPr>
          <p:spPr>
            <a:xfrm>
              <a:off x="8078716" y="84355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3" name="วงรี 92"/>
            <p:cNvSpPr/>
            <p:nvPr userDrawn="1"/>
          </p:nvSpPr>
          <p:spPr>
            <a:xfrm>
              <a:off x="2267744" y="4638390"/>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4" name="สามเหลี่ยมหน้าจั่ว 93"/>
            <p:cNvSpPr/>
            <p:nvPr userDrawn="1"/>
          </p:nvSpPr>
          <p:spPr>
            <a:xfrm>
              <a:off x="4355976" y="41151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5" name="สามเหลี่ยมหน้าจั่ว 94"/>
            <p:cNvSpPr/>
            <p:nvPr userDrawn="1"/>
          </p:nvSpPr>
          <p:spPr>
            <a:xfrm rot="1783205">
              <a:off x="4300316" y="424428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6" name="สามเหลี่ยมหน้าจั่ว 95"/>
            <p:cNvSpPr/>
            <p:nvPr userDrawn="1"/>
          </p:nvSpPr>
          <p:spPr>
            <a:xfrm rot="19585674">
              <a:off x="632414" y="2370888"/>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7" name="สามเหลี่ยมหน้าจั่ว 96"/>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8" name="วงรี 97"/>
            <p:cNvSpPr/>
            <p:nvPr userDrawn="1"/>
          </p:nvSpPr>
          <p:spPr>
            <a:xfrm>
              <a:off x="395536" y="120359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Tree>
    <p:extLst>
      <p:ext uri="{BB962C8B-B14F-4D97-AF65-F5344CB8AC3E}">
        <p14:creationId xmlns:p14="http://schemas.microsoft.com/office/powerpoint/2010/main" val="3183633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รูปภาพพร้อมคำอธิบายภาพ">
    <p:spTree>
      <p:nvGrpSpPr>
        <p:cNvPr id="1" name=""/>
        <p:cNvGrpSpPr/>
        <p:nvPr/>
      </p:nvGrpSpPr>
      <p:grpSpPr>
        <a:xfrm>
          <a:off x="0" y="0"/>
          <a:ext cx="0" cy="0"/>
          <a:chOff x="0" y="0"/>
          <a:chExt cx="0" cy="0"/>
        </a:xfrm>
      </p:grpSpPr>
      <p:grpSp>
        <p:nvGrpSpPr>
          <p:cNvPr id="48" name="กลุ่ม 47"/>
          <p:cNvGrpSpPr/>
          <p:nvPr userDrawn="1"/>
        </p:nvGrpSpPr>
        <p:grpSpPr>
          <a:xfrm>
            <a:off x="251519" y="267494"/>
            <a:ext cx="8568953" cy="4593166"/>
            <a:chOff x="251519" y="267494"/>
            <a:chExt cx="8568953" cy="4593166"/>
          </a:xfrm>
        </p:grpSpPr>
        <p:sp>
          <p:nvSpPr>
            <p:cNvPr id="49" name="สี่เหลี่ยมผืนผ้า 48"/>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50" name="กลุ่ม 49"/>
            <p:cNvGrpSpPr/>
            <p:nvPr userDrawn="1"/>
          </p:nvGrpSpPr>
          <p:grpSpPr>
            <a:xfrm>
              <a:off x="251519" y="267494"/>
              <a:ext cx="8568953" cy="4593166"/>
              <a:chOff x="-29030" y="17128"/>
              <a:chExt cx="9151241" cy="5109244"/>
            </a:xfrm>
          </p:grpSpPr>
          <p:grpSp>
            <p:nvGrpSpPr>
              <p:cNvPr id="51" name="กลุ่ม 50"/>
              <p:cNvGrpSpPr/>
              <p:nvPr/>
            </p:nvGrpSpPr>
            <p:grpSpPr>
              <a:xfrm>
                <a:off x="187436" y="17128"/>
                <a:ext cx="8652652" cy="5109244"/>
                <a:chOff x="187436" y="17128"/>
                <a:chExt cx="8652652" cy="5109244"/>
              </a:xfrm>
            </p:grpSpPr>
            <p:cxnSp>
              <p:nvCxnSpPr>
                <p:cNvPr id="65"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2" name="กลุ่ม 51"/>
              <p:cNvGrpSpPr/>
              <p:nvPr/>
            </p:nvGrpSpPr>
            <p:grpSpPr>
              <a:xfrm>
                <a:off x="-29030" y="263553"/>
                <a:ext cx="9151241" cy="4703748"/>
                <a:chOff x="-29030" y="263553"/>
                <a:chExt cx="9151241" cy="4703748"/>
              </a:xfrm>
            </p:grpSpPr>
            <p:cxnSp>
              <p:nvCxnSpPr>
                <p:cNvPr id="53"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2" name="ชื่อเรื่อง 1"/>
          <p:cNvSpPr>
            <a:spLocks noGrp="1"/>
          </p:cNvSpPr>
          <p:nvPr>
            <p:ph type="title"/>
          </p:nvPr>
        </p:nvSpPr>
        <p:spPr>
          <a:xfrm>
            <a:off x="432599" y="-92546"/>
            <a:ext cx="8387874" cy="1392181"/>
          </a:xfrm>
        </p:spPr>
        <p:txBody>
          <a:bodyPr anchor="b">
            <a:noAutofit/>
          </a:bodyPr>
          <a:lstStyle>
            <a:lvl1pPr algn="l">
              <a:defRPr sz="4400" b="1">
                <a:solidFill>
                  <a:srgbClr val="FFD757"/>
                </a:solidFill>
              </a:defRPr>
            </a:lvl1pPr>
          </a:lstStyle>
          <a:p>
            <a:r>
              <a:rPr lang="th-TH" dirty="0"/>
              <a:t>คลิกเพื่อแก้ไขลักษณะชื่อเรื่องต้นแบบ</a:t>
            </a:r>
          </a:p>
        </p:txBody>
      </p:sp>
      <p:sp>
        <p:nvSpPr>
          <p:cNvPr id="4" name="ตัวแทนข้อความ 3"/>
          <p:cNvSpPr>
            <a:spLocks noGrp="1"/>
          </p:cNvSpPr>
          <p:nvPr>
            <p:ph type="body" sz="half" idx="2"/>
          </p:nvPr>
        </p:nvSpPr>
        <p:spPr>
          <a:xfrm>
            <a:off x="1566776" y="1418311"/>
            <a:ext cx="2938484" cy="603647"/>
          </a:xfrm>
        </p:spPr>
        <p:txBody>
          <a:bodyPr/>
          <a:lstStyle>
            <a:lvl1pPr marL="0" indent="0">
              <a:buNone/>
              <a:defRPr sz="280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dirty="0"/>
              <a:t>คลิกเพื่อแก้ไขลักษณะของข้อความต้นแบบ</a:t>
            </a:r>
          </a:p>
          <a:p>
            <a:pPr lvl="0"/>
            <a:endParaRPr lang="th-TH" dirty="0"/>
          </a:p>
        </p:txBody>
      </p:sp>
      <p:sp>
        <p:nvSpPr>
          <p:cNvPr id="5" name="ตัวแทนวันที่ 4"/>
          <p:cNvSpPr>
            <a:spLocks noGrp="1"/>
          </p:cNvSpPr>
          <p:nvPr>
            <p:ph type="dt" sz="half" idx="10"/>
          </p:nvPr>
        </p:nvSpPr>
        <p:spPr/>
        <p:txBody>
          <a:bodyPr/>
          <a:lstStyle/>
          <a:p>
            <a:fld id="{D32242DE-F0EE-4C77-B9C6-2A34B17B2D30}" type="datetimeFigureOut">
              <a:rPr lang="th-TH" smtClean="0"/>
              <a:t>05/12/67</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ภาพนิ่ง 6"/>
          <p:cNvSpPr>
            <a:spLocks noGrp="1"/>
          </p:cNvSpPr>
          <p:nvPr>
            <p:ph type="sldNum" sz="quarter" idx="12"/>
          </p:nvPr>
        </p:nvSpPr>
        <p:spPr/>
        <p:txBody>
          <a:bodyPr/>
          <a:lstStyle/>
          <a:p>
            <a:fld id="{87FAD50B-2507-4EF4-85F2-259190485B3F}" type="slidenum">
              <a:rPr lang="th-TH" smtClean="0"/>
              <a:t>‹#›</a:t>
            </a:fld>
            <a:endParaRPr lang="th-TH"/>
          </a:p>
        </p:txBody>
      </p:sp>
      <p:sp>
        <p:nvSpPr>
          <p:cNvPr id="127" name="ตัวแทนข้อความ 3"/>
          <p:cNvSpPr>
            <a:spLocks noGrp="1"/>
          </p:cNvSpPr>
          <p:nvPr>
            <p:ph type="body" sz="half" idx="13"/>
          </p:nvPr>
        </p:nvSpPr>
        <p:spPr>
          <a:xfrm>
            <a:off x="1567290" y="2296220"/>
            <a:ext cx="2696358" cy="603647"/>
          </a:xfrm>
        </p:spPr>
        <p:txBody>
          <a:bodyPr/>
          <a:lstStyle>
            <a:lvl1pPr marL="0" indent="0">
              <a:buNone/>
              <a:defRPr sz="1600">
                <a:latin typeface="can_NongAor" pitchFamily="2" charset="0"/>
                <a:cs typeface="can_NongAor"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dirty="0"/>
              <a:t>คลิกเพื่อแก้ไขลักษณะของข้อความต้นแบบ</a:t>
            </a:r>
          </a:p>
          <a:p>
            <a:pPr lvl="0"/>
            <a:endParaRPr lang="th-TH" dirty="0"/>
          </a:p>
        </p:txBody>
      </p:sp>
      <p:sp>
        <p:nvSpPr>
          <p:cNvPr id="128" name="ตัวแทนข้อความ 3"/>
          <p:cNvSpPr>
            <a:spLocks noGrp="1"/>
          </p:cNvSpPr>
          <p:nvPr>
            <p:ph type="body" sz="half" idx="14"/>
          </p:nvPr>
        </p:nvSpPr>
        <p:spPr>
          <a:xfrm>
            <a:off x="1561568" y="2925549"/>
            <a:ext cx="2943691" cy="603647"/>
          </a:xfrm>
        </p:spPr>
        <p:txBody>
          <a:bodyPr/>
          <a:lstStyle>
            <a:lvl1pPr marL="0" indent="0">
              <a:buNone/>
              <a:defRPr sz="28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dirty="0"/>
              <a:t>คลิกเพื่อแก้ไขลักษณะของข้อความต้นแบบ</a:t>
            </a:r>
          </a:p>
          <a:p>
            <a:pPr lvl="0"/>
            <a:endParaRPr lang="th-TH" dirty="0"/>
          </a:p>
        </p:txBody>
      </p:sp>
      <p:sp>
        <p:nvSpPr>
          <p:cNvPr id="129" name="ตัวแทนข้อความ 3"/>
          <p:cNvSpPr>
            <a:spLocks noGrp="1"/>
          </p:cNvSpPr>
          <p:nvPr>
            <p:ph type="body" sz="half" idx="15"/>
          </p:nvPr>
        </p:nvSpPr>
        <p:spPr>
          <a:xfrm>
            <a:off x="1581389" y="3750867"/>
            <a:ext cx="2696358" cy="603647"/>
          </a:xfrm>
        </p:spPr>
        <p:txBody>
          <a:bodyPr/>
          <a:lstStyle>
            <a:lvl1pPr marL="0" indent="0">
              <a:buNone/>
              <a:defRPr sz="1600">
                <a:latin typeface="can_NongAor" pitchFamily="2" charset="0"/>
                <a:cs typeface="can_NongAor"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dirty="0"/>
              <a:t>คลิกเพื่อแก้ไขลักษณะของข้อความต้นแบบ</a:t>
            </a:r>
          </a:p>
          <a:p>
            <a:pPr lvl="0"/>
            <a:endParaRPr lang="th-TH" dirty="0"/>
          </a:p>
        </p:txBody>
      </p:sp>
      <p:grpSp>
        <p:nvGrpSpPr>
          <p:cNvPr id="86" name="กลุ่ม 85"/>
          <p:cNvGrpSpPr/>
          <p:nvPr userDrawn="1"/>
        </p:nvGrpSpPr>
        <p:grpSpPr>
          <a:xfrm>
            <a:off x="395536" y="411510"/>
            <a:ext cx="8044062" cy="4320480"/>
            <a:chOff x="395536" y="411510"/>
            <a:chExt cx="8044062" cy="4320480"/>
          </a:xfrm>
        </p:grpSpPr>
        <p:sp>
          <p:nvSpPr>
            <p:cNvPr id="87" name="บวก 86"/>
            <p:cNvSpPr/>
            <p:nvPr userDrawn="1"/>
          </p:nvSpPr>
          <p:spPr>
            <a:xfrm rot="20706355">
              <a:off x="1782214" y="44435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8" name="บวก 87"/>
            <p:cNvSpPr/>
            <p:nvPr userDrawn="1"/>
          </p:nvSpPr>
          <p:spPr>
            <a:xfrm rot="17093645" flipH="1">
              <a:off x="487473" y="34700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9" name="บวก 88"/>
            <p:cNvSpPr/>
            <p:nvPr userDrawn="1"/>
          </p:nvSpPr>
          <p:spPr>
            <a:xfrm rot="4506355">
              <a:off x="5816065" y="447820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0" name="บวก 89"/>
            <p:cNvSpPr/>
            <p:nvPr userDrawn="1"/>
          </p:nvSpPr>
          <p:spPr>
            <a:xfrm rot="17093645" flipH="1">
              <a:off x="7919191" y="15801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2" name="วงรี 91"/>
            <p:cNvSpPr/>
            <p:nvPr userDrawn="1"/>
          </p:nvSpPr>
          <p:spPr>
            <a:xfrm>
              <a:off x="8078716" y="84355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3" name="วงรี 92"/>
            <p:cNvSpPr/>
            <p:nvPr userDrawn="1"/>
          </p:nvSpPr>
          <p:spPr>
            <a:xfrm>
              <a:off x="2267744" y="4638390"/>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4" name="สามเหลี่ยมหน้าจั่ว 93"/>
            <p:cNvSpPr/>
            <p:nvPr userDrawn="1"/>
          </p:nvSpPr>
          <p:spPr>
            <a:xfrm>
              <a:off x="4355976" y="41151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5" name="สามเหลี่ยมหน้าจั่ว 94"/>
            <p:cNvSpPr/>
            <p:nvPr userDrawn="1"/>
          </p:nvSpPr>
          <p:spPr>
            <a:xfrm rot="1783205">
              <a:off x="4300316" y="424428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6" name="สามเหลี่ยมหน้าจั่ว 95"/>
            <p:cNvSpPr/>
            <p:nvPr userDrawn="1"/>
          </p:nvSpPr>
          <p:spPr>
            <a:xfrm rot="19585674">
              <a:off x="632414" y="2370888"/>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7" name="สามเหลี่ยมหน้าจั่ว 96"/>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8" name="วงรี 97"/>
            <p:cNvSpPr/>
            <p:nvPr userDrawn="1"/>
          </p:nvSpPr>
          <p:spPr>
            <a:xfrm>
              <a:off x="395536" y="120359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91" name="กลุ่ม 90"/>
          <p:cNvGrpSpPr/>
          <p:nvPr userDrawn="1"/>
        </p:nvGrpSpPr>
        <p:grpSpPr>
          <a:xfrm>
            <a:off x="324703" y="42494"/>
            <a:ext cx="2261782" cy="450000"/>
            <a:chOff x="3289945" y="3405879"/>
            <a:chExt cx="2261782" cy="450000"/>
          </a:xfrm>
        </p:grpSpPr>
        <p:sp>
          <p:nvSpPr>
            <p:cNvPr id="130" name="วงรี 129"/>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1" name="วงรี 130"/>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2" name="วงรี 131"/>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3" name="วงรี 132"/>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pic>
        <p:nvPicPr>
          <p:cNvPr id="134" name="รูปภาพ 133"/>
          <p:cNvPicPr>
            <a:picLocks noChangeAspect="1"/>
          </p:cNvPicPr>
          <p:nvPr userDrawn="1"/>
        </p:nvPicPr>
        <p:blipFill rotWithShape="1">
          <a:blip r:embed="rId2" cstate="print">
            <a:extLst>
              <a:ext uri="{28A0092B-C50C-407E-A947-70E740481C1C}">
                <a14:useLocalDpi xmlns:a14="http://schemas.microsoft.com/office/drawing/2010/main" val="0"/>
              </a:ext>
            </a:extLst>
          </a:blip>
          <a:srcRect l="31804" t="55059" r="43243" b="21726"/>
          <a:stretch/>
        </p:blipFill>
        <p:spPr>
          <a:xfrm>
            <a:off x="4924490" y="1260674"/>
            <a:ext cx="3238030" cy="3072557"/>
          </a:xfrm>
          <a:prstGeom prst="rect">
            <a:avLst/>
          </a:prstGeom>
          <a:effectLst>
            <a:outerShdw blurRad="50800" dist="38100" dir="2700000" algn="tl" rotWithShape="0">
              <a:prstClr val="black">
                <a:alpha val="40000"/>
              </a:prstClr>
            </a:outerShdw>
          </a:effectLst>
        </p:spPr>
      </p:pic>
      <p:sp>
        <p:nvSpPr>
          <p:cNvPr id="135" name="เมฆ 134"/>
          <p:cNvSpPr/>
          <p:nvPr userDrawn="1"/>
        </p:nvSpPr>
        <p:spPr>
          <a:xfrm rot="3185773">
            <a:off x="-1536299" y="3946425"/>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136" name="กลุ่ม 135"/>
          <p:cNvGrpSpPr/>
          <p:nvPr userDrawn="1"/>
        </p:nvGrpSpPr>
        <p:grpSpPr>
          <a:xfrm flipH="1">
            <a:off x="144543" y="3580048"/>
            <a:ext cx="1356677" cy="1325789"/>
            <a:chOff x="6960757" y="2831265"/>
            <a:chExt cx="2086762" cy="2039252"/>
          </a:xfrm>
          <a:effectLst>
            <a:outerShdw blurRad="50800" dist="38100" dir="2700000" algn="tl" rotWithShape="0">
              <a:schemeClr val="accent4">
                <a:alpha val="40000"/>
              </a:schemeClr>
            </a:outerShdw>
          </a:effectLst>
        </p:grpSpPr>
        <p:grpSp>
          <p:nvGrpSpPr>
            <p:cNvPr id="137" name="กลุ่ม 136"/>
            <p:cNvGrpSpPr/>
            <p:nvPr/>
          </p:nvGrpSpPr>
          <p:grpSpPr>
            <a:xfrm flipH="1">
              <a:off x="6960757" y="2831265"/>
              <a:ext cx="2086762" cy="2039252"/>
              <a:chOff x="2411760" y="587700"/>
              <a:chExt cx="4506655" cy="4404051"/>
            </a:xfrm>
          </p:grpSpPr>
          <p:sp>
            <p:nvSpPr>
              <p:cNvPr id="142" name="สี่เหลี่ยมผืนผ้ามุมมน 141"/>
              <p:cNvSpPr/>
              <p:nvPr/>
            </p:nvSpPr>
            <p:spPr>
              <a:xfrm rot="2770978">
                <a:off x="4502190" y="1414905"/>
                <a:ext cx="288122" cy="1512167"/>
              </a:xfrm>
              <a:prstGeom prst="roundRect">
                <a:avLst>
                  <a:gd name="adj" fmla="val 50000"/>
                </a:avLst>
              </a:prstGeom>
              <a:solidFill>
                <a:schemeClr val="accent5">
                  <a:lumMod val="60000"/>
                  <a:lumOff val="40000"/>
                </a:schemeClr>
              </a:solidFill>
              <a:ln>
                <a:noFill/>
              </a:ln>
              <a:effectLst>
                <a:innerShdw blurRad="63500" dist="50800" dir="16200000">
                  <a:schemeClr val="accent5">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43" name="สี่เหลี่ยมผืนผ้ามุมมน 142"/>
              <p:cNvSpPr/>
              <p:nvPr/>
            </p:nvSpPr>
            <p:spPr>
              <a:xfrm>
                <a:off x="2411760" y="4713896"/>
                <a:ext cx="2808312" cy="27785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44" name="คอร์ด 143"/>
              <p:cNvSpPr/>
              <p:nvPr/>
            </p:nvSpPr>
            <p:spPr>
              <a:xfrm>
                <a:off x="3024183" y="803325"/>
                <a:ext cx="3095632" cy="2979285"/>
              </a:xfrm>
              <a:prstGeom prst="chord">
                <a:avLst>
                  <a:gd name="adj1" fmla="val 2632217"/>
                  <a:gd name="adj2" fmla="val 13532141"/>
                </a:avLst>
              </a:prstGeom>
              <a:solidFill>
                <a:schemeClr val="accent4">
                  <a:lumMod val="75000"/>
                </a:schemeClr>
              </a:solidFill>
              <a:ln>
                <a:noFill/>
              </a:ln>
              <a:effectLst>
                <a:innerShdw blurRad="63500" dist="114300" dir="81000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45" name="บล็อกส่วนโค้ง 11"/>
              <p:cNvSpPr/>
              <p:nvPr/>
            </p:nvSpPr>
            <p:spPr>
              <a:xfrm>
                <a:off x="4861202" y="924291"/>
                <a:ext cx="1069901" cy="1078246"/>
              </a:xfrm>
              <a:custGeom>
                <a:avLst/>
                <a:gdLst>
                  <a:gd name="connsiteX0" fmla="*/ 738410 w 1703671"/>
                  <a:gd name="connsiteY0" fmla="*/ 7585 h 1703671"/>
                  <a:gd name="connsiteX1" fmla="*/ 1449562 w 1703671"/>
                  <a:gd name="connsiteY1" fmla="*/ 244919 h 1703671"/>
                  <a:gd name="connsiteX2" fmla="*/ 1697718 w 1703671"/>
                  <a:gd name="connsiteY2" fmla="*/ 952367 h 1703671"/>
                  <a:gd name="connsiteX3" fmla="*/ 1386382 w 1703671"/>
                  <a:gd name="connsiteY3" fmla="*/ 915366 h 1703671"/>
                  <a:gd name="connsiteX4" fmla="*/ 1229562 w 1703671"/>
                  <a:gd name="connsiteY4" fmla="*/ 468301 h 1703671"/>
                  <a:gd name="connsiteX5" fmla="*/ 780157 w 1703671"/>
                  <a:gd name="connsiteY5" fmla="*/ 318320 h 1703671"/>
                  <a:gd name="connsiteX6" fmla="*/ 738410 w 1703671"/>
                  <a:gd name="connsiteY6" fmla="*/ 7585 h 1703671"/>
                  <a:gd name="connsiteX0" fmla="*/ 72079 w 1037346"/>
                  <a:gd name="connsiteY0" fmla="*/ 7592 h 952374"/>
                  <a:gd name="connsiteX1" fmla="*/ 783231 w 1037346"/>
                  <a:gd name="connsiteY1" fmla="*/ 244926 h 952374"/>
                  <a:gd name="connsiteX2" fmla="*/ 1031387 w 1037346"/>
                  <a:gd name="connsiteY2" fmla="*/ 952374 h 952374"/>
                  <a:gd name="connsiteX3" fmla="*/ 720051 w 1037346"/>
                  <a:gd name="connsiteY3" fmla="*/ 915373 h 952374"/>
                  <a:gd name="connsiteX4" fmla="*/ 563231 w 1037346"/>
                  <a:gd name="connsiteY4" fmla="*/ 468308 h 952374"/>
                  <a:gd name="connsiteX5" fmla="*/ 113826 w 1037346"/>
                  <a:gd name="connsiteY5" fmla="*/ 318327 h 952374"/>
                  <a:gd name="connsiteX6" fmla="*/ 72079 w 1037346"/>
                  <a:gd name="connsiteY6" fmla="*/ 7592 h 952374"/>
                  <a:gd name="connsiteX0" fmla="*/ 101084 w 1066351"/>
                  <a:gd name="connsiteY0" fmla="*/ 7592 h 952374"/>
                  <a:gd name="connsiteX1" fmla="*/ 812236 w 1066351"/>
                  <a:gd name="connsiteY1" fmla="*/ 244926 h 952374"/>
                  <a:gd name="connsiteX2" fmla="*/ 1060392 w 1066351"/>
                  <a:gd name="connsiteY2" fmla="*/ 952374 h 952374"/>
                  <a:gd name="connsiteX3" fmla="*/ 749056 w 1066351"/>
                  <a:gd name="connsiteY3" fmla="*/ 915373 h 952374"/>
                  <a:gd name="connsiteX4" fmla="*/ 592236 w 1066351"/>
                  <a:gd name="connsiteY4" fmla="*/ 468308 h 952374"/>
                  <a:gd name="connsiteX5" fmla="*/ 142831 w 1066351"/>
                  <a:gd name="connsiteY5" fmla="*/ 318327 h 952374"/>
                  <a:gd name="connsiteX6" fmla="*/ 101084 w 1066351"/>
                  <a:gd name="connsiteY6" fmla="*/ 7592 h 952374"/>
                  <a:gd name="connsiteX0" fmla="*/ 57800 w 1023067"/>
                  <a:gd name="connsiteY0" fmla="*/ 7592 h 952374"/>
                  <a:gd name="connsiteX1" fmla="*/ 768952 w 1023067"/>
                  <a:gd name="connsiteY1" fmla="*/ 244926 h 952374"/>
                  <a:gd name="connsiteX2" fmla="*/ 1017108 w 1023067"/>
                  <a:gd name="connsiteY2" fmla="*/ 952374 h 952374"/>
                  <a:gd name="connsiteX3" fmla="*/ 705772 w 1023067"/>
                  <a:gd name="connsiteY3" fmla="*/ 915373 h 952374"/>
                  <a:gd name="connsiteX4" fmla="*/ 548952 w 1023067"/>
                  <a:gd name="connsiteY4" fmla="*/ 468308 h 952374"/>
                  <a:gd name="connsiteX5" fmla="*/ 99547 w 1023067"/>
                  <a:gd name="connsiteY5" fmla="*/ 318327 h 952374"/>
                  <a:gd name="connsiteX6" fmla="*/ 57800 w 1023067"/>
                  <a:gd name="connsiteY6" fmla="*/ 7592 h 952374"/>
                  <a:gd name="connsiteX0" fmla="*/ 91626 w 1056893"/>
                  <a:gd name="connsiteY0" fmla="*/ 7592 h 952374"/>
                  <a:gd name="connsiteX1" fmla="*/ 802778 w 1056893"/>
                  <a:gd name="connsiteY1" fmla="*/ 244926 h 952374"/>
                  <a:gd name="connsiteX2" fmla="*/ 1050934 w 1056893"/>
                  <a:gd name="connsiteY2" fmla="*/ 952374 h 952374"/>
                  <a:gd name="connsiteX3" fmla="*/ 739598 w 1056893"/>
                  <a:gd name="connsiteY3" fmla="*/ 915373 h 952374"/>
                  <a:gd name="connsiteX4" fmla="*/ 582778 w 1056893"/>
                  <a:gd name="connsiteY4" fmla="*/ 468308 h 952374"/>
                  <a:gd name="connsiteX5" fmla="*/ 133373 w 1056893"/>
                  <a:gd name="connsiteY5" fmla="*/ 318327 h 952374"/>
                  <a:gd name="connsiteX6" fmla="*/ 91626 w 1056893"/>
                  <a:gd name="connsiteY6" fmla="*/ 7592 h 952374"/>
                  <a:gd name="connsiteX0" fmla="*/ 104634 w 1069901"/>
                  <a:gd name="connsiteY0" fmla="*/ 7592 h 952374"/>
                  <a:gd name="connsiteX1" fmla="*/ 815786 w 1069901"/>
                  <a:gd name="connsiteY1" fmla="*/ 244926 h 952374"/>
                  <a:gd name="connsiteX2" fmla="*/ 1063942 w 1069901"/>
                  <a:gd name="connsiteY2" fmla="*/ 952374 h 952374"/>
                  <a:gd name="connsiteX3" fmla="*/ 752606 w 1069901"/>
                  <a:gd name="connsiteY3" fmla="*/ 915373 h 952374"/>
                  <a:gd name="connsiteX4" fmla="*/ 595786 w 1069901"/>
                  <a:gd name="connsiteY4" fmla="*/ 468308 h 952374"/>
                  <a:gd name="connsiteX5" fmla="*/ 146381 w 1069901"/>
                  <a:gd name="connsiteY5" fmla="*/ 318327 h 952374"/>
                  <a:gd name="connsiteX6" fmla="*/ 104634 w 1069901"/>
                  <a:gd name="connsiteY6" fmla="*/ 7592 h 952374"/>
                  <a:gd name="connsiteX0" fmla="*/ 104634 w 1069901"/>
                  <a:gd name="connsiteY0" fmla="*/ 7592 h 976107"/>
                  <a:gd name="connsiteX1" fmla="*/ 815786 w 1069901"/>
                  <a:gd name="connsiteY1" fmla="*/ 244926 h 976107"/>
                  <a:gd name="connsiteX2" fmla="*/ 1063942 w 1069901"/>
                  <a:gd name="connsiteY2" fmla="*/ 952374 h 976107"/>
                  <a:gd name="connsiteX3" fmla="*/ 752606 w 1069901"/>
                  <a:gd name="connsiteY3" fmla="*/ 915373 h 976107"/>
                  <a:gd name="connsiteX4" fmla="*/ 595786 w 1069901"/>
                  <a:gd name="connsiteY4" fmla="*/ 468308 h 976107"/>
                  <a:gd name="connsiteX5" fmla="*/ 146381 w 1069901"/>
                  <a:gd name="connsiteY5" fmla="*/ 318327 h 976107"/>
                  <a:gd name="connsiteX6" fmla="*/ 104634 w 1069901"/>
                  <a:gd name="connsiteY6" fmla="*/ 7592 h 976107"/>
                  <a:gd name="connsiteX0" fmla="*/ 104634 w 1069901"/>
                  <a:gd name="connsiteY0" fmla="*/ 7592 h 1062433"/>
                  <a:gd name="connsiteX1" fmla="*/ 815786 w 1069901"/>
                  <a:gd name="connsiteY1" fmla="*/ 244926 h 1062433"/>
                  <a:gd name="connsiteX2" fmla="*/ 1063942 w 1069901"/>
                  <a:gd name="connsiteY2" fmla="*/ 952374 h 1062433"/>
                  <a:gd name="connsiteX3" fmla="*/ 752606 w 1069901"/>
                  <a:gd name="connsiteY3" fmla="*/ 915373 h 1062433"/>
                  <a:gd name="connsiteX4" fmla="*/ 595786 w 1069901"/>
                  <a:gd name="connsiteY4" fmla="*/ 468308 h 1062433"/>
                  <a:gd name="connsiteX5" fmla="*/ 146381 w 1069901"/>
                  <a:gd name="connsiteY5" fmla="*/ 318327 h 1062433"/>
                  <a:gd name="connsiteX6" fmla="*/ 104634 w 1069901"/>
                  <a:gd name="connsiteY6" fmla="*/ 7592 h 1062433"/>
                  <a:gd name="connsiteX0" fmla="*/ 104634 w 1069901"/>
                  <a:gd name="connsiteY0" fmla="*/ 7592 h 1078245"/>
                  <a:gd name="connsiteX1" fmla="*/ 815786 w 1069901"/>
                  <a:gd name="connsiteY1" fmla="*/ 244926 h 1078245"/>
                  <a:gd name="connsiteX2" fmla="*/ 1063942 w 1069901"/>
                  <a:gd name="connsiteY2" fmla="*/ 952374 h 1078245"/>
                  <a:gd name="connsiteX3" fmla="*/ 752606 w 1069901"/>
                  <a:gd name="connsiteY3" fmla="*/ 915373 h 1078245"/>
                  <a:gd name="connsiteX4" fmla="*/ 595786 w 1069901"/>
                  <a:gd name="connsiteY4" fmla="*/ 468308 h 1078245"/>
                  <a:gd name="connsiteX5" fmla="*/ 146381 w 1069901"/>
                  <a:gd name="connsiteY5" fmla="*/ 318327 h 1078245"/>
                  <a:gd name="connsiteX6" fmla="*/ 104634 w 1069901"/>
                  <a:gd name="connsiteY6" fmla="*/ 7592 h 107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901" h="1078245">
                    <a:moveTo>
                      <a:pt x="104634" y="7592"/>
                    </a:moveTo>
                    <a:cubicBezTo>
                      <a:pt x="365626" y="-27472"/>
                      <a:pt x="628163" y="60145"/>
                      <a:pt x="815786" y="244926"/>
                    </a:cubicBezTo>
                    <a:cubicBezTo>
                      <a:pt x="1003409" y="429708"/>
                      <a:pt x="1095021" y="690877"/>
                      <a:pt x="1063942" y="952374"/>
                    </a:cubicBezTo>
                    <a:cubicBezTo>
                      <a:pt x="1037249" y="1158008"/>
                      <a:pt x="731452" y="1087196"/>
                      <a:pt x="752606" y="915373"/>
                    </a:cubicBezTo>
                    <a:cubicBezTo>
                      <a:pt x="772246" y="750123"/>
                      <a:pt x="714352" y="585079"/>
                      <a:pt x="595786" y="468308"/>
                    </a:cubicBezTo>
                    <a:cubicBezTo>
                      <a:pt x="477220" y="351537"/>
                      <a:pt x="311312" y="296168"/>
                      <a:pt x="146381" y="318327"/>
                    </a:cubicBezTo>
                    <a:cubicBezTo>
                      <a:pt x="-19049" y="342340"/>
                      <a:pt x="-59545" y="58007"/>
                      <a:pt x="104634" y="7592"/>
                    </a:cubicBezTo>
                    <a:close/>
                  </a:path>
                </a:pathLst>
              </a:custGeom>
              <a:solidFill>
                <a:srgbClr val="DAA2B6"/>
              </a:solidFill>
              <a:ln>
                <a:noFill/>
              </a:ln>
              <a:effectLst>
                <a:innerShdw blurRad="63500" dist="50800" dir="18900000">
                  <a:srgbClr val="CA7C98">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sp>
            <p:nvSpPr>
              <p:cNvPr id="146" name="บล็อกส่วนโค้ง 12"/>
              <p:cNvSpPr/>
              <p:nvPr/>
            </p:nvSpPr>
            <p:spPr>
              <a:xfrm rot="2494087">
                <a:off x="4637267" y="587700"/>
                <a:ext cx="2281148" cy="896987"/>
              </a:xfrm>
              <a:custGeom>
                <a:avLst/>
                <a:gdLst>
                  <a:gd name="connsiteX0" fmla="*/ 86148 w 2378224"/>
                  <a:gd name="connsiteY0" fmla="*/ 572370 h 1827763"/>
                  <a:gd name="connsiteX1" fmla="*/ 1259853 w 2378224"/>
                  <a:gd name="connsiteY1" fmla="*/ 1618 h 1827763"/>
                  <a:gd name="connsiteX2" fmla="*/ 2357185 w 2378224"/>
                  <a:gd name="connsiteY2" fmla="*/ 742729 h 1827763"/>
                  <a:gd name="connsiteX3" fmla="*/ 2053687 w 2378224"/>
                  <a:gd name="connsiteY3" fmla="*/ 787199 h 1827763"/>
                  <a:gd name="connsiteX4" fmla="*/ 1236246 w 2378224"/>
                  <a:gd name="connsiteY4" fmla="*/ 306047 h 1827763"/>
                  <a:gd name="connsiteX5" fmla="*/ 382927 w 2378224"/>
                  <a:gd name="connsiteY5" fmla="*/ 664261 h 1827763"/>
                  <a:gd name="connsiteX6" fmla="*/ 86148 w 2378224"/>
                  <a:gd name="connsiteY6" fmla="*/ 572370 h 1827763"/>
                  <a:gd name="connsiteX0" fmla="*/ 14893 w 2285930"/>
                  <a:gd name="connsiteY0" fmla="*/ 572381 h 787210"/>
                  <a:gd name="connsiteX1" fmla="*/ 1188598 w 2285930"/>
                  <a:gd name="connsiteY1" fmla="*/ 1629 h 787210"/>
                  <a:gd name="connsiteX2" fmla="*/ 2285930 w 2285930"/>
                  <a:gd name="connsiteY2" fmla="*/ 742740 h 787210"/>
                  <a:gd name="connsiteX3" fmla="*/ 1982432 w 2285930"/>
                  <a:gd name="connsiteY3" fmla="*/ 787210 h 787210"/>
                  <a:gd name="connsiteX4" fmla="*/ 1164991 w 2285930"/>
                  <a:gd name="connsiteY4" fmla="*/ 306058 h 787210"/>
                  <a:gd name="connsiteX5" fmla="*/ 311672 w 2285930"/>
                  <a:gd name="connsiteY5" fmla="*/ 664272 h 787210"/>
                  <a:gd name="connsiteX6" fmla="*/ 14893 w 2285930"/>
                  <a:gd name="connsiteY6" fmla="*/ 572381 h 787210"/>
                  <a:gd name="connsiteX0" fmla="*/ 14839 w 2285876"/>
                  <a:gd name="connsiteY0" fmla="*/ 572381 h 787210"/>
                  <a:gd name="connsiteX1" fmla="*/ 1188544 w 2285876"/>
                  <a:gd name="connsiteY1" fmla="*/ 1629 h 787210"/>
                  <a:gd name="connsiteX2" fmla="*/ 2285876 w 2285876"/>
                  <a:gd name="connsiteY2" fmla="*/ 742740 h 787210"/>
                  <a:gd name="connsiteX3" fmla="*/ 1982378 w 2285876"/>
                  <a:gd name="connsiteY3" fmla="*/ 787210 h 787210"/>
                  <a:gd name="connsiteX4" fmla="*/ 1164937 w 2285876"/>
                  <a:gd name="connsiteY4" fmla="*/ 306058 h 787210"/>
                  <a:gd name="connsiteX5" fmla="*/ 311618 w 2285876"/>
                  <a:gd name="connsiteY5" fmla="*/ 664272 h 787210"/>
                  <a:gd name="connsiteX6" fmla="*/ 14839 w 2285876"/>
                  <a:gd name="connsiteY6" fmla="*/ 572381 h 787210"/>
                  <a:gd name="connsiteX0" fmla="*/ 11582 w 2282619"/>
                  <a:gd name="connsiteY0" fmla="*/ 572381 h 787210"/>
                  <a:gd name="connsiteX1" fmla="*/ 1185287 w 2282619"/>
                  <a:gd name="connsiteY1" fmla="*/ 1629 h 787210"/>
                  <a:gd name="connsiteX2" fmla="*/ 2282619 w 2282619"/>
                  <a:gd name="connsiteY2" fmla="*/ 742740 h 787210"/>
                  <a:gd name="connsiteX3" fmla="*/ 1979121 w 2282619"/>
                  <a:gd name="connsiteY3" fmla="*/ 787210 h 787210"/>
                  <a:gd name="connsiteX4" fmla="*/ 1161680 w 2282619"/>
                  <a:gd name="connsiteY4" fmla="*/ 306058 h 787210"/>
                  <a:gd name="connsiteX5" fmla="*/ 308361 w 2282619"/>
                  <a:gd name="connsiteY5" fmla="*/ 664272 h 787210"/>
                  <a:gd name="connsiteX6" fmla="*/ 11582 w 2282619"/>
                  <a:gd name="connsiteY6" fmla="*/ 572381 h 787210"/>
                  <a:gd name="connsiteX0" fmla="*/ 11582 w 2282619"/>
                  <a:gd name="connsiteY0" fmla="*/ 572381 h 848878"/>
                  <a:gd name="connsiteX1" fmla="*/ 1185287 w 2282619"/>
                  <a:gd name="connsiteY1" fmla="*/ 1629 h 848878"/>
                  <a:gd name="connsiteX2" fmla="*/ 2282619 w 2282619"/>
                  <a:gd name="connsiteY2" fmla="*/ 742740 h 848878"/>
                  <a:gd name="connsiteX3" fmla="*/ 1979121 w 2282619"/>
                  <a:gd name="connsiteY3" fmla="*/ 787210 h 848878"/>
                  <a:gd name="connsiteX4" fmla="*/ 1161680 w 2282619"/>
                  <a:gd name="connsiteY4" fmla="*/ 306058 h 848878"/>
                  <a:gd name="connsiteX5" fmla="*/ 308361 w 2282619"/>
                  <a:gd name="connsiteY5" fmla="*/ 664272 h 848878"/>
                  <a:gd name="connsiteX6" fmla="*/ 11582 w 2282619"/>
                  <a:gd name="connsiteY6" fmla="*/ 572381 h 848878"/>
                  <a:gd name="connsiteX0" fmla="*/ 11582 w 2284171"/>
                  <a:gd name="connsiteY0" fmla="*/ 572381 h 880907"/>
                  <a:gd name="connsiteX1" fmla="*/ 1185287 w 2284171"/>
                  <a:gd name="connsiteY1" fmla="*/ 1629 h 880907"/>
                  <a:gd name="connsiteX2" fmla="*/ 2282619 w 2284171"/>
                  <a:gd name="connsiteY2" fmla="*/ 742740 h 880907"/>
                  <a:gd name="connsiteX3" fmla="*/ 1979121 w 2284171"/>
                  <a:gd name="connsiteY3" fmla="*/ 787210 h 880907"/>
                  <a:gd name="connsiteX4" fmla="*/ 1161680 w 2284171"/>
                  <a:gd name="connsiteY4" fmla="*/ 306058 h 880907"/>
                  <a:gd name="connsiteX5" fmla="*/ 308361 w 2284171"/>
                  <a:gd name="connsiteY5" fmla="*/ 664272 h 880907"/>
                  <a:gd name="connsiteX6" fmla="*/ 11582 w 2284171"/>
                  <a:gd name="connsiteY6" fmla="*/ 572381 h 880907"/>
                  <a:gd name="connsiteX0" fmla="*/ 11582 w 2284241"/>
                  <a:gd name="connsiteY0" fmla="*/ 572381 h 896988"/>
                  <a:gd name="connsiteX1" fmla="*/ 1185287 w 2284241"/>
                  <a:gd name="connsiteY1" fmla="*/ 1629 h 896988"/>
                  <a:gd name="connsiteX2" fmla="*/ 2282619 w 2284241"/>
                  <a:gd name="connsiteY2" fmla="*/ 742740 h 896988"/>
                  <a:gd name="connsiteX3" fmla="*/ 1979121 w 2284241"/>
                  <a:gd name="connsiteY3" fmla="*/ 787210 h 896988"/>
                  <a:gd name="connsiteX4" fmla="*/ 1161680 w 2284241"/>
                  <a:gd name="connsiteY4" fmla="*/ 306058 h 896988"/>
                  <a:gd name="connsiteX5" fmla="*/ 308361 w 2284241"/>
                  <a:gd name="connsiteY5" fmla="*/ 664272 h 896988"/>
                  <a:gd name="connsiteX6" fmla="*/ 11582 w 2284241"/>
                  <a:gd name="connsiteY6" fmla="*/ 572381 h 896988"/>
                  <a:gd name="connsiteX0" fmla="*/ 12248 w 2284907"/>
                  <a:gd name="connsiteY0" fmla="*/ 572381 h 896988"/>
                  <a:gd name="connsiteX1" fmla="*/ 1185953 w 2284907"/>
                  <a:gd name="connsiteY1" fmla="*/ 1629 h 896988"/>
                  <a:gd name="connsiteX2" fmla="*/ 2283285 w 2284907"/>
                  <a:gd name="connsiteY2" fmla="*/ 742740 h 896988"/>
                  <a:gd name="connsiteX3" fmla="*/ 1979787 w 2284907"/>
                  <a:gd name="connsiteY3" fmla="*/ 787210 h 896988"/>
                  <a:gd name="connsiteX4" fmla="*/ 1162346 w 2284907"/>
                  <a:gd name="connsiteY4" fmla="*/ 306058 h 896988"/>
                  <a:gd name="connsiteX5" fmla="*/ 309027 w 2284907"/>
                  <a:gd name="connsiteY5" fmla="*/ 664272 h 896988"/>
                  <a:gd name="connsiteX6" fmla="*/ 12248 w 2284907"/>
                  <a:gd name="connsiteY6" fmla="*/ 572381 h 896988"/>
                  <a:gd name="connsiteX0" fmla="*/ 8489 w 2281148"/>
                  <a:gd name="connsiteY0" fmla="*/ 572381 h 896988"/>
                  <a:gd name="connsiteX1" fmla="*/ 1182194 w 2281148"/>
                  <a:gd name="connsiteY1" fmla="*/ 1629 h 896988"/>
                  <a:gd name="connsiteX2" fmla="*/ 2279526 w 2281148"/>
                  <a:gd name="connsiteY2" fmla="*/ 742740 h 896988"/>
                  <a:gd name="connsiteX3" fmla="*/ 1976028 w 2281148"/>
                  <a:gd name="connsiteY3" fmla="*/ 787210 h 896988"/>
                  <a:gd name="connsiteX4" fmla="*/ 1158587 w 2281148"/>
                  <a:gd name="connsiteY4" fmla="*/ 306058 h 896988"/>
                  <a:gd name="connsiteX5" fmla="*/ 305268 w 2281148"/>
                  <a:gd name="connsiteY5" fmla="*/ 664272 h 896988"/>
                  <a:gd name="connsiteX6" fmla="*/ 8489 w 2281148"/>
                  <a:gd name="connsiteY6" fmla="*/ 572381 h 89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1148" h="896988">
                    <a:moveTo>
                      <a:pt x="8489" y="572381"/>
                    </a:moveTo>
                    <a:cubicBezTo>
                      <a:pt x="199476" y="208050"/>
                      <a:pt x="672018" y="-21738"/>
                      <a:pt x="1182194" y="1629"/>
                    </a:cubicBezTo>
                    <a:cubicBezTo>
                      <a:pt x="1725572" y="26517"/>
                      <a:pt x="2177581" y="331793"/>
                      <a:pt x="2279526" y="742740"/>
                    </a:cubicBezTo>
                    <a:cubicBezTo>
                      <a:pt x="2304771" y="888899"/>
                      <a:pt x="2027876" y="980075"/>
                      <a:pt x="1976028" y="787210"/>
                    </a:cubicBezTo>
                    <a:cubicBezTo>
                      <a:pt x="1892847" y="518007"/>
                      <a:pt x="1557695" y="320734"/>
                      <a:pt x="1158587" y="306058"/>
                    </a:cubicBezTo>
                    <a:cubicBezTo>
                      <a:pt x="794016" y="292652"/>
                      <a:pt x="454986" y="434973"/>
                      <a:pt x="305268" y="664272"/>
                    </a:cubicBezTo>
                    <a:cubicBezTo>
                      <a:pt x="189086" y="877483"/>
                      <a:pt x="-47693" y="730630"/>
                      <a:pt x="8489" y="572381"/>
                    </a:cubicBezTo>
                    <a:close/>
                  </a:path>
                </a:pathLst>
              </a:custGeom>
              <a:solidFill>
                <a:srgbClr val="DAA2B6"/>
              </a:solidFill>
              <a:ln>
                <a:noFill/>
              </a:ln>
              <a:effectLst>
                <a:innerShdw blurRad="63500" dist="50800" dir="18900000">
                  <a:srgbClr val="CA7C98">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grpSp>
            <p:nvGrpSpPr>
              <p:cNvPr id="147" name="กลุ่ม 146"/>
              <p:cNvGrpSpPr/>
              <p:nvPr/>
            </p:nvGrpSpPr>
            <p:grpSpPr>
              <a:xfrm>
                <a:off x="2522574" y="2859782"/>
                <a:ext cx="1977418" cy="1854153"/>
                <a:chOff x="2522574" y="2859782"/>
                <a:chExt cx="1977418" cy="1854153"/>
              </a:xfrm>
              <a:solidFill>
                <a:srgbClr val="DAA2B6"/>
              </a:solidFill>
            </p:grpSpPr>
            <p:sp>
              <p:nvSpPr>
                <p:cNvPr id="148" name="สี่เหลี่ยมผืนผ้ามุมมน 147"/>
                <p:cNvSpPr/>
                <p:nvPr/>
              </p:nvSpPr>
              <p:spPr>
                <a:xfrm>
                  <a:off x="3065437" y="2859782"/>
                  <a:ext cx="890982" cy="1782106"/>
                </a:xfrm>
                <a:prstGeom prst="roundRect">
                  <a:avLst>
                    <a:gd name="adj" fmla="val 50000"/>
                  </a:avLst>
                </a:prstGeom>
                <a:grpFill/>
                <a:ln>
                  <a:noFill/>
                </a:ln>
                <a:effectLst>
                  <a:innerShdw blurRad="63500" dist="50800">
                    <a:srgbClr val="CA7C98">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49" name="สามเหลี่ยมหน้าจั่ว 5"/>
                <p:cNvSpPr/>
                <p:nvPr/>
              </p:nvSpPr>
              <p:spPr>
                <a:xfrm>
                  <a:off x="2522574" y="4137833"/>
                  <a:ext cx="1085725" cy="576102"/>
                </a:xfrm>
                <a:custGeom>
                  <a:avLst/>
                  <a:gdLst>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17006 w 1102731"/>
                    <a:gd name="connsiteY0" fmla="*/ 579599 h 579599"/>
                    <a:gd name="connsiteX1" fmla="*/ 490393 w 1102731"/>
                    <a:gd name="connsiteY1" fmla="*/ 385664 h 579599"/>
                    <a:gd name="connsiteX2" fmla="*/ 559869 w 1102731"/>
                    <a:gd name="connsiteY2" fmla="*/ 3535 h 579599"/>
                    <a:gd name="connsiteX3" fmla="*/ 1102731 w 1102731"/>
                    <a:gd name="connsiteY3" fmla="*/ 579599 h 579599"/>
                    <a:gd name="connsiteX4" fmla="*/ 17006 w 1102731"/>
                    <a:gd name="connsiteY4" fmla="*/ 579599 h 579599"/>
                    <a:gd name="connsiteX0" fmla="*/ 17006 w 1102731"/>
                    <a:gd name="connsiteY0" fmla="*/ 576064 h 576064"/>
                    <a:gd name="connsiteX1" fmla="*/ 490393 w 1102731"/>
                    <a:gd name="connsiteY1" fmla="*/ 382129 h 576064"/>
                    <a:gd name="connsiteX2" fmla="*/ 559869 w 1102731"/>
                    <a:gd name="connsiteY2" fmla="*/ 0 h 576064"/>
                    <a:gd name="connsiteX3" fmla="*/ 1102731 w 1102731"/>
                    <a:gd name="connsiteY3" fmla="*/ 576064 h 576064"/>
                    <a:gd name="connsiteX4" fmla="*/ 17006 w 1102731"/>
                    <a:gd name="connsiteY4" fmla="*/ 576064 h 576064"/>
                    <a:gd name="connsiteX0" fmla="*/ 19781 w 1105506"/>
                    <a:gd name="connsiteY0" fmla="*/ 576064 h 576064"/>
                    <a:gd name="connsiteX1" fmla="*/ 411392 w 1105506"/>
                    <a:gd name="connsiteY1" fmla="*/ 341241 h 576064"/>
                    <a:gd name="connsiteX2" fmla="*/ 562644 w 1105506"/>
                    <a:gd name="connsiteY2" fmla="*/ 0 h 576064"/>
                    <a:gd name="connsiteX3" fmla="*/ 1105506 w 1105506"/>
                    <a:gd name="connsiteY3" fmla="*/ 576064 h 576064"/>
                    <a:gd name="connsiteX4" fmla="*/ 19781 w 1105506"/>
                    <a:gd name="connsiteY4" fmla="*/ 576064 h 576064"/>
                    <a:gd name="connsiteX0" fmla="*/ 19781 w 1105506"/>
                    <a:gd name="connsiteY0" fmla="*/ 576064 h 576064"/>
                    <a:gd name="connsiteX1" fmla="*/ 411392 w 1105506"/>
                    <a:gd name="connsiteY1" fmla="*/ 341241 h 576064"/>
                    <a:gd name="connsiteX2" fmla="*/ 562644 w 1105506"/>
                    <a:gd name="connsiteY2" fmla="*/ 0 h 576064"/>
                    <a:gd name="connsiteX3" fmla="*/ 1105506 w 1105506"/>
                    <a:gd name="connsiteY3" fmla="*/ 576064 h 576064"/>
                    <a:gd name="connsiteX4" fmla="*/ 19781 w 1105506"/>
                    <a:gd name="connsiteY4" fmla="*/ 576064 h 576064"/>
                    <a:gd name="connsiteX0" fmla="*/ 0 w 1085725"/>
                    <a:gd name="connsiteY0" fmla="*/ 576064 h 576084"/>
                    <a:gd name="connsiteX1" fmla="*/ 391611 w 1085725"/>
                    <a:gd name="connsiteY1" fmla="*/ 341241 h 576084"/>
                    <a:gd name="connsiteX2" fmla="*/ 542863 w 1085725"/>
                    <a:gd name="connsiteY2" fmla="*/ 0 h 576084"/>
                    <a:gd name="connsiteX3" fmla="*/ 1085725 w 1085725"/>
                    <a:gd name="connsiteY3" fmla="*/ 576064 h 576084"/>
                    <a:gd name="connsiteX4" fmla="*/ 0 w 1085725"/>
                    <a:gd name="connsiteY4" fmla="*/ 576064 h 576084"/>
                    <a:gd name="connsiteX0" fmla="*/ 0 w 1085725"/>
                    <a:gd name="connsiteY0" fmla="*/ 576064 h 576089"/>
                    <a:gd name="connsiteX1" fmla="*/ 391611 w 1085725"/>
                    <a:gd name="connsiteY1" fmla="*/ 341241 h 576089"/>
                    <a:gd name="connsiteX2" fmla="*/ 542863 w 1085725"/>
                    <a:gd name="connsiteY2" fmla="*/ 0 h 576089"/>
                    <a:gd name="connsiteX3" fmla="*/ 1085725 w 1085725"/>
                    <a:gd name="connsiteY3" fmla="*/ 576064 h 576089"/>
                    <a:gd name="connsiteX4" fmla="*/ 0 w 1085725"/>
                    <a:gd name="connsiteY4" fmla="*/ 576064 h 576089"/>
                    <a:gd name="connsiteX0" fmla="*/ 0 w 1085725"/>
                    <a:gd name="connsiteY0" fmla="*/ 576064 h 576102"/>
                    <a:gd name="connsiteX1" fmla="*/ 357858 w 1085725"/>
                    <a:gd name="connsiteY1" fmla="*/ 381131 h 576102"/>
                    <a:gd name="connsiteX2" fmla="*/ 542863 w 1085725"/>
                    <a:gd name="connsiteY2" fmla="*/ 0 h 576102"/>
                    <a:gd name="connsiteX3" fmla="*/ 1085725 w 1085725"/>
                    <a:gd name="connsiteY3" fmla="*/ 576064 h 576102"/>
                    <a:gd name="connsiteX4" fmla="*/ 0 w 1085725"/>
                    <a:gd name="connsiteY4" fmla="*/ 576064 h 576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725" h="576102">
                      <a:moveTo>
                        <a:pt x="0" y="576064"/>
                      </a:moveTo>
                      <a:cubicBezTo>
                        <a:pt x="5224" y="578026"/>
                        <a:pt x="206012" y="504758"/>
                        <a:pt x="357858" y="381131"/>
                      </a:cubicBezTo>
                      <a:cubicBezTo>
                        <a:pt x="448335" y="285120"/>
                        <a:pt x="543646" y="-107"/>
                        <a:pt x="542863" y="0"/>
                      </a:cubicBezTo>
                      <a:lnTo>
                        <a:pt x="1085725" y="576064"/>
                      </a:lnTo>
                      <a:lnTo>
                        <a:pt x="0" y="57606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0" name="สามเหลี่ยมหน้าจั่ว 5"/>
                <p:cNvSpPr/>
                <p:nvPr/>
              </p:nvSpPr>
              <p:spPr>
                <a:xfrm flipH="1">
                  <a:off x="3414267" y="4137833"/>
                  <a:ext cx="1085725" cy="576102"/>
                </a:xfrm>
                <a:custGeom>
                  <a:avLst/>
                  <a:gdLst>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0 w 1085725"/>
                    <a:gd name="connsiteY0" fmla="*/ 576064 h 576064"/>
                    <a:gd name="connsiteX1" fmla="*/ 542863 w 1085725"/>
                    <a:gd name="connsiteY1" fmla="*/ 0 h 576064"/>
                    <a:gd name="connsiteX2" fmla="*/ 1085725 w 1085725"/>
                    <a:gd name="connsiteY2" fmla="*/ 576064 h 576064"/>
                    <a:gd name="connsiteX3" fmla="*/ 0 w 1085725"/>
                    <a:gd name="connsiteY3" fmla="*/ 576064 h 576064"/>
                    <a:gd name="connsiteX0" fmla="*/ 17006 w 1102731"/>
                    <a:gd name="connsiteY0" fmla="*/ 579599 h 579599"/>
                    <a:gd name="connsiteX1" fmla="*/ 490393 w 1102731"/>
                    <a:gd name="connsiteY1" fmla="*/ 385664 h 579599"/>
                    <a:gd name="connsiteX2" fmla="*/ 559869 w 1102731"/>
                    <a:gd name="connsiteY2" fmla="*/ 3535 h 579599"/>
                    <a:gd name="connsiteX3" fmla="*/ 1102731 w 1102731"/>
                    <a:gd name="connsiteY3" fmla="*/ 579599 h 579599"/>
                    <a:gd name="connsiteX4" fmla="*/ 17006 w 1102731"/>
                    <a:gd name="connsiteY4" fmla="*/ 579599 h 579599"/>
                    <a:gd name="connsiteX0" fmla="*/ 17006 w 1102731"/>
                    <a:gd name="connsiteY0" fmla="*/ 576064 h 576064"/>
                    <a:gd name="connsiteX1" fmla="*/ 490393 w 1102731"/>
                    <a:gd name="connsiteY1" fmla="*/ 382129 h 576064"/>
                    <a:gd name="connsiteX2" fmla="*/ 559869 w 1102731"/>
                    <a:gd name="connsiteY2" fmla="*/ 0 h 576064"/>
                    <a:gd name="connsiteX3" fmla="*/ 1102731 w 1102731"/>
                    <a:gd name="connsiteY3" fmla="*/ 576064 h 576064"/>
                    <a:gd name="connsiteX4" fmla="*/ 17006 w 1102731"/>
                    <a:gd name="connsiteY4" fmla="*/ 576064 h 576064"/>
                    <a:gd name="connsiteX0" fmla="*/ 19781 w 1105506"/>
                    <a:gd name="connsiteY0" fmla="*/ 576064 h 576064"/>
                    <a:gd name="connsiteX1" fmla="*/ 411392 w 1105506"/>
                    <a:gd name="connsiteY1" fmla="*/ 341241 h 576064"/>
                    <a:gd name="connsiteX2" fmla="*/ 562644 w 1105506"/>
                    <a:gd name="connsiteY2" fmla="*/ 0 h 576064"/>
                    <a:gd name="connsiteX3" fmla="*/ 1105506 w 1105506"/>
                    <a:gd name="connsiteY3" fmla="*/ 576064 h 576064"/>
                    <a:gd name="connsiteX4" fmla="*/ 19781 w 1105506"/>
                    <a:gd name="connsiteY4" fmla="*/ 576064 h 576064"/>
                    <a:gd name="connsiteX0" fmla="*/ 19781 w 1105506"/>
                    <a:gd name="connsiteY0" fmla="*/ 576064 h 576064"/>
                    <a:gd name="connsiteX1" fmla="*/ 411392 w 1105506"/>
                    <a:gd name="connsiteY1" fmla="*/ 341241 h 576064"/>
                    <a:gd name="connsiteX2" fmla="*/ 562644 w 1105506"/>
                    <a:gd name="connsiteY2" fmla="*/ 0 h 576064"/>
                    <a:gd name="connsiteX3" fmla="*/ 1105506 w 1105506"/>
                    <a:gd name="connsiteY3" fmla="*/ 576064 h 576064"/>
                    <a:gd name="connsiteX4" fmla="*/ 19781 w 1105506"/>
                    <a:gd name="connsiteY4" fmla="*/ 576064 h 576064"/>
                    <a:gd name="connsiteX0" fmla="*/ 0 w 1085725"/>
                    <a:gd name="connsiteY0" fmla="*/ 576064 h 576084"/>
                    <a:gd name="connsiteX1" fmla="*/ 391611 w 1085725"/>
                    <a:gd name="connsiteY1" fmla="*/ 341241 h 576084"/>
                    <a:gd name="connsiteX2" fmla="*/ 542863 w 1085725"/>
                    <a:gd name="connsiteY2" fmla="*/ 0 h 576084"/>
                    <a:gd name="connsiteX3" fmla="*/ 1085725 w 1085725"/>
                    <a:gd name="connsiteY3" fmla="*/ 576064 h 576084"/>
                    <a:gd name="connsiteX4" fmla="*/ 0 w 1085725"/>
                    <a:gd name="connsiteY4" fmla="*/ 576064 h 576084"/>
                    <a:gd name="connsiteX0" fmla="*/ 0 w 1085725"/>
                    <a:gd name="connsiteY0" fmla="*/ 576064 h 576089"/>
                    <a:gd name="connsiteX1" fmla="*/ 391611 w 1085725"/>
                    <a:gd name="connsiteY1" fmla="*/ 341241 h 576089"/>
                    <a:gd name="connsiteX2" fmla="*/ 542863 w 1085725"/>
                    <a:gd name="connsiteY2" fmla="*/ 0 h 576089"/>
                    <a:gd name="connsiteX3" fmla="*/ 1085725 w 1085725"/>
                    <a:gd name="connsiteY3" fmla="*/ 576064 h 576089"/>
                    <a:gd name="connsiteX4" fmla="*/ 0 w 1085725"/>
                    <a:gd name="connsiteY4" fmla="*/ 576064 h 576089"/>
                    <a:gd name="connsiteX0" fmla="*/ 0 w 1085725"/>
                    <a:gd name="connsiteY0" fmla="*/ 576064 h 576102"/>
                    <a:gd name="connsiteX1" fmla="*/ 357858 w 1085725"/>
                    <a:gd name="connsiteY1" fmla="*/ 381131 h 576102"/>
                    <a:gd name="connsiteX2" fmla="*/ 542863 w 1085725"/>
                    <a:gd name="connsiteY2" fmla="*/ 0 h 576102"/>
                    <a:gd name="connsiteX3" fmla="*/ 1085725 w 1085725"/>
                    <a:gd name="connsiteY3" fmla="*/ 576064 h 576102"/>
                    <a:gd name="connsiteX4" fmla="*/ 0 w 1085725"/>
                    <a:gd name="connsiteY4" fmla="*/ 576064 h 576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725" h="576102">
                      <a:moveTo>
                        <a:pt x="0" y="576064"/>
                      </a:moveTo>
                      <a:cubicBezTo>
                        <a:pt x="5224" y="578026"/>
                        <a:pt x="206012" y="504758"/>
                        <a:pt x="357858" y="381131"/>
                      </a:cubicBezTo>
                      <a:cubicBezTo>
                        <a:pt x="448335" y="285120"/>
                        <a:pt x="543646" y="-107"/>
                        <a:pt x="542863" y="0"/>
                      </a:cubicBezTo>
                      <a:lnTo>
                        <a:pt x="1085725" y="576064"/>
                      </a:lnTo>
                      <a:lnTo>
                        <a:pt x="0" y="57606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cxnSp>
          <p:nvCxnSpPr>
            <p:cNvPr id="138" name="ตัวเชื่อมต่อตรง 137"/>
            <p:cNvCxnSpPr/>
            <p:nvPr/>
          </p:nvCxnSpPr>
          <p:spPr>
            <a:xfrm>
              <a:off x="8676456" y="4083918"/>
              <a:ext cx="0" cy="633739"/>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39" name="สี่เหลี่ยมผืนผ้ามุมมน 41"/>
            <p:cNvSpPr/>
            <p:nvPr/>
          </p:nvSpPr>
          <p:spPr>
            <a:xfrm rot="19803867">
              <a:off x="8517281" y="3257395"/>
              <a:ext cx="132075" cy="272560"/>
            </a:xfrm>
            <a:custGeom>
              <a:avLst/>
              <a:gdLst>
                <a:gd name="connsiteX0" fmla="*/ 0 w 120156"/>
                <a:gd name="connsiteY0" fmla="*/ 60078 h 272560"/>
                <a:gd name="connsiteX1" fmla="*/ 60078 w 120156"/>
                <a:gd name="connsiteY1" fmla="*/ 0 h 272560"/>
                <a:gd name="connsiteX2" fmla="*/ 60078 w 120156"/>
                <a:gd name="connsiteY2" fmla="*/ 0 h 272560"/>
                <a:gd name="connsiteX3" fmla="*/ 120156 w 120156"/>
                <a:gd name="connsiteY3" fmla="*/ 60078 h 272560"/>
                <a:gd name="connsiteX4" fmla="*/ 120156 w 120156"/>
                <a:gd name="connsiteY4" fmla="*/ 212482 h 272560"/>
                <a:gd name="connsiteX5" fmla="*/ 60078 w 120156"/>
                <a:gd name="connsiteY5" fmla="*/ 272560 h 272560"/>
                <a:gd name="connsiteX6" fmla="*/ 60078 w 120156"/>
                <a:gd name="connsiteY6" fmla="*/ 272560 h 272560"/>
                <a:gd name="connsiteX7" fmla="*/ 0 w 120156"/>
                <a:gd name="connsiteY7" fmla="*/ 212482 h 272560"/>
                <a:gd name="connsiteX8" fmla="*/ 0 w 120156"/>
                <a:gd name="connsiteY8" fmla="*/ 60078 h 272560"/>
                <a:gd name="connsiteX0" fmla="*/ 0 w 127896"/>
                <a:gd name="connsiteY0" fmla="*/ 60078 h 272560"/>
                <a:gd name="connsiteX1" fmla="*/ 60078 w 127896"/>
                <a:gd name="connsiteY1" fmla="*/ 0 h 272560"/>
                <a:gd name="connsiteX2" fmla="*/ 60078 w 127896"/>
                <a:gd name="connsiteY2" fmla="*/ 0 h 272560"/>
                <a:gd name="connsiteX3" fmla="*/ 120156 w 127896"/>
                <a:gd name="connsiteY3" fmla="*/ 60078 h 272560"/>
                <a:gd name="connsiteX4" fmla="*/ 120156 w 127896"/>
                <a:gd name="connsiteY4" fmla="*/ 212482 h 272560"/>
                <a:gd name="connsiteX5" fmla="*/ 60078 w 127896"/>
                <a:gd name="connsiteY5" fmla="*/ 272560 h 272560"/>
                <a:gd name="connsiteX6" fmla="*/ 60078 w 127896"/>
                <a:gd name="connsiteY6" fmla="*/ 272560 h 272560"/>
                <a:gd name="connsiteX7" fmla="*/ 0 w 127896"/>
                <a:gd name="connsiteY7" fmla="*/ 212482 h 272560"/>
                <a:gd name="connsiteX8" fmla="*/ 0 w 127896"/>
                <a:gd name="connsiteY8" fmla="*/ 60078 h 272560"/>
                <a:gd name="connsiteX0" fmla="*/ 0 w 132075"/>
                <a:gd name="connsiteY0" fmla="*/ 60078 h 272560"/>
                <a:gd name="connsiteX1" fmla="*/ 60078 w 132075"/>
                <a:gd name="connsiteY1" fmla="*/ 0 h 272560"/>
                <a:gd name="connsiteX2" fmla="*/ 60078 w 132075"/>
                <a:gd name="connsiteY2" fmla="*/ 0 h 272560"/>
                <a:gd name="connsiteX3" fmla="*/ 120156 w 132075"/>
                <a:gd name="connsiteY3" fmla="*/ 60078 h 272560"/>
                <a:gd name="connsiteX4" fmla="*/ 120156 w 132075"/>
                <a:gd name="connsiteY4" fmla="*/ 212482 h 272560"/>
                <a:gd name="connsiteX5" fmla="*/ 60078 w 132075"/>
                <a:gd name="connsiteY5" fmla="*/ 272560 h 272560"/>
                <a:gd name="connsiteX6" fmla="*/ 60078 w 132075"/>
                <a:gd name="connsiteY6" fmla="*/ 272560 h 272560"/>
                <a:gd name="connsiteX7" fmla="*/ 0 w 132075"/>
                <a:gd name="connsiteY7" fmla="*/ 212482 h 272560"/>
                <a:gd name="connsiteX8" fmla="*/ 0 w 132075"/>
                <a:gd name="connsiteY8" fmla="*/ 60078 h 272560"/>
                <a:gd name="connsiteX0" fmla="*/ 0 w 132075"/>
                <a:gd name="connsiteY0" fmla="*/ 60078 h 272560"/>
                <a:gd name="connsiteX1" fmla="*/ 60078 w 132075"/>
                <a:gd name="connsiteY1" fmla="*/ 0 h 272560"/>
                <a:gd name="connsiteX2" fmla="*/ 60078 w 132075"/>
                <a:gd name="connsiteY2" fmla="*/ 0 h 272560"/>
                <a:gd name="connsiteX3" fmla="*/ 120156 w 132075"/>
                <a:gd name="connsiteY3" fmla="*/ 60078 h 272560"/>
                <a:gd name="connsiteX4" fmla="*/ 120156 w 132075"/>
                <a:gd name="connsiteY4" fmla="*/ 212482 h 272560"/>
                <a:gd name="connsiteX5" fmla="*/ 60078 w 132075"/>
                <a:gd name="connsiteY5" fmla="*/ 272560 h 272560"/>
                <a:gd name="connsiteX6" fmla="*/ 60078 w 132075"/>
                <a:gd name="connsiteY6" fmla="*/ 272560 h 272560"/>
                <a:gd name="connsiteX7" fmla="*/ 0 w 132075"/>
                <a:gd name="connsiteY7" fmla="*/ 212482 h 272560"/>
                <a:gd name="connsiteX8" fmla="*/ 0 w 132075"/>
                <a:gd name="connsiteY8" fmla="*/ 60078 h 272560"/>
                <a:gd name="connsiteX0" fmla="*/ 0 w 132075"/>
                <a:gd name="connsiteY0" fmla="*/ 60078 h 272560"/>
                <a:gd name="connsiteX1" fmla="*/ 60078 w 132075"/>
                <a:gd name="connsiteY1" fmla="*/ 0 h 272560"/>
                <a:gd name="connsiteX2" fmla="*/ 60078 w 132075"/>
                <a:gd name="connsiteY2" fmla="*/ 0 h 272560"/>
                <a:gd name="connsiteX3" fmla="*/ 120156 w 132075"/>
                <a:gd name="connsiteY3" fmla="*/ 60078 h 272560"/>
                <a:gd name="connsiteX4" fmla="*/ 120156 w 132075"/>
                <a:gd name="connsiteY4" fmla="*/ 212482 h 272560"/>
                <a:gd name="connsiteX5" fmla="*/ 60078 w 132075"/>
                <a:gd name="connsiteY5" fmla="*/ 272560 h 272560"/>
                <a:gd name="connsiteX6" fmla="*/ 60078 w 132075"/>
                <a:gd name="connsiteY6" fmla="*/ 272560 h 272560"/>
                <a:gd name="connsiteX7" fmla="*/ 0 w 132075"/>
                <a:gd name="connsiteY7" fmla="*/ 212482 h 272560"/>
                <a:gd name="connsiteX8" fmla="*/ 0 w 132075"/>
                <a:gd name="connsiteY8" fmla="*/ 60078 h 272560"/>
                <a:gd name="connsiteX0" fmla="*/ 0 w 132075"/>
                <a:gd name="connsiteY0" fmla="*/ 60078 h 272560"/>
                <a:gd name="connsiteX1" fmla="*/ 60078 w 132075"/>
                <a:gd name="connsiteY1" fmla="*/ 0 h 272560"/>
                <a:gd name="connsiteX2" fmla="*/ 60078 w 132075"/>
                <a:gd name="connsiteY2" fmla="*/ 0 h 272560"/>
                <a:gd name="connsiteX3" fmla="*/ 120156 w 132075"/>
                <a:gd name="connsiteY3" fmla="*/ 60078 h 272560"/>
                <a:gd name="connsiteX4" fmla="*/ 120156 w 132075"/>
                <a:gd name="connsiteY4" fmla="*/ 212482 h 272560"/>
                <a:gd name="connsiteX5" fmla="*/ 60078 w 132075"/>
                <a:gd name="connsiteY5" fmla="*/ 272560 h 272560"/>
                <a:gd name="connsiteX6" fmla="*/ 60078 w 132075"/>
                <a:gd name="connsiteY6" fmla="*/ 272560 h 272560"/>
                <a:gd name="connsiteX7" fmla="*/ 0 w 132075"/>
                <a:gd name="connsiteY7" fmla="*/ 212482 h 272560"/>
                <a:gd name="connsiteX8" fmla="*/ 0 w 132075"/>
                <a:gd name="connsiteY8" fmla="*/ 60078 h 272560"/>
                <a:gd name="connsiteX0" fmla="*/ 0 w 132075"/>
                <a:gd name="connsiteY0" fmla="*/ 60078 h 272560"/>
                <a:gd name="connsiteX1" fmla="*/ 60078 w 132075"/>
                <a:gd name="connsiteY1" fmla="*/ 0 h 272560"/>
                <a:gd name="connsiteX2" fmla="*/ 60078 w 132075"/>
                <a:gd name="connsiteY2" fmla="*/ 0 h 272560"/>
                <a:gd name="connsiteX3" fmla="*/ 120156 w 132075"/>
                <a:gd name="connsiteY3" fmla="*/ 60078 h 272560"/>
                <a:gd name="connsiteX4" fmla="*/ 120156 w 132075"/>
                <a:gd name="connsiteY4" fmla="*/ 212482 h 272560"/>
                <a:gd name="connsiteX5" fmla="*/ 60078 w 132075"/>
                <a:gd name="connsiteY5" fmla="*/ 272560 h 272560"/>
                <a:gd name="connsiteX6" fmla="*/ 60078 w 132075"/>
                <a:gd name="connsiteY6" fmla="*/ 272560 h 272560"/>
                <a:gd name="connsiteX7" fmla="*/ 0 w 132075"/>
                <a:gd name="connsiteY7" fmla="*/ 212482 h 272560"/>
                <a:gd name="connsiteX8" fmla="*/ 0 w 132075"/>
                <a:gd name="connsiteY8" fmla="*/ 60078 h 272560"/>
                <a:gd name="connsiteX0" fmla="*/ 0 w 132075"/>
                <a:gd name="connsiteY0" fmla="*/ 60078 h 272560"/>
                <a:gd name="connsiteX1" fmla="*/ 60078 w 132075"/>
                <a:gd name="connsiteY1" fmla="*/ 0 h 272560"/>
                <a:gd name="connsiteX2" fmla="*/ 60078 w 132075"/>
                <a:gd name="connsiteY2" fmla="*/ 0 h 272560"/>
                <a:gd name="connsiteX3" fmla="*/ 120156 w 132075"/>
                <a:gd name="connsiteY3" fmla="*/ 60078 h 272560"/>
                <a:gd name="connsiteX4" fmla="*/ 120156 w 132075"/>
                <a:gd name="connsiteY4" fmla="*/ 212482 h 272560"/>
                <a:gd name="connsiteX5" fmla="*/ 60078 w 132075"/>
                <a:gd name="connsiteY5" fmla="*/ 272560 h 272560"/>
                <a:gd name="connsiteX6" fmla="*/ 60078 w 132075"/>
                <a:gd name="connsiteY6" fmla="*/ 272560 h 272560"/>
                <a:gd name="connsiteX7" fmla="*/ 0 w 132075"/>
                <a:gd name="connsiteY7" fmla="*/ 212482 h 272560"/>
                <a:gd name="connsiteX8" fmla="*/ 0 w 132075"/>
                <a:gd name="connsiteY8" fmla="*/ 60078 h 272560"/>
                <a:gd name="connsiteX0" fmla="*/ 0 w 132075"/>
                <a:gd name="connsiteY0" fmla="*/ 60078 h 272560"/>
                <a:gd name="connsiteX1" fmla="*/ 60078 w 132075"/>
                <a:gd name="connsiteY1" fmla="*/ 0 h 272560"/>
                <a:gd name="connsiteX2" fmla="*/ 60078 w 132075"/>
                <a:gd name="connsiteY2" fmla="*/ 0 h 272560"/>
                <a:gd name="connsiteX3" fmla="*/ 120156 w 132075"/>
                <a:gd name="connsiteY3" fmla="*/ 60078 h 272560"/>
                <a:gd name="connsiteX4" fmla="*/ 120156 w 132075"/>
                <a:gd name="connsiteY4" fmla="*/ 212482 h 272560"/>
                <a:gd name="connsiteX5" fmla="*/ 60078 w 132075"/>
                <a:gd name="connsiteY5" fmla="*/ 272560 h 272560"/>
                <a:gd name="connsiteX6" fmla="*/ 60078 w 132075"/>
                <a:gd name="connsiteY6" fmla="*/ 272560 h 272560"/>
                <a:gd name="connsiteX7" fmla="*/ 0 w 132075"/>
                <a:gd name="connsiteY7" fmla="*/ 212482 h 272560"/>
                <a:gd name="connsiteX8" fmla="*/ 0 w 132075"/>
                <a:gd name="connsiteY8" fmla="*/ 60078 h 27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75" h="272560">
                  <a:moveTo>
                    <a:pt x="0" y="60078"/>
                  </a:moveTo>
                  <a:cubicBezTo>
                    <a:pt x="0" y="26898"/>
                    <a:pt x="26898" y="0"/>
                    <a:pt x="60078" y="0"/>
                  </a:cubicBezTo>
                  <a:lnTo>
                    <a:pt x="60078" y="0"/>
                  </a:lnTo>
                  <a:cubicBezTo>
                    <a:pt x="93258" y="0"/>
                    <a:pt x="103679" y="21509"/>
                    <a:pt x="120156" y="60078"/>
                  </a:cubicBezTo>
                  <a:cubicBezTo>
                    <a:pt x="137573" y="105460"/>
                    <a:pt x="134447" y="150711"/>
                    <a:pt x="120156" y="212482"/>
                  </a:cubicBezTo>
                  <a:cubicBezTo>
                    <a:pt x="107624" y="242940"/>
                    <a:pt x="93258" y="272560"/>
                    <a:pt x="60078" y="272560"/>
                  </a:cubicBezTo>
                  <a:lnTo>
                    <a:pt x="60078" y="272560"/>
                  </a:lnTo>
                  <a:cubicBezTo>
                    <a:pt x="26898" y="272560"/>
                    <a:pt x="0" y="245662"/>
                    <a:pt x="0" y="212482"/>
                  </a:cubicBezTo>
                  <a:cubicBezTo>
                    <a:pt x="23731" y="157094"/>
                    <a:pt x="19776" y="107056"/>
                    <a:pt x="0" y="6007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40" name="วงรี 139"/>
            <p:cNvSpPr/>
            <p:nvPr/>
          </p:nvSpPr>
          <p:spPr>
            <a:xfrm>
              <a:off x="8604448" y="3579862"/>
              <a:ext cx="72008" cy="7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41" name="ส่วนโค้ง 140"/>
            <p:cNvSpPr/>
            <p:nvPr/>
          </p:nvSpPr>
          <p:spPr>
            <a:xfrm>
              <a:off x="8460432" y="3963797"/>
              <a:ext cx="216024" cy="192129"/>
            </a:xfrm>
            <a:prstGeom prst="arc">
              <a:avLst>
                <a:gd name="adj1" fmla="val 13942884"/>
                <a:gd name="adj2" fmla="val 20727205"/>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grpSp>
      <p:grpSp>
        <p:nvGrpSpPr>
          <p:cNvPr id="151" name="กลุ่ม 150"/>
          <p:cNvGrpSpPr/>
          <p:nvPr userDrawn="1"/>
        </p:nvGrpSpPr>
        <p:grpSpPr>
          <a:xfrm>
            <a:off x="7477437" y="-1329528"/>
            <a:ext cx="2723101" cy="3003978"/>
            <a:chOff x="7477437" y="-1329528"/>
            <a:chExt cx="2723101" cy="3003978"/>
          </a:xfrm>
        </p:grpSpPr>
        <p:sp>
          <p:nvSpPr>
            <p:cNvPr id="152" name="เมฆ 151"/>
            <p:cNvSpPr/>
            <p:nvPr/>
          </p:nvSpPr>
          <p:spPr>
            <a:xfrm rot="3185773">
              <a:off x="7610756" y="-915332"/>
              <a:ext cx="3003978" cy="2175586"/>
            </a:xfrm>
            <a:prstGeom prst="cloud">
              <a:avLst/>
            </a:prstGeom>
            <a:solidFill>
              <a:schemeClr val="accent4">
                <a:lumMod val="60000"/>
                <a:lumOff val="40000"/>
              </a:schemeClr>
            </a:solidFill>
            <a:ln>
              <a:noFill/>
            </a:ln>
            <a:effectLst>
              <a:outerShdw blurRad="50800" dist="38100" dir="8100000" algn="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53" name="รูปภาพ 1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331" y="103689"/>
              <a:ext cx="250890" cy="269338"/>
            </a:xfrm>
            <a:prstGeom prst="rect">
              <a:avLst/>
            </a:prstGeom>
          </p:spPr>
        </p:pic>
        <p:pic>
          <p:nvPicPr>
            <p:cNvPr id="154" name="รูปภาพ 153"/>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8657776" y="586955"/>
              <a:ext cx="325391" cy="361638"/>
            </a:xfrm>
            <a:prstGeom prst="rect">
              <a:avLst/>
            </a:prstGeom>
          </p:spPr>
        </p:pic>
        <p:pic>
          <p:nvPicPr>
            <p:cNvPr id="155" name="รูปภาพ 1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7480036" y="115027"/>
              <a:ext cx="1065647" cy="1070845"/>
            </a:xfrm>
            <a:prstGeom prst="rect">
              <a:avLst/>
            </a:prstGeom>
            <a:effectLst>
              <a:outerShdw blurRad="50800" dist="38100" algn="l" rotWithShape="0">
                <a:schemeClr val="accent4">
                  <a:alpha val="40000"/>
                </a:schemeClr>
              </a:outerShdw>
            </a:effectLst>
          </p:spPr>
        </p:pic>
      </p:grpSp>
      <p:grpSp>
        <p:nvGrpSpPr>
          <p:cNvPr id="156" name="กลุ่ม 155"/>
          <p:cNvGrpSpPr/>
          <p:nvPr userDrawn="1"/>
        </p:nvGrpSpPr>
        <p:grpSpPr>
          <a:xfrm>
            <a:off x="7824094" y="4043896"/>
            <a:ext cx="1288651" cy="1084591"/>
            <a:chOff x="20204" y="4079447"/>
            <a:chExt cx="1288651" cy="1084591"/>
          </a:xfrm>
        </p:grpSpPr>
        <p:pic>
          <p:nvPicPr>
            <p:cNvPr id="157" name="รูปภาพ 1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204" y="4366818"/>
              <a:ext cx="1288651" cy="797220"/>
            </a:xfrm>
            <a:prstGeom prst="rect">
              <a:avLst/>
            </a:prstGeom>
            <a:effectLst>
              <a:outerShdw blurRad="50800" dist="25400" dir="10800000" algn="r" rotWithShape="0">
                <a:schemeClr val="accent4">
                  <a:alpha val="40000"/>
                </a:schemeClr>
              </a:outerShdw>
            </a:effectLst>
          </p:spPr>
        </p:pic>
        <p:pic>
          <p:nvPicPr>
            <p:cNvPr id="158" name="รูปภาพ 157"/>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722097" y="4079447"/>
              <a:ext cx="263243" cy="292567"/>
            </a:xfrm>
            <a:prstGeom prst="rect">
              <a:avLst/>
            </a:prstGeom>
          </p:spPr>
        </p:pic>
      </p:grpSp>
      <p:sp>
        <p:nvSpPr>
          <p:cNvPr id="3" name="ตัวแทนรูปภาพ 2"/>
          <p:cNvSpPr>
            <a:spLocks noGrp="1"/>
          </p:cNvSpPr>
          <p:nvPr>
            <p:ph type="pic" idx="1"/>
          </p:nvPr>
        </p:nvSpPr>
        <p:spPr>
          <a:xfrm>
            <a:off x="5139190" y="1461394"/>
            <a:ext cx="2878609" cy="26053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dirty="0"/>
          </a:p>
        </p:txBody>
      </p:sp>
    </p:spTree>
    <p:extLst>
      <p:ext uri="{BB962C8B-B14F-4D97-AF65-F5344CB8AC3E}">
        <p14:creationId xmlns:p14="http://schemas.microsoft.com/office/powerpoint/2010/main" val="51109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เนื้อหา 2 ส่วน">
    <p:spTree>
      <p:nvGrpSpPr>
        <p:cNvPr id="1" name=""/>
        <p:cNvGrpSpPr/>
        <p:nvPr/>
      </p:nvGrpSpPr>
      <p:grpSpPr>
        <a:xfrm>
          <a:off x="0" y="0"/>
          <a:ext cx="0" cy="0"/>
          <a:chOff x="0" y="0"/>
          <a:chExt cx="0" cy="0"/>
        </a:xfrm>
      </p:grpSpPr>
      <p:sp>
        <p:nvSpPr>
          <p:cNvPr id="8" name="สี่เหลี่ยมผืนผ้า 7"/>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9" name="กลุ่ม 8"/>
          <p:cNvGrpSpPr/>
          <p:nvPr userDrawn="1"/>
        </p:nvGrpSpPr>
        <p:grpSpPr>
          <a:xfrm>
            <a:off x="251519" y="267494"/>
            <a:ext cx="8568953" cy="4593166"/>
            <a:chOff x="-29030" y="17128"/>
            <a:chExt cx="9151241" cy="5109244"/>
          </a:xfrm>
        </p:grpSpPr>
        <p:grpSp>
          <p:nvGrpSpPr>
            <p:cNvPr id="10" name="กลุ่ม 9"/>
            <p:cNvGrpSpPr/>
            <p:nvPr/>
          </p:nvGrpSpPr>
          <p:grpSpPr>
            <a:xfrm>
              <a:off x="187436" y="17128"/>
              <a:ext cx="8652652" cy="5109244"/>
              <a:chOff x="187436" y="17128"/>
              <a:chExt cx="8652652" cy="5109244"/>
            </a:xfrm>
          </p:grpSpPr>
          <p:cxnSp>
            <p:nvCxnSpPr>
              <p:cNvPr id="24"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1" name="กลุ่ม 10"/>
            <p:cNvGrpSpPr/>
            <p:nvPr/>
          </p:nvGrpSpPr>
          <p:grpSpPr>
            <a:xfrm>
              <a:off x="-29030" y="263553"/>
              <a:ext cx="9151241" cy="4703748"/>
              <a:chOff x="-29030" y="263553"/>
              <a:chExt cx="9151241" cy="4703748"/>
            </a:xfrm>
          </p:grpSpPr>
          <p:cxnSp>
            <p:nvCxnSpPr>
              <p:cNvPr id="12"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5" name="ตัวแทนวันที่ 4"/>
          <p:cNvSpPr>
            <a:spLocks noGrp="1"/>
          </p:cNvSpPr>
          <p:nvPr>
            <p:ph type="dt" sz="half" idx="10"/>
          </p:nvPr>
        </p:nvSpPr>
        <p:spPr/>
        <p:txBody>
          <a:bodyPr/>
          <a:lstStyle/>
          <a:p>
            <a:fld id="{D32242DE-F0EE-4C77-B9C6-2A34B17B2D30}" type="datetimeFigureOut">
              <a:rPr lang="th-TH" smtClean="0"/>
              <a:t>05/12/67</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ภาพนิ่ง 6"/>
          <p:cNvSpPr>
            <a:spLocks noGrp="1"/>
          </p:cNvSpPr>
          <p:nvPr>
            <p:ph type="sldNum" sz="quarter" idx="12"/>
          </p:nvPr>
        </p:nvSpPr>
        <p:spPr/>
        <p:txBody>
          <a:bodyPr/>
          <a:lstStyle/>
          <a:p>
            <a:fld id="{87FAD50B-2507-4EF4-85F2-259190485B3F}" type="slidenum">
              <a:rPr lang="th-TH" smtClean="0"/>
              <a:t>‹#›</a:t>
            </a:fld>
            <a:endParaRPr lang="th-TH"/>
          </a:p>
        </p:txBody>
      </p:sp>
      <p:sp>
        <p:nvSpPr>
          <p:cNvPr id="2" name="ชื่อเรื่อง 1"/>
          <p:cNvSpPr>
            <a:spLocks noGrp="1"/>
          </p:cNvSpPr>
          <p:nvPr>
            <p:ph type="title"/>
          </p:nvPr>
        </p:nvSpPr>
        <p:spPr>
          <a:xfrm>
            <a:off x="454211" y="489027"/>
            <a:ext cx="8229600" cy="857250"/>
          </a:xfrm>
        </p:spPr>
        <p:txBody>
          <a:bodyPr/>
          <a:lstStyle>
            <a:lvl1pPr>
              <a:defRPr>
                <a:solidFill>
                  <a:schemeClr val="accent4"/>
                </a:solidFill>
              </a:defRPr>
            </a:lvl1pPr>
          </a:lstStyle>
          <a:p>
            <a:r>
              <a:rPr lang="th-TH" dirty="0"/>
              <a:t>คลิกเพื่อแก้ไขลักษณะชื่อเรื่องต้นแบบ</a:t>
            </a:r>
          </a:p>
        </p:txBody>
      </p:sp>
      <p:grpSp>
        <p:nvGrpSpPr>
          <p:cNvPr id="73" name="กลุ่ม 72"/>
          <p:cNvGrpSpPr/>
          <p:nvPr userDrawn="1"/>
        </p:nvGrpSpPr>
        <p:grpSpPr>
          <a:xfrm>
            <a:off x="6526030" y="4635660"/>
            <a:ext cx="2261782" cy="450000"/>
            <a:chOff x="3289945" y="3405879"/>
            <a:chExt cx="2261782" cy="450000"/>
          </a:xfrm>
        </p:grpSpPr>
        <p:sp>
          <p:nvSpPr>
            <p:cNvPr id="74" name="วงรี 73"/>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5" name="วงรี 74"/>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6" name="วงรี 75"/>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7" name="วงรี 76"/>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78" name="สี่เหลี่ยมผืนผ้า 77"/>
          <p:cNvSpPr/>
          <p:nvPr userDrawn="1"/>
        </p:nvSpPr>
        <p:spPr>
          <a:xfrm>
            <a:off x="4910365" y="1395882"/>
            <a:ext cx="3240838" cy="2992679"/>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79" name="รูปภาพ 78"/>
          <p:cNvPicPr>
            <a:picLocks noChangeAspect="1"/>
          </p:cNvPicPr>
          <p:nvPr userDrawn="1"/>
        </p:nvPicPr>
        <p:blipFill rotWithShape="1">
          <a:blip r:embed="rId2" cstate="print">
            <a:extLst>
              <a:ext uri="{28A0092B-C50C-407E-A947-70E740481C1C}">
                <a14:useLocalDpi xmlns:a14="http://schemas.microsoft.com/office/drawing/2010/main" val="0"/>
              </a:ext>
            </a:extLst>
          </a:blip>
          <a:srcRect l="4032" t="85885" r="69939" b="8280"/>
          <a:stretch/>
        </p:blipFill>
        <p:spPr>
          <a:xfrm>
            <a:off x="5480918" y="1181859"/>
            <a:ext cx="2099732" cy="470704"/>
          </a:xfrm>
          <a:prstGeom prst="rect">
            <a:avLst/>
          </a:prstGeom>
        </p:spPr>
      </p:pic>
      <p:sp>
        <p:nvSpPr>
          <p:cNvPr id="80" name="สี่เหลี่ยมผืนผ้า 79"/>
          <p:cNvSpPr/>
          <p:nvPr userDrawn="1"/>
        </p:nvSpPr>
        <p:spPr>
          <a:xfrm>
            <a:off x="1110496" y="1410147"/>
            <a:ext cx="3240838" cy="2992679"/>
          </a:xfrm>
          <a:prstGeom prst="rect">
            <a:avLst/>
          </a:prstGeom>
          <a:solidFill>
            <a:srgbClr val="E8C6D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81" name="รูปภาพ 80"/>
          <p:cNvPicPr>
            <a:picLocks noChangeAspect="1"/>
          </p:cNvPicPr>
          <p:nvPr userDrawn="1"/>
        </p:nvPicPr>
        <p:blipFill rotWithShape="1">
          <a:blip r:embed="rId2" cstate="print">
            <a:extLst>
              <a:ext uri="{28A0092B-C50C-407E-A947-70E740481C1C}">
                <a14:useLocalDpi xmlns:a14="http://schemas.microsoft.com/office/drawing/2010/main" val="0"/>
              </a:ext>
            </a:extLst>
          </a:blip>
          <a:srcRect l="4946" t="91819" r="69025" b="2346"/>
          <a:stretch/>
        </p:blipFill>
        <p:spPr>
          <a:xfrm>
            <a:off x="1681049" y="1196124"/>
            <a:ext cx="2099732" cy="470704"/>
          </a:xfrm>
          <a:prstGeom prst="rect">
            <a:avLst/>
          </a:prstGeom>
        </p:spPr>
      </p:pic>
      <p:grpSp>
        <p:nvGrpSpPr>
          <p:cNvPr id="82" name="กลุ่ม 81"/>
          <p:cNvGrpSpPr/>
          <p:nvPr userDrawn="1"/>
        </p:nvGrpSpPr>
        <p:grpSpPr>
          <a:xfrm>
            <a:off x="-981504" y="-1318504"/>
            <a:ext cx="2175586" cy="3003978"/>
            <a:chOff x="-981504" y="-1318504"/>
            <a:chExt cx="2175586" cy="3003978"/>
          </a:xfrm>
        </p:grpSpPr>
        <p:sp>
          <p:nvSpPr>
            <p:cNvPr id="83" name="เมฆ 82"/>
            <p:cNvSpPr/>
            <p:nvPr/>
          </p:nvSpPr>
          <p:spPr>
            <a:xfrm rot="18734514" flipH="1">
              <a:off x="-1395700" y="-904308"/>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84" name="รูปภาพ 8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106289" y="517581"/>
              <a:ext cx="290462" cy="322818"/>
            </a:xfrm>
            <a:prstGeom prst="rect">
              <a:avLst/>
            </a:prstGeom>
          </p:spPr>
        </p:pic>
        <p:pic>
          <p:nvPicPr>
            <p:cNvPr id="85" name="รูปภาพ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559" y="107225"/>
              <a:ext cx="439513" cy="471831"/>
            </a:xfrm>
            <a:prstGeom prst="rect">
              <a:avLst/>
            </a:prstGeom>
          </p:spPr>
        </p:pic>
      </p:grpSp>
      <p:pic>
        <p:nvPicPr>
          <p:cNvPr id="86" name="รูปภาพ 8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683965">
            <a:off x="8001622" y="35337"/>
            <a:ext cx="1811009" cy="1676220"/>
          </a:xfrm>
          <a:prstGeom prst="rect">
            <a:avLst/>
          </a:prstGeom>
        </p:spPr>
      </p:pic>
      <p:sp>
        <p:nvSpPr>
          <p:cNvPr id="4" name="ตัวแทนเนื้อหา 3"/>
          <p:cNvSpPr>
            <a:spLocks noGrp="1"/>
          </p:cNvSpPr>
          <p:nvPr>
            <p:ph sz="half" idx="2"/>
          </p:nvPr>
        </p:nvSpPr>
        <p:spPr>
          <a:xfrm>
            <a:off x="4910364" y="1779662"/>
            <a:ext cx="3240839" cy="2545556"/>
          </a:xfrm>
        </p:spPr>
        <p:txBody>
          <a:bodyPr>
            <a:normAutofit/>
          </a:bodyPr>
          <a:lstStyle>
            <a:lvl1pPr marL="342900" indent="-342900">
              <a:buFont typeface="Courier New" pitchFamily="49" charset="0"/>
              <a:buChar char="o"/>
              <a:defRPr sz="1800">
                <a:solidFill>
                  <a:schemeClr val="accent4">
                    <a:lumMod val="75000"/>
                  </a:schemeClr>
                </a:solidFill>
                <a:latin typeface="can_NongAor" pitchFamily="2" charset="0"/>
                <a:cs typeface="can_NongAor" pitchFamily="2"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dirty="0"/>
              <a:t>คลิกเพื่อแก้ไขลักษณะของข้อความต้นแบบ</a:t>
            </a:r>
          </a:p>
        </p:txBody>
      </p:sp>
      <p:sp>
        <p:nvSpPr>
          <p:cNvPr id="3" name="ตัวแทนเนื้อหา 2"/>
          <p:cNvSpPr>
            <a:spLocks noGrp="1"/>
          </p:cNvSpPr>
          <p:nvPr>
            <p:ph sz="half" idx="1"/>
          </p:nvPr>
        </p:nvSpPr>
        <p:spPr>
          <a:xfrm>
            <a:off x="1087059" y="1779662"/>
            <a:ext cx="3264276" cy="2545556"/>
          </a:xfrm>
        </p:spPr>
        <p:txBody>
          <a:bodyPr>
            <a:normAutofit/>
          </a:bodyPr>
          <a:lstStyle>
            <a:lvl1pPr marL="342900" indent="-342900">
              <a:buFont typeface="Courier New" pitchFamily="49" charset="0"/>
              <a:buChar char="o"/>
              <a:defRPr sz="1800">
                <a:solidFill>
                  <a:schemeClr val="accent4">
                    <a:lumMod val="75000"/>
                  </a:schemeClr>
                </a:solidFill>
                <a:latin typeface="can_NongAor" pitchFamily="2" charset="0"/>
                <a:cs typeface="can_NongAor" pitchFamily="2"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dirty="0"/>
              <a:t>คลิกเพื่อแก้ไขลักษณะของข้อความต้นแบบ</a:t>
            </a:r>
          </a:p>
        </p:txBody>
      </p:sp>
      <p:grpSp>
        <p:nvGrpSpPr>
          <p:cNvPr id="45" name="กลุ่ม 44"/>
          <p:cNvGrpSpPr/>
          <p:nvPr userDrawn="1"/>
        </p:nvGrpSpPr>
        <p:grpSpPr>
          <a:xfrm>
            <a:off x="467544" y="393938"/>
            <a:ext cx="7992888" cy="4266044"/>
            <a:chOff x="467544" y="393938"/>
            <a:chExt cx="7992888" cy="4266044"/>
          </a:xfrm>
        </p:grpSpPr>
        <p:sp>
          <p:nvSpPr>
            <p:cNvPr id="46" name="บวก 45"/>
            <p:cNvSpPr/>
            <p:nvPr userDrawn="1"/>
          </p:nvSpPr>
          <p:spPr>
            <a:xfrm rot="20706355">
              <a:off x="3308471" y="39393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7" name="บวก 46"/>
            <p:cNvSpPr/>
            <p:nvPr userDrawn="1"/>
          </p:nvSpPr>
          <p:spPr>
            <a:xfrm rot="17093645" flipH="1">
              <a:off x="766967" y="3196517"/>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8" name="บวก 47"/>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9" name="บวก 48"/>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0" name="วงรี 49"/>
            <p:cNvSpPr/>
            <p:nvPr userDrawn="1"/>
          </p:nvSpPr>
          <p:spPr>
            <a:xfrm>
              <a:off x="7121778" y="4835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1" name="วงรี 50"/>
            <p:cNvSpPr/>
            <p:nvPr userDrawn="1"/>
          </p:nvSpPr>
          <p:spPr>
            <a:xfrm>
              <a:off x="8366748"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2" name="วงรี 51"/>
            <p:cNvSpPr/>
            <p:nvPr userDrawn="1"/>
          </p:nvSpPr>
          <p:spPr>
            <a:xfrm>
              <a:off x="2267744" y="45663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3" name="สามเหลี่ยมหน้าจั่ว 52"/>
            <p:cNvSpPr/>
            <p:nvPr userDrawn="1"/>
          </p:nvSpPr>
          <p:spPr>
            <a:xfrm>
              <a:off x="5076056" y="116760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4" name="สามเหลี่ยมหน้าจั่ว 53"/>
            <p:cNvSpPr/>
            <p:nvPr userDrawn="1"/>
          </p:nvSpPr>
          <p:spPr>
            <a:xfrm rot="1783205">
              <a:off x="4537207" y="4355063"/>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5" name="สามเหลี่ยมหน้าจั่ว 54"/>
            <p:cNvSpPr/>
            <p:nvPr userDrawn="1"/>
          </p:nvSpPr>
          <p:spPr>
            <a:xfrm rot="19585674">
              <a:off x="1179509" y="550137"/>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6" name="สามเหลี่ยมหน้าจั่ว 55"/>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7" name="วงรี 56"/>
            <p:cNvSpPr/>
            <p:nvPr userDrawn="1"/>
          </p:nvSpPr>
          <p:spPr>
            <a:xfrm>
              <a:off x="467544" y="156363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92" name="วงรี 91"/>
          <p:cNvSpPr/>
          <p:nvPr userDrawn="1"/>
        </p:nvSpPr>
        <p:spPr>
          <a:xfrm>
            <a:off x="384722" y="4941399"/>
            <a:ext cx="67712" cy="6771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3" name="วงรี 92"/>
          <p:cNvSpPr/>
          <p:nvPr userDrawn="1"/>
        </p:nvSpPr>
        <p:spPr>
          <a:xfrm>
            <a:off x="496531" y="4578363"/>
            <a:ext cx="101569" cy="10156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4" name="วงรี 93"/>
          <p:cNvSpPr/>
          <p:nvPr userDrawn="1"/>
        </p:nvSpPr>
        <p:spPr>
          <a:xfrm>
            <a:off x="523721" y="4805959"/>
            <a:ext cx="115111" cy="117338"/>
          </a:xfrm>
          <a:prstGeom prst="ellipse">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95" name="กลุ่ม 94"/>
          <p:cNvGrpSpPr/>
          <p:nvPr userDrawn="1"/>
        </p:nvGrpSpPr>
        <p:grpSpPr>
          <a:xfrm>
            <a:off x="347522" y="4711343"/>
            <a:ext cx="101569" cy="101569"/>
            <a:chOff x="8836702" y="4393654"/>
            <a:chExt cx="50304" cy="50304"/>
          </a:xfrm>
        </p:grpSpPr>
        <p:cxnSp>
          <p:nvCxnSpPr>
            <p:cNvPr id="96" name="ตัวเชื่อมต่อตรง 95"/>
            <p:cNvCxnSpPr/>
            <p:nvPr/>
          </p:nvCxnSpPr>
          <p:spPr>
            <a:xfrm>
              <a:off x="8861854" y="4393654"/>
              <a:ext cx="0" cy="50304"/>
            </a:xfrm>
            <a:prstGeom prst="line">
              <a:avLst/>
            </a:prstGeom>
            <a:ln w="19050" cap="rnd">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7" name="ตัวเชื่อมต่อตรง 96"/>
            <p:cNvCxnSpPr/>
            <p:nvPr/>
          </p:nvCxnSpPr>
          <p:spPr>
            <a:xfrm rot="16200000">
              <a:off x="8861854" y="4395241"/>
              <a:ext cx="0" cy="50304"/>
            </a:xfrm>
            <a:prstGeom prst="line">
              <a:avLst/>
            </a:prstGeom>
            <a:ln w="19050" cap="rnd">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98" name="กลุ่ม 97"/>
          <p:cNvGrpSpPr/>
          <p:nvPr userDrawn="1"/>
        </p:nvGrpSpPr>
        <p:grpSpPr>
          <a:xfrm>
            <a:off x="599550" y="4456908"/>
            <a:ext cx="50785" cy="50785"/>
            <a:chOff x="8986192" y="4546054"/>
            <a:chExt cx="50304" cy="50304"/>
          </a:xfrm>
        </p:grpSpPr>
        <p:cxnSp>
          <p:nvCxnSpPr>
            <p:cNvPr id="99" name="ตัวเชื่อมต่อตรง 98"/>
            <p:cNvCxnSpPr/>
            <p:nvPr/>
          </p:nvCxnSpPr>
          <p:spPr>
            <a:xfrm>
              <a:off x="9011344" y="4546054"/>
              <a:ext cx="0" cy="50304"/>
            </a:xfrm>
            <a:prstGeom prst="line">
              <a:avLst/>
            </a:prstGeom>
            <a:ln w="1905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0" name="ตัวเชื่อมต่อตรง 99"/>
            <p:cNvCxnSpPr/>
            <p:nvPr/>
          </p:nvCxnSpPr>
          <p:spPr>
            <a:xfrm rot="16200000">
              <a:off x="9011344" y="4547641"/>
              <a:ext cx="0" cy="50304"/>
            </a:xfrm>
            <a:prstGeom prst="line">
              <a:avLst/>
            </a:prstGeom>
            <a:ln w="19050" cap="rnd">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01" name="กลุ่ม 100"/>
          <p:cNvGrpSpPr/>
          <p:nvPr userDrawn="1"/>
        </p:nvGrpSpPr>
        <p:grpSpPr>
          <a:xfrm>
            <a:off x="-981504" y="3521205"/>
            <a:ext cx="2175586" cy="3003978"/>
            <a:chOff x="-981504" y="3521205"/>
            <a:chExt cx="2175586" cy="3003978"/>
          </a:xfrm>
          <a:effectLst>
            <a:outerShdw blurRad="50800" dist="38100" dir="2700000" algn="tl" rotWithShape="0">
              <a:schemeClr val="accent4">
                <a:alpha val="40000"/>
              </a:schemeClr>
            </a:outerShdw>
          </a:effectLst>
        </p:grpSpPr>
        <p:sp>
          <p:nvSpPr>
            <p:cNvPr id="102" name="เมฆ 101"/>
            <p:cNvSpPr/>
            <p:nvPr/>
          </p:nvSpPr>
          <p:spPr>
            <a:xfrm rot="2865486">
              <a:off x="-1395700" y="3935401"/>
              <a:ext cx="3003978" cy="2175586"/>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03" name="รูปภาพ 10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600" y="3797807"/>
              <a:ext cx="605970" cy="836816"/>
            </a:xfrm>
            <a:prstGeom prst="rect">
              <a:avLst/>
            </a:prstGeom>
          </p:spPr>
        </p:pic>
        <p:sp>
          <p:nvSpPr>
            <p:cNvPr id="104" name="เมฆ 103"/>
            <p:cNvSpPr/>
            <p:nvPr/>
          </p:nvSpPr>
          <p:spPr>
            <a:xfrm rot="2699824">
              <a:off x="-460706" y="4358235"/>
              <a:ext cx="1613285" cy="85382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pic>
        <p:nvPicPr>
          <p:cNvPr id="105" name="รูปภาพ 10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84671" y="4695949"/>
            <a:ext cx="373985" cy="398113"/>
          </a:xfrm>
          <a:prstGeom prst="rect">
            <a:avLst/>
          </a:prstGeom>
        </p:spPr>
      </p:pic>
    </p:spTree>
    <p:extLst>
      <p:ext uri="{BB962C8B-B14F-4D97-AF65-F5344CB8AC3E}">
        <p14:creationId xmlns:p14="http://schemas.microsoft.com/office/powerpoint/2010/main" val="209443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grpId="0" nodeType="withEffect">
                                  <p:stCondLst>
                                    <p:cond delay="0"/>
                                  </p:stCondLst>
                                  <p:endCondLst>
                                    <p:cond evt="onNext" delay="0">
                                      <p:tgtEl>
                                        <p:sldTgt/>
                                      </p:tgtEl>
                                    </p:cond>
                                  </p:endCondLst>
                                  <p:childTnLst>
                                    <p:animMotion origin="layout" path="M 0.00764 -0.00988 L 0.00764 -0.25995 " pathEditMode="relative" rAng="0" ptsTypes="AA">
                                      <p:cBhvr>
                                        <p:cTn id="6" dur="2000" fill="hold"/>
                                        <p:tgtEl>
                                          <p:spTgt spid="92"/>
                                        </p:tgtEl>
                                        <p:attrNameLst>
                                          <p:attrName>ppt_x</p:attrName>
                                          <p:attrName>ppt_y</p:attrName>
                                        </p:attrNameLst>
                                      </p:cBhvr>
                                      <p:rCtr x="0" y="-12504"/>
                                    </p:animMotion>
                                  </p:childTnLst>
                                </p:cTn>
                              </p:par>
                            </p:childTnLst>
                          </p:cTn>
                        </p:par>
                        <p:par>
                          <p:cTn id="7" fill="hold">
                            <p:stCondLst>
                              <p:cond delay="2000"/>
                            </p:stCondLst>
                            <p:childTnLst>
                              <p:par>
                                <p:cTn id="8" presetID="64" presetClass="path" presetSubtype="0" repeatCount="indefinite" accel="50000" decel="50000" fill="hold" grpId="0" nodeType="afterEffect">
                                  <p:stCondLst>
                                    <p:cond delay="0"/>
                                  </p:stCondLst>
                                  <p:endCondLst>
                                    <p:cond evt="onNext" delay="0">
                                      <p:tgtEl>
                                        <p:sldTgt/>
                                      </p:tgtEl>
                                    </p:cond>
                                  </p:endCondLst>
                                  <p:childTnLst>
                                    <p:animMotion origin="layout" path="M 0.00763 -0.00988 L 0.00763 -0.25996 " pathEditMode="relative" rAng="0" ptsTypes="AA">
                                      <p:cBhvr>
                                        <p:cTn id="9" dur="2000" fill="hold"/>
                                        <p:tgtEl>
                                          <p:spTgt spid="93"/>
                                        </p:tgtEl>
                                        <p:attrNameLst>
                                          <p:attrName>ppt_x</p:attrName>
                                          <p:attrName>ppt_y</p:attrName>
                                        </p:attrNameLst>
                                      </p:cBhvr>
                                      <p:rCtr x="0" y="-12504"/>
                                    </p:animMotion>
                                  </p:childTnLst>
                                </p:cTn>
                              </p:par>
                            </p:childTnLst>
                          </p:cTn>
                        </p:par>
                        <p:par>
                          <p:cTn id="10" fill="hold">
                            <p:stCondLst>
                              <p:cond delay="4000"/>
                            </p:stCondLst>
                            <p:childTnLst>
                              <p:par>
                                <p:cTn id="11" presetID="64" presetClass="path" presetSubtype="0" repeatCount="indefinite" accel="50000" decel="50000" fill="hold" grpId="0" nodeType="afterEffect">
                                  <p:stCondLst>
                                    <p:cond delay="0"/>
                                  </p:stCondLst>
                                  <p:endCondLst>
                                    <p:cond evt="onNext" delay="0">
                                      <p:tgtEl>
                                        <p:sldTgt/>
                                      </p:tgtEl>
                                    </p:cond>
                                  </p:endCondLst>
                                  <p:childTnLst>
                                    <p:animMotion origin="layout" path="M -0.01232 -0.10003 L 0.0066 -0.24977 " pathEditMode="relative" rAng="0" ptsTypes="AA">
                                      <p:cBhvr>
                                        <p:cTn id="12" dur="2000" fill="hold"/>
                                        <p:tgtEl>
                                          <p:spTgt spid="94"/>
                                        </p:tgtEl>
                                        <p:attrNameLst>
                                          <p:attrName>ppt_x</p:attrName>
                                          <p:attrName>ppt_y</p:attrName>
                                        </p:attrNameLst>
                                      </p:cBhvr>
                                      <p:rCtr x="938" y="-7502"/>
                                    </p:animMotion>
                                  </p:childTnLst>
                                </p:cTn>
                              </p:par>
                            </p:childTnLst>
                          </p:cTn>
                        </p:par>
                        <p:par>
                          <p:cTn id="13" fill="hold">
                            <p:stCondLst>
                              <p:cond delay="6000"/>
                            </p:stCondLst>
                            <p:childTnLst>
                              <p:par>
                                <p:cTn id="14" presetID="64" presetClass="path" presetSubtype="0" repeatCount="indefinite" accel="50000" decel="50000" fill="hold" nodeType="afterEffect">
                                  <p:stCondLst>
                                    <p:cond delay="0"/>
                                  </p:stCondLst>
                                  <p:endCondLst>
                                    <p:cond evt="onNext" delay="0">
                                      <p:tgtEl>
                                        <p:sldTgt/>
                                      </p:tgtEl>
                                    </p:cond>
                                  </p:endCondLst>
                                  <p:childTnLst>
                                    <p:animMotion origin="layout" path="M 0.00764 -0.00988 L 0.00764 -0.25995 " pathEditMode="relative" rAng="0" ptsTypes="AA">
                                      <p:cBhvr>
                                        <p:cTn id="15" dur="2000" fill="hold"/>
                                        <p:tgtEl>
                                          <p:spTgt spid="95"/>
                                        </p:tgtEl>
                                        <p:attrNameLst>
                                          <p:attrName>ppt_x</p:attrName>
                                          <p:attrName>ppt_y</p:attrName>
                                        </p:attrNameLst>
                                      </p:cBhvr>
                                      <p:rCtr x="0" y="-12504"/>
                                    </p:animMotion>
                                  </p:childTnLst>
                                </p:cTn>
                              </p:par>
                            </p:childTnLst>
                          </p:cTn>
                        </p:par>
                        <p:par>
                          <p:cTn id="16" fill="hold">
                            <p:stCondLst>
                              <p:cond delay="8000"/>
                            </p:stCondLst>
                            <p:childTnLst>
                              <p:par>
                                <p:cTn id="17" presetID="64" presetClass="path" presetSubtype="0" repeatCount="indefinite" accel="50000" decel="50000" fill="hold" nodeType="afterEffect">
                                  <p:stCondLst>
                                    <p:cond delay="0"/>
                                  </p:stCondLst>
                                  <p:endCondLst>
                                    <p:cond evt="onNext" delay="0">
                                      <p:tgtEl>
                                        <p:sldTgt/>
                                      </p:tgtEl>
                                    </p:cond>
                                  </p:endCondLst>
                                  <p:childTnLst>
                                    <p:animMotion origin="layout" path="M -0.00937 -0.01421 L 0.01146 -0.21736 " pathEditMode="relative" rAng="0" ptsTypes="AA">
                                      <p:cBhvr>
                                        <p:cTn id="18" dur="2000" fill="hold"/>
                                        <p:tgtEl>
                                          <p:spTgt spid="98"/>
                                        </p:tgtEl>
                                        <p:attrNameLst>
                                          <p:attrName>ppt_x</p:attrName>
                                          <p:attrName>ppt_y</p:attrName>
                                        </p:attrNameLst>
                                      </p:cBhvr>
                                      <p:rCtr x="1042" y="-10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เค้าโครงแบบกำหนดเอง">
    <p:spTree>
      <p:nvGrpSpPr>
        <p:cNvPr id="1" name=""/>
        <p:cNvGrpSpPr/>
        <p:nvPr/>
      </p:nvGrpSpPr>
      <p:grpSpPr>
        <a:xfrm>
          <a:off x="0" y="0"/>
          <a:ext cx="0" cy="0"/>
          <a:chOff x="0" y="0"/>
          <a:chExt cx="0" cy="0"/>
        </a:xfrm>
      </p:grpSpPr>
      <p:grpSp>
        <p:nvGrpSpPr>
          <p:cNvPr id="27" name="กลุ่ม 26"/>
          <p:cNvGrpSpPr/>
          <p:nvPr userDrawn="1"/>
        </p:nvGrpSpPr>
        <p:grpSpPr>
          <a:xfrm>
            <a:off x="251519" y="267494"/>
            <a:ext cx="8568953" cy="4593166"/>
            <a:chOff x="251519" y="267494"/>
            <a:chExt cx="8568953" cy="4593166"/>
          </a:xfrm>
        </p:grpSpPr>
        <p:sp>
          <p:nvSpPr>
            <p:cNvPr id="28" name="สี่เหลี่ยมผืนผ้า 27"/>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29" name="กลุ่ม 28"/>
            <p:cNvGrpSpPr/>
            <p:nvPr userDrawn="1"/>
          </p:nvGrpSpPr>
          <p:grpSpPr>
            <a:xfrm>
              <a:off x="251519" y="267494"/>
              <a:ext cx="8568953" cy="4593166"/>
              <a:chOff x="-29030" y="17128"/>
              <a:chExt cx="9151241" cy="5109244"/>
            </a:xfrm>
          </p:grpSpPr>
          <p:grpSp>
            <p:nvGrpSpPr>
              <p:cNvPr id="30" name="กลุ่ม 29"/>
              <p:cNvGrpSpPr/>
              <p:nvPr/>
            </p:nvGrpSpPr>
            <p:grpSpPr>
              <a:xfrm>
                <a:off x="187436" y="17128"/>
                <a:ext cx="8652652" cy="5109244"/>
                <a:chOff x="187436" y="17128"/>
                <a:chExt cx="8652652" cy="5109244"/>
              </a:xfrm>
            </p:grpSpPr>
            <p:cxnSp>
              <p:nvCxnSpPr>
                <p:cNvPr id="44"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1" name="กลุ่ม 30"/>
              <p:cNvGrpSpPr/>
              <p:nvPr/>
            </p:nvGrpSpPr>
            <p:grpSpPr>
              <a:xfrm>
                <a:off x="-29030" y="263553"/>
                <a:ext cx="9151241" cy="4703748"/>
                <a:chOff x="-29030" y="263553"/>
                <a:chExt cx="9151241" cy="4703748"/>
              </a:xfrm>
            </p:grpSpPr>
            <p:cxnSp>
              <p:nvCxnSpPr>
                <p:cNvPr id="32"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grpSp>
        <p:nvGrpSpPr>
          <p:cNvPr id="65" name="กลุ่ม 64"/>
          <p:cNvGrpSpPr/>
          <p:nvPr userDrawn="1"/>
        </p:nvGrpSpPr>
        <p:grpSpPr>
          <a:xfrm>
            <a:off x="971600" y="645485"/>
            <a:ext cx="7467998" cy="3748057"/>
            <a:chOff x="971600" y="645485"/>
            <a:chExt cx="7467998" cy="3748057"/>
          </a:xfrm>
        </p:grpSpPr>
        <p:sp>
          <p:nvSpPr>
            <p:cNvPr id="66" name="บวก 65"/>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7" name="บวก 66"/>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8" name="บวก 67"/>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9" name="บวก 68"/>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0" name="วงรี 69"/>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1" name="วงรี 70"/>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2" name="วงรี 71"/>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3" name="สามเหลี่ยมหน้าจั่ว 72"/>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4" name="สามเหลี่ยมหน้าจั่ว 73"/>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5" name="สามเหลี่ยมหน้าจั่ว 74"/>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6" name="สามเหลี่ยมหน้าจั่ว 75"/>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7" name="วงรี 76"/>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78" name="ชื่อเรื่องรอง 2"/>
          <p:cNvSpPr>
            <a:spLocks noGrp="1"/>
          </p:cNvSpPr>
          <p:nvPr>
            <p:ph type="subTitle" idx="1"/>
          </p:nvPr>
        </p:nvSpPr>
        <p:spPr>
          <a:xfrm>
            <a:off x="1335596" y="2892769"/>
            <a:ext cx="6400800" cy="1314450"/>
          </a:xfrm>
        </p:spPr>
        <p:txBody>
          <a:bodyPr/>
          <a:lstStyle>
            <a:lvl1pPr marL="0" indent="0" algn="ctr">
              <a:buNone/>
              <a:defRPr>
                <a:solidFill>
                  <a:schemeClr val="accent4"/>
                </a:solidFill>
                <a:latin typeface="can_NongAor" pitchFamily="2" charset="0"/>
                <a:cs typeface="can_NongAor"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dirty="0"/>
              <a:t>คลิกเพื่อแก้ไขลักษณะชื่อเรื่องรองต้นแบบ</a:t>
            </a:r>
          </a:p>
        </p:txBody>
      </p:sp>
      <p:sp>
        <p:nvSpPr>
          <p:cNvPr id="2" name="ชื่อเรื่อง 1"/>
          <p:cNvSpPr>
            <a:spLocks noGrp="1"/>
          </p:cNvSpPr>
          <p:nvPr>
            <p:ph type="title"/>
          </p:nvPr>
        </p:nvSpPr>
        <p:spPr>
          <a:xfrm>
            <a:off x="504359" y="1627330"/>
            <a:ext cx="8229600" cy="857250"/>
          </a:xfrm>
        </p:spPr>
        <p:txBody>
          <a:bodyPr/>
          <a:lstStyle>
            <a:lvl1pPr>
              <a:defRPr>
                <a:solidFill>
                  <a:srgbClr val="FFD757"/>
                </a:solidFill>
              </a:defRPr>
            </a:lvl1pPr>
          </a:lstStyle>
          <a:p>
            <a:r>
              <a:rPr lang="th-TH" dirty="0"/>
              <a:t>คลิกเพื่อแก้ไขลักษณะชื่อเรื่องต้นแบบ</a:t>
            </a:r>
          </a:p>
        </p:txBody>
      </p:sp>
      <p:sp>
        <p:nvSpPr>
          <p:cNvPr id="3" name="ตัวแทนวันที่ 2"/>
          <p:cNvSpPr>
            <a:spLocks noGrp="1"/>
          </p:cNvSpPr>
          <p:nvPr>
            <p:ph type="dt" sz="half" idx="10"/>
          </p:nvPr>
        </p:nvSpPr>
        <p:spPr/>
        <p:txBody>
          <a:bodyPr/>
          <a:lstStyle/>
          <a:p>
            <a:fld id="{D32242DE-F0EE-4C77-B9C6-2A34B17B2D30}" type="datetimeFigureOut">
              <a:rPr lang="th-TH" smtClean="0"/>
              <a:t>05/12/67</a:t>
            </a:fld>
            <a:endParaRPr lang="th-TH"/>
          </a:p>
        </p:txBody>
      </p:sp>
      <p:sp>
        <p:nvSpPr>
          <p:cNvPr id="4" name="ตัวแทนท้ายกระดาษ 3"/>
          <p:cNvSpPr>
            <a:spLocks noGrp="1"/>
          </p:cNvSpPr>
          <p:nvPr>
            <p:ph type="ftr" sz="quarter" idx="11"/>
          </p:nvPr>
        </p:nvSpPr>
        <p:spPr/>
        <p:txBody>
          <a:bodyPr/>
          <a:lstStyle/>
          <a:p>
            <a:endParaRPr lang="th-TH"/>
          </a:p>
        </p:txBody>
      </p:sp>
      <p:sp>
        <p:nvSpPr>
          <p:cNvPr id="5" name="ตัวแทนหมายเลขภาพนิ่ง 4"/>
          <p:cNvSpPr>
            <a:spLocks noGrp="1"/>
          </p:cNvSpPr>
          <p:nvPr>
            <p:ph type="sldNum" sz="quarter" idx="12"/>
          </p:nvPr>
        </p:nvSpPr>
        <p:spPr/>
        <p:txBody>
          <a:bodyPr/>
          <a:lstStyle/>
          <a:p>
            <a:fld id="{87FAD50B-2507-4EF4-85F2-259190485B3F}" type="slidenum">
              <a:rPr lang="th-TH" smtClean="0"/>
              <a:t>‹#›</a:t>
            </a:fld>
            <a:endParaRPr lang="th-TH"/>
          </a:p>
        </p:txBody>
      </p:sp>
      <p:sp>
        <p:nvSpPr>
          <p:cNvPr id="6" name="เมฆ 5"/>
          <p:cNvSpPr/>
          <p:nvPr userDrawn="1"/>
        </p:nvSpPr>
        <p:spPr>
          <a:xfrm rot="12710092" flipH="1">
            <a:off x="7423677" y="-976090"/>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7" name="กลุ่ม 6"/>
          <p:cNvGrpSpPr/>
          <p:nvPr userDrawn="1"/>
        </p:nvGrpSpPr>
        <p:grpSpPr>
          <a:xfrm>
            <a:off x="415995" y="94416"/>
            <a:ext cx="2261782" cy="450000"/>
            <a:chOff x="3289945" y="3405879"/>
            <a:chExt cx="2261782" cy="450000"/>
          </a:xfrm>
        </p:grpSpPr>
        <p:sp>
          <p:nvSpPr>
            <p:cNvPr id="8" name="วงรี 7"/>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วงรี 8"/>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 name="วงรี 9"/>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 name="วงรี 10"/>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pic>
        <p:nvPicPr>
          <p:cNvPr id="12" name="รูปภาพ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6315" y="2845352"/>
            <a:ext cx="1616165" cy="2280342"/>
          </a:xfrm>
          <a:prstGeom prst="rect">
            <a:avLst/>
          </a:prstGeom>
        </p:spPr>
      </p:pic>
      <p:pic>
        <p:nvPicPr>
          <p:cNvPr id="13" name="รูปภาพ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flipH="1">
            <a:off x="7936834" y="-2654"/>
            <a:ext cx="1088830" cy="1094141"/>
          </a:xfrm>
          <a:prstGeom prst="rect">
            <a:avLst/>
          </a:prstGeom>
          <a:effectLst>
            <a:outerShdw blurRad="50800" dist="38100" dir="2700000" algn="tl" rotWithShape="0">
              <a:schemeClr val="accent4">
                <a:alpha val="40000"/>
              </a:schemeClr>
            </a:outerShdw>
          </a:effectLst>
        </p:spPr>
      </p:pic>
      <p:pic>
        <p:nvPicPr>
          <p:cNvPr id="14" name="รูปภาพ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7575977">
            <a:off x="8695026" y="982966"/>
            <a:ext cx="250890" cy="269338"/>
          </a:xfrm>
          <a:prstGeom prst="rect">
            <a:avLst/>
          </a:prstGeom>
        </p:spPr>
      </p:pic>
      <p:sp>
        <p:nvSpPr>
          <p:cNvPr id="15" name="วงรี 14"/>
          <p:cNvSpPr/>
          <p:nvPr userDrawn="1"/>
        </p:nvSpPr>
        <p:spPr>
          <a:xfrm>
            <a:off x="454211" y="3787027"/>
            <a:ext cx="104400" cy="10493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6" name="วงรี 15"/>
          <p:cNvSpPr/>
          <p:nvPr userDrawn="1"/>
        </p:nvSpPr>
        <p:spPr>
          <a:xfrm>
            <a:off x="526219" y="3626610"/>
            <a:ext cx="104400" cy="10493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วงรี 16"/>
          <p:cNvSpPr/>
          <p:nvPr userDrawn="1"/>
        </p:nvSpPr>
        <p:spPr>
          <a:xfrm>
            <a:off x="410447" y="3459277"/>
            <a:ext cx="104400" cy="10493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8" name="วงรี 17"/>
          <p:cNvSpPr/>
          <p:nvPr userDrawn="1"/>
        </p:nvSpPr>
        <p:spPr>
          <a:xfrm flipH="1">
            <a:off x="773818" y="4127022"/>
            <a:ext cx="104400" cy="104933"/>
          </a:xfrm>
          <a:prstGeom prst="ellipse">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9" name="วงรี 18"/>
          <p:cNvSpPr/>
          <p:nvPr userDrawn="1"/>
        </p:nvSpPr>
        <p:spPr>
          <a:xfrm flipH="1">
            <a:off x="701810" y="3966605"/>
            <a:ext cx="104400" cy="104933"/>
          </a:xfrm>
          <a:prstGeom prst="ellipse">
            <a:avLst/>
          </a:prstGeom>
          <a:solidFill>
            <a:srgbClr val="EFD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0" name="วงรี 19"/>
          <p:cNvSpPr/>
          <p:nvPr userDrawn="1"/>
        </p:nvSpPr>
        <p:spPr>
          <a:xfrm flipH="1">
            <a:off x="817582" y="3799272"/>
            <a:ext cx="104400" cy="104933"/>
          </a:xfrm>
          <a:prstGeom prst="ellipse">
            <a:avLst/>
          </a:prstGeom>
          <a:solidFill>
            <a:srgbClr val="D59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21" name="กลุ่ม 20"/>
          <p:cNvGrpSpPr/>
          <p:nvPr userDrawn="1"/>
        </p:nvGrpSpPr>
        <p:grpSpPr>
          <a:xfrm>
            <a:off x="-1085994" y="3939902"/>
            <a:ext cx="3003978" cy="2550076"/>
            <a:chOff x="-1085994" y="3939902"/>
            <a:chExt cx="3003978" cy="2550076"/>
          </a:xfrm>
        </p:grpSpPr>
        <p:sp>
          <p:nvSpPr>
            <p:cNvPr id="22" name="เมฆ 21"/>
            <p:cNvSpPr/>
            <p:nvPr/>
          </p:nvSpPr>
          <p:spPr>
            <a:xfrm rot="2016124" flipH="1">
              <a:off x="-1085994" y="4314392"/>
              <a:ext cx="3003978" cy="2175586"/>
            </a:xfrm>
            <a:prstGeom prst="cloud">
              <a:avLst/>
            </a:prstGeom>
            <a:solidFill>
              <a:schemeClr val="accent4">
                <a:lumMod val="60000"/>
                <a:lumOff val="40000"/>
              </a:schemeClr>
            </a:solidFill>
            <a:ln>
              <a:noFill/>
            </a:ln>
            <a:effectLst>
              <a:outerShdw blurRad="50800" dist="38100" algn="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23" name="รูปภาพ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837843">
              <a:off x="-8675" y="4035585"/>
              <a:ext cx="415932" cy="446516"/>
            </a:xfrm>
            <a:prstGeom prst="rect">
              <a:avLst/>
            </a:prstGeom>
          </p:spPr>
        </p:pic>
        <p:pic>
          <p:nvPicPr>
            <p:cNvPr id="24" name="รูปภาพ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623" y="3939902"/>
              <a:ext cx="956993" cy="1030139"/>
            </a:xfrm>
            <a:prstGeom prst="rect">
              <a:avLst/>
            </a:prstGeom>
          </p:spPr>
        </p:pic>
        <p:pic>
          <p:nvPicPr>
            <p:cNvPr id="25" name="รูปภาพ 24"/>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rot="17575977">
              <a:off x="857876" y="4710868"/>
              <a:ext cx="290462" cy="322818"/>
            </a:xfrm>
            <a:prstGeom prst="rect">
              <a:avLst/>
            </a:prstGeom>
          </p:spPr>
        </p:pic>
      </p:grpSp>
      <p:pic>
        <p:nvPicPr>
          <p:cNvPr id="26" name="รูปภาพ 25"/>
          <p:cNvPicPr>
            <a:picLocks noChangeAspect="1"/>
          </p:cNvPicPr>
          <p:nvPr userDrawn="1"/>
        </p:nvPicPr>
        <p:blipFill rotWithShape="1">
          <a:blip r:embed="rId8" cstate="print">
            <a:extLst>
              <a:ext uri="{BEBA8EAE-BF5A-486C-A8C5-ECC9F3942E4B}">
                <a14:imgProps xmlns:a14="http://schemas.microsoft.com/office/drawing/2010/main">
                  <a14:imgLayer r:embed="rId9">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rot="17575977">
            <a:off x="7995395" y="62779"/>
            <a:ext cx="204517" cy="227299"/>
          </a:xfrm>
          <a:prstGeom prst="rect">
            <a:avLst/>
          </a:prstGeom>
        </p:spPr>
      </p:pic>
    </p:spTree>
    <p:extLst>
      <p:ext uri="{BB962C8B-B14F-4D97-AF65-F5344CB8AC3E}">
        <p14:creationId xmlns:p14="http://schemas.microsoft.com/office/powerpoint/2010/main" val="331587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ppt_x</p:attrName>
                                        </p:attrNameLst>
                                      </p:cBhvr>
                                      <p:tavLst>
                                        <p:tav tm="0">
                                          <p:val>
                                            <p:strVal val="#ppt_x"/>
                                          </p:val>
                                        </p:tav>
                                        <p:tav tm="100000">
                                          <p:val>
                                            <p:strVal val="#ppt_x"/>
                                          </p:val>
                                        </p:tav>
                                      </p:tavLst>
                                    </p:anim>
                                    <p:anim calcmode="lin" valueType="num">
                                      <p:cBhvr>
                                        <p:cTn id="9" dur="2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grpId="0" nodeType="withEffect">
                                  <p:stCondLst>
                                    <p:cond delay="0"/>
                                  </p:stCondLst>
                                  <p:endCondLst>
                                    <p:cond evt="onNext" delay="0">
                                      <p:tgtEl>
                                        <p:sldTgt/>
                                      </p:tgtEl>
                                    </p:cond>
                                  </p:end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anim calcmode="lin" valueType="num">
                                      <p:cBhvr>
                                        <p:cTn id="13" dur="2000" fill="hold"/>
                                        <p:tgtEl>
                                          <p:spTgt spid="16"/>
                                        </p:tgtEl>
                                        <p:attrNameLst>
                                          <p:attrName>ppt_x</p:attrName>
                                        </p:attrNameLst>
                                      </p:cBhvr>
                                      <p:tavLst>
                                        <p:tav tm="0">
                                          <p:val>
                                            <p:strVal val="#ppt_x"/>
                                          </p:val>
                                        </p:tav>
                                        <p:tav tm="100000">
                                          <p:val>
                                            <p:strVal val="#ppt_x"/>
                                          </p:val>
                                        </p:tav>
                                      </p:tavLst>
                                    </p:anim>
                                    <p:anim calcmode="lin" valueType="num">
                                      <p:cBhvr>
                                        <p:cTn id="14" dur="2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grpId="0" nodeType="withEffect">
                                  <p:stCondLst>
                                    <p:cond delay="0"/>
                                  </p:stCondLst>
                                  <p:endCondLst>
                                    <p:cond evt="onNext" delay="0">
                                      <p:tgtEl>
                                        <p:sldTgt/>
                                      </p:tgtEl>
                                    </p:cond>
                                  </p:end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000"/>
                                        <p:tgtEl>
                                          <p:spTgt spid="17"/>
                                        </p:tgtEl>
                                      </p:cBhvr>
                                    </p:animEffect>
                                    <p:anim calcmode="lin" valueType="num">
                                      <p:cBhvr>
                                        <p:cTn id="18" dur="2000" fill="hold"/>
                                        <p:tgtEl>
                                          <p:spTgt spid="17"/>
                                        </p:tgtEl>
                                        <p:attrNameLst>
                                          <p:attrName>ppt_x</p:attrName>
                                        </p:attrNameLst>
                                      </p:cBhvr>
                                      <p:tavLst>
                                        <p:tav tm="0">
                                          <p:val>
                                            <p:strVal val="#ppt_x"/>
                                          </p:val>
                                        </p:tav>
                                        <p:tav tm="100000">
                                          <p:val>
                                            <p:strVal val="#ppt_x"/>
                                          </p:val>
                                        </p:tav>
                                      </p:tavLst>
                                    </p:anim>
                                    <p:anim calcmode="lin" valueType="num">
                                      <p:cBhvr>
                                        <p:cTn id="19" dur="2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repeatCount="indefinite" fill="hold" grpId="0" nodeType="withEffect">
                                  <p:stCondLst>
                                    <p:cond delay="0"/>
                                  </p:stCondLst>
                                  <p:endCondLst>
                                    <p:cond evt="onNext" delay="0">
                                      <p:tgtEl>
                                        <p:sldTgt/>
                                      </p:tgtEl>
                                    </p:cond>
                                  </p:end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anim calcmode="lin" valueType="num">
                                      <p:cBhvr>
                                        <p:cTn id="23" dur="2000" fill="hold"/>
                                        <p:tgtEl>
                                          <p:spTgt spid="18"/>
                                        </p:tgtEl>
                                        <p:attrNameLst>
                                          <p:attrName>ppt_x</p:attrName>
                                        </p:attrNameLst>
                                      </p:cBhvr>
                                      <p:tavLst>
                                        <p:tav tm="0">
                                          <p:val>
                                            <p:strVal val="#ppt_x"/>
                                          </p:val>
                                        </p:tav>
                                        <p:tav tm="100000">
                                          <p:val>
                                            <p:strVal val="#ppt_x"/>
                                          </p:val>
                                        </p:tav>
                                      </p:tavLst>
                                    </p:anim>
                                    <p:anim calcmode="lin" valueType="num">
                                      <p:cBhvr>
                                        <p:cTn id="24" dur="2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repeatCount="indefinite" fill="hold" grpId="0" nodeType="withEffect">
                                  <p:stCondLst>
                                    <p:cond delay="0"/>
                                  </p:stCondLst>
                                  <p:endCondLst>
                                    <p:cond evt="onNext" delay="0">
                                      <p:tgtEl>
                                        <p:sldTgt/>
                                      </p:tgtEl>
                                    </p:cond>
                                  </p:end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000"/>
                                        <p:tgtEl>
                                          <p:spTgt spid="19"/>
                                        </p:tgtEl>
                                      </p:cBhvr>
                                    </p:animEffect>
                                    <p:anim calcmode="lin" valueType="num">
                                      <p:cBhvr>
                                        <p:cTn id="28" dur="2000" fill="hold"/>
                                        <p:tgtEl>
                                          <p:spTgt spid="19"/>
                                        </p:tgtEl>
                                        <p:attrNameLst>
                                          <p:attrName>ppt_x</p:attrName>
                                        </p:attrNameLst>
                                      </p:cBhvr>
                                      <p:tavLst>
                                        <p:tav tm="0">
                                          <p:val>
                                            <p:strVal val="#ppt_x"/>
                                          </p:val>
                                        </p:tav>
                                        <p:tav tm="100000">
                                          <p:val>
                                            <p:strVal val="#ppt_x"/>
                                          </p:val>
                                        </p:tav>
                                      </p:tavLst>
                                    </p:anim>
                                    <p:anim calcmode="lin" valueType="num">
                                      <p:cBhvr>
                                        <p:cTn id="29" dur="2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repeatCount="indefinite" fill="hold" grpId="0" nodeType="withEffect">
                                  <p:stCondLst>
                                    <p:cond delay="0"/>
                                  </p:stCondLst>
                                  <p:endCondLst>
                                    <p:cond evt="onNext" delay="0">
                                      <p:tgtEl>
                                        <p:sldTgt/>
                                      </p:tgtEl>
                                    </p:cond>
                                  </p:endCondLst>
                                  <p:childTnLst>
                                    <p:set>
                                      <p:cBhvr>
                                        <p:cTn id="31" dur="1" fill="hold">
                                          <p:stCondLst>
                                            <p:cond delay="0"/>
                                          </p:stCondLst>
                                        </p:cTn>
                                        <p:tgtEl>
                                          <p:spTgt spid="20"/>
                                        </p:tgtEl>
                                        <p:attrNameLst>
                                          <p:attrName>style.visibility</p:attrName>
                                        </p:attrNameLst>
                                      </p:cBhvr>
                                      <p:to>
                                        <p:strVal val="visible"/>
                                      </p:to>
                                    </p:set>
                                    <p:animEffect transition="in" filter="fade">
                                      <p:cBhvr>
                                        <p:cTn id="32" dur="2000"/>
                                        <p:tgtEl>
                                          <p:spTgt spid="20"/>
                                        </p:tgtEl>
                                      </p:cBhvr>
                                    </p:animEffect>
                                    <p:anim calcmode="lin" valueType="num">
                                      <p:cBhvr>
                                        <p:cTn id="33" dur="2000" fill="hold"/>
                                        <p:tgtEl>
                                          <p:spTgt spid="20"/>
                                        </p:tgtEl>
                                        <p:attrNameLst>
                                          <p:attrName>ppt_x</p:attrName>
                                        </p:attrNameLst>
                                      </p:cBhvr>
                                      <p:tavLst>
                                        <p:tav tm="0">
                                          <p:val>
                                            <p:strVal val="#ppt_x"/>
                                          </p:val>
                                        </p:tav>
                                        <p:tav tm="100000">
                                          <p:val>
                                            <p:strVal val="#ppt_x"/>
                                          </p:val>
                                        </p:tav>
                                      </p:tavLst>
                                    </p:anim>
                                    <p:anim calcmode="lin" valueType="num">
                                      <p:cBhvr>
                                        <p:cTn id="34" dur="2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251519" y="267494"/>
            <a:ext cx="8568953" cy="4593166"/>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3" name="ตัวแทนวันที่ 2"/>
          <p:cNvSpPr>
            <a:spLocks noGrp="1"/>
          </p:cNvSpPr>
          <p:nvPr>
            <p:ph type="dt" sz="half" idx="10"/>
          </p:nvPr>
        </p:nvSpPr>
        <p:spPr/>
        <p:txBody>
          <a:bodyPr/>
          <a:lstStyle/>
          <a:p>
            <a:fld id="{D32242DE-F0EE-4C77-B9C6-2A34B17B2D30}" type="datetimeFigureOut">
              <a:rPr lang="th-TH" smtClean="0"/>
              <a:t>05/12/67</a:t>
            </a:fld>
            <a:endParaRPr lang="th-TH"/>
          </a:p>
        </p:txBody>
      </p:sp>
      <p:sp>
        <p:nvSpPr>
          <p:cNvPr id="2" name="ชื่อเรื่อง 1"/>
          <p:cNvSpPr>
            <a:spLocks noGrp="1"/>
          </p:cNvSpPr>
          <p:nvPr>
            <p:ph type="title"/>
          </p:nvPr>
        </p:nvSpPr>
        <p:spPr>
          <a:xfrm>
            <a:off x="459680" y="658060"/>
            <a:ext cx="8229600" cy="857250"/>
          </a:xfrm>
        </p:spPr>
        <p:txBody>
          <a:bodyPr/>
          <a:lstStyle/>
          <a:p>
            <a:r>
              <a:rPr lang="th-TH" dirty="0"/>
              <a:t>คลิกเพื่อแก้ไขลักษณะชื่อเรื่องต้นแบบ</a:t>
            </a:r>
          </a:p>
        </p:txBody>
      </p:sp>
      <p:sp>
        <p:nvSpPr>
          <p:cNvPr id="4" name="ตัวแทนท้ายกระดาษ 3"/>
          <p:cNvSpPr>
            <a:spLocks noGrp="1"/>
          </p:cNvSpPr>
          <p:nvPr>
            <p:ph type="ftr" sz="quarter" idx="11"/>
          </p:nvPr>
        </p:nvSpPr>
        <p:spPr/>
        <p:txBody>
          <a:bodyPr/>
          <a:lstStyle/>
          <a:p>
            <a:endParaRPr lang="th-TH"/>
          </a:p>
        </p:txBody>
      </p:sp>
      <p:sp>
        <p:nvSpPr>
          <p:cNvPr id="5" name="ตัวแทนหมายเลขภาพนิ่ง 4"/>
          <p:cNvSpPr>
            <a:spLocks noGrp="1"/>
          </p:cNvSpPr>
          <p:nvPr>
            <p:ph type="sldNum" sz="quarter" idx="12"/>
          </p:nvPr>
        </p:nvSpPr>
        <p:spPr/>
        <p:txBody>
          <a:bodyPr/>
          <a:lstStyle/>
          <a:p>
            <a:fld id="{87FAD50B-2507-4EF4-85F2-259190485B3F}" type="slidenum">
              <a:rPr lang="th-TH" smtClean="0"/>
              <a:t>‹#›</a:t>
            </a:fld>
            <a:endParaRPr lang="th-TH"/>
          </a:p>
        </p:txBody>
      </p:sp>
      <p:grpSp>
        <p:nvGrpSpPr>
          <p:cNvPr id="58" name="กลุ่ม 57"/>
          <p:cNvGrpSpPr/>
          <p:nvPr userDrawn="1"/>
        </p:nvGrpSpPr>
        <p:grpSpPr>
          <a:xfrm>
            <a:off x="6440613" y="72194"/>
            <a:ext cx="2261782" cy="450000"/>
            <a:chOff x="3289945" y="3405879"/>
            <a:chExt cx="2261782" cy="450000"/>
          </a:xfrm>
        </p:grpSpPr>
        <p:sp>
          <p:nvSpPr>
            <p:cNvPr id="59" name="วงรี 58"/>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0" name="วงรี 59"/>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1" name="วงรี 60"/>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2" name="วงรี 61"/>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63" name="กลุ่ม 62"/>
          <p:cNvGrpSpPr/>
          <p:nvPr userDrawn="1"/>
        </p:nvGrpSpPr>
        <p:grpSpPr>
          <a:xfrm>
            <a:off x="-405164" y="4491545"/>
            <a:ext cx="9778964" cy="2406689"/>
            <a:chOff x="-405164" y="4491545"/>
            <a:chExt cx="9778964" cy="2406689"/>
          </a:xfrm>
          <a:effectLst>
            <a:outerShdw blurRad="63500" sx="101000" sy="101000" algn="ctr" rotWithShape="0">
              <a:schemeClr val="accent4">
                <a:alpha val="40000"/>
              </a:schemeClr>
            </a:outerShdw>
          </a:effectLst>
        </p:grpSpPr>
        <p:pic>
          <p:nvPicPr>
            <p:cNvPr id="64" name="รูปภาพ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92273">
              <a:off x="519787" y="4519318"/>
              <a:ext cx="327561" cy="381162"/>
            </a:xfrm>
            <a:prstGeom prst="rect">
              <a:avLst/>
            </a:prstGeom>
          </p:spPr>
        </p:pic>
        <p:pic>
          <p:nvPicPr>
            <p:cNvPr id="65" name="รูปภาพ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39475">
              <a:off x="4253625" y="4491545"/>
              <a:ext cx="353156" cy="568121"/>
            </a:xfrm>
            <a:prstGeom prst="rect">
              <a:avLst/>
            </a:prstGeom>
          </p:spPr>
        </p:pic>
        <p:sp>
          <p:nvSpPr>
            <p:cNvPr id="66" name="เมฆ 65"/>
            <p:cNvSpPr/>
            <p:nvPr/>
          </p:nvSpPr>
          <p:spPr>
            <a:xfrm rot="489113">
              <a:off x="-405164" y="4642632"/>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7" name="เมฆ 66"/>
            <p:cNvSpPr/>
            <p:nvPr/>
          </p:nvSpPr>
          <p:spPr>
            <a:xfrm>
              <a:off x="6369822" y="4638485"/>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8" name="รูปภาพ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93014">
              <a:off x="6644722" y="4629646"/>
              <a:ext cx="406691" cy="561621"/>
            </a:xfrm>
            <a:prstGeom prst="rect">
              <a:avLst/>
            </a:prstGeom>
          </p:spPr>
        </p:pic>
        <p:sp>
          <p:nvSpPr>
            <p:cNvPr id="69" name="เมฆ 68"/>
            <p:cNvSpPr/>
            <p:nvPr/>
          </p:nvSpPr>
          <p:spPr>
            <a:xfrm rot="251312">
              <a:off x="1749031" y="4676699"/>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0" name="เมฆ 69"/>
            <p:cNvSpPr/>
            <p:nvPr/>
          </p:nvSpPr>
          <p:spPr>
            <a:xfrm rot="621615">
              <a:off x="3986711" y="4676699"/>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71" name="รูปภาพ 70"/>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6442195" y="4878980"/>
              <a:ext cx="186025" cy="206747"/>
            </a:xfrm>
            <a:prstGeom prst="rect">
              <a:avLst/>
            </a:prstGeom>
          </p:spPr>
        </p:pic>
        <p:pic>
          <p:nvPicPr>
            <p:cNvPr id="72" name="รูปภาพ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4793" y="4766416"/>
              <a:ext cx="207247" cy="222486"/>
            </a:xfrm>
            <a:prstGeom prst="rect">
              <a:avLst/>
            </a:prstGeom>
          </p:spPr>
        </p:pic>
        <p:pic>
          <p:nvPicPr>
            <p:cNvPr id="73" name="รูปภาพ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8768" y="4910457"/>
              <a:ext cx="207247" cy="222486"/>
            </a:xfrm>
            <a:prstGeom prst="rect">
              <a:avLst/>
            </a:prstGeom>
          </p:spPr>
        </p:pic>
        <p:pic>
          <p:nvPicPr>
            <p:cNvPr id="74" name="รูปภาพ 73"/>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2199845" y="4672233"/>
              <a:ext cx="279890" cy="311068"/>
            </a:xfrm>
            <a:prstGeom prst="rect">
              <a:avLst/>
            </a:prstGeom>
          </p:spPr>
        </p:pic>
        <p:pic>
          <p:nvPicPr>
            <p:cNvPr id="75" name="รูปภาพ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9511" y="4840371"/>
              <a:ext cx="207247" cy="222486"/>
            </a:xfrm>
            <a:prstGeom prst="rect">
              <a:avLst/>
            </a:prstGeom>
          </p:spPr>
        </p:pic>
      </p:grpSp>
      <p:grpSp>
        <p:nvGrpSpPr>
          <p:cNvPr id="76" name="กลุ่ม 75"/>
          <p:cNvGrpSpPr/>
          <p:nvPr userDrawn="1"/>
        </p:nvGrpSpPr>
        <p:grpSpPr>
          <a:xfrm>
            <a:off x="-1426585" y="-1199208"/>
            <a:ext cx="3003978" cy="2538015"/>
            <a:chOff x="-1426585" y="-1199208"/>
            <a:chExt cx="3003978" cy="2538015"/>
          </a:xfrm>
        </p:grpSpPr>
        <p:sp>
          <p:nvSpPr>
            <p:cNvPr id="77" name="เมฆ 76"/>
            <p:cNvSpPr/>
            <p:nvPr/>
          </p:nvSpPr>
          <p:spPr>
            <a:xfrm rot="9276667">
              <a:off x="-1426585" y="-1199208"/>
              <a:ext cx="3003978" cy="2175586"/>
            </a:xfrm>
            <a:prstGeom prst="cloud">
              <a:avLst/>
            </a:prstGeom>
            <a:solidFill>
              <a:schemeClr val="accent4">
                <a:lumMod val="60000"/>
                <a:lumOff val="40000"/>
              </a:schemeClr>
            </a:solidFill>
            <a:ln>
              <a:noFill/>
            </a:ln>
            <a:effectLst>
              <a:outerShdw blurRad="50800" dist="38100" dir="8100000" algn="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78" name="รูปภาพ 7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562432">
              <a:off x="-117159" y="-161083"/>
              <a:ext cx="1171456" cy="1177170"/>
            </a:xfrm>
            <a:prstGeom prst="rect">
              <a:avLst/>
            </a:prstGeom>
            <a:effectLst>
              <a:outerShdw blurRad="50800" dist="38100" dir="2700000" algn="tl" rotWithShape="0">
                <a:schemeClr val="accent4">
                  <a:alpha val="40000"/>
                </a:schemeClr>
              </a:outerShdw>
            </a:effectLst>
          </p:spPr>
        </p:pic>
        <p:pic>
          <p:nvPicPr>
            <p:cNvPr id="79" name="รูปภาพ 78"/>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267458" y="1027739"/>
              <a:ext cx="279890" cy="311068"/>
            </a:xfrm>
            <a:prstGeom prst="rect">
              <a:avLst/>
            </a:prstGeom>
          </p:spPr>
        </p:pic>
        <p:pic>
          <p:nvPicPr>
            <p:cNvPr id="80" name="รูปภาพ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9578" y="12303"/>
              <a:ext cx="207247" cy="222486"/>
            </a:xfrm>
            <a:prstGeom prst="rect">
              <a:avLst/>
            </a:prstGeom>
          </p:spPr>
        </p:pic>
      </p:grpSp>
    </p:spTree>
    <p:extLst>
      <p:ext uri="{BB962C8B-B14F-4D97-AF65-F5344CB8AC3E}">
        <p14:creationId xmlns:p14="http://schemas.microsoft.com/office/powerpoint/2010/main" val="561056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251519" y="267494"/>
            <a:ext cx="8568953" cy="4593166"/>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2" name="ชื่อเรื่อง 1"/>
          <p:cNvSpPr>
            <a:spLocks noGrp="1"/>
          </p:cNvSpPr>
          <p:nvPr>
            <p:ph type="title"/>
          </p:nvPr>
        </p:nvSpPr>
        <p:spPr>
          <a:xfrm>
            <a:off x="454211" y="400619"/>
            <a:ext cx="8229600" cy="857250"/>
          </a:xfrm>
        </p:spPr>
        <p:txBody>
          <a:bodyPr>
            <a:normAutofit/>
          </a:bodyPr>
          <a:lstStyle>
            <a:lvl1pPr>
              <a:defRPr sz="3600">
                <a:solidFill>
                  <a:srgbClr val="FFD757"/>
                </a:solidFill>
              </a:defRPr>
            </a:lvl1pPr>
          </a:lstStyle>
          <a:p>
            <a:r>
              <a:rPr lang="th-TH" dirty="0"/>
              <a:t>คลิกเพื่อแก้ไขลักษณะชื่อเรื่องต้นแบบ</a:t>
            </a:r>
          </a:p>
        </p:txBody>
      </p:sp>
      <p:sp>
        <p:nvSpPr>
          <p:cNvPr id="3" name="ตัวแทนวันที่ 2"/>
          <p:cNvSpPr>
            <a:spLocks noGrp="1"/>
          </p:cNvSpPr>
          <p:nvPr>
            <p:ph type="dt" sz="half" idx="10"/>
          </p:nvPr>
        </p:nvSpPr>
        <p:spPr/>
        <p:txBody>
          <a:bodyPr/>
          <a:lstStyle/>
          <a:p>
            <a:fld id="{D32242DE-F0EE-4C77-B9C6-2A34B17B2D30}" type="datetimeFigureOut">
              <a:rPr lang="th-TH" smtClean="0"/>
              <a:t>05/12/67</a:t>
            </a:fld>
            <a:endParaRPr lang="th-TH"/>
          </a:p>
        </p:txBody>
      </p:sp>
      <p:sp>
        <p:nvSpPr>
          <p:cNvPr id="4" name="ตัวแทนท้ายกระดาษ 3"/>
          <p:cNvSpPr>
            <a:spLocks noGrp="1"/>
          </p:cNvSpPr>
          <p:nvPr>
            <p:ph type="ftr" sz="quarter" idx="11"/>
          </p:nvPr>
        </p:nvSpPr>
        <p:spPr/>
        <p:txBody>
          <a:bodyPr/>
          <a:lstStyle/>
          <a:p>
            <a:endParaRPr lang="th-TH"/>
          </a:p>
        </p:txBody>
      </p:sp>
      <p:sp>
        <p:nvSpPr>
          <p:cNvPr id="5" name="ตัวแทนหมายเลขภาพนิ่ง 4"/>
          <p:cNvSpPr>
            <a:spLocks noGrp="1"/>
          </p:cNvSpPr>
          <p:nvPr>
            <p:ph type="sldNum" sz="quarter" idx="12"/>
          </p:nvPr>
        </p:nvSpPr>
        <p:spPr/>
        <p:txBody>
          <a:bodyPr/>
          <a:lstStyle/>
          <a:p>
            <a:fld id="{87FAD50B-2507-4EF4-85F2-259190485B3F}" type="slidenum">
              <a:rPr lang="th-TH" smtClean="0"/>
              <a:t>‹#›</a:t>
            </a:fld>
            <a:endParaRPr lang="th-TH"/>
          </a:p>
        </p:txBody>
      </p:sp>
      <p:sp>
        <p:nvSpPr>
          <p:cNvPr id="57" name="เมฆ 56"/>
          <p:cNvSpPr/>
          <p:nvPr userDrawn="1"/>
        </p:nvSpPr>
        <p:spPr>
          <a:xfrm rot="14044977">
            <a:off x="7613466" y="-1221842"/>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58" name="กลุ่ม 57"/>
          <p:cNvGrpSpPr/>
          <p:nvPr userDrawn="1"/>
        </p:nvGrpSpPr>
        <p:grpSpPr>
          <a:xfrm>
            <a:off x="323528" y="39027"/>
            <a:ext cx="2261782" cy="450000"/>
            <a:chOff x="3289945" y="3405879"/>
            <a:chExt cx="2261782" cy="450000"/>
          </a:xfrm>
        </p:grpSpPr>
        <p:sp>
          <p:nvSpPr>
            <p:cNvPr id="59" name="วงรี 58"/>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0" name="วงรี 59"/>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1" name="วงรี 60"/>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2" name="วงรี 61"/>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69" name="กลุ่ม 68"/>
          <p:cNvGrpSpPr/>
          <p:nvPr userDrawn="1"/>
        </p:nvGrpSpPr>
        <p:grpSpPr>
          <a:xfrm>
            <a:off x="-405164" y="4549817"/>
            <a:ext cx="9778964" cy="2348417"/>
            <a:chOff x="-405164" y="4549817"/>
            <a:chExt cx="9778964" cy="2348417"/>
          </a:xfrm>
          <a:effectLst>
            <a:outerShdw blurRad="50800" dist="12700" dir="16200000" rotWithShape="0">
              <a:schemeClr val="accent4">
                <a:alpha val="40000"/>
              </a:schemeClr>
            </a:outerShdw>
          </a:effectLst>
        </p:grpSpPr>
        <p:sp>
          <p:nvSpPr>
            <p:cNvPr id="70" name="เมฆ 69"/>
            <p:cNvSpPr/>
            <p:nvPr/>
          </p:nvSpPr>
          <p:spPr>
            <a:xfrm rot="489113">
              <a:off x="-405164" y="4642632"/>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71" name="รูปภาพ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02581">
              <a:off x="1690900" y="4549817"/>
              <a:ext cx="310808" cy="499996"/>
            </a:xfrm>
            <a:prstGeom prst="rect">
              <a:avLst/>
            </a:prstGeom>
          </p:spPr>
        </p:pic>
        <p:sp>
          <p:nvSpPr>
            <p:cNvPr id="72" name="เมฆ 71"/>
            <p:cNvSpPr/>
            <p:nvPr/>
          </p:nvSpPr>
          <p:spPr>
            <a:xfrm>
              <a:off x="6369822" y="4638485"/>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73" name="รูปภาพ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62472">
              <a:off x="6615960" y="4637797"/>
              <a:ext cx="379045" cy="523443"/>
            </a:xfrm>
            <a:prstGeom prst="rect">
              <a:avLst/>
            </a:prstGeom>
          </p:spPr>
        </p:pic>
        <p:sp>
          <p:nvSpPr>
            <p:cNvPr id="74" name="เมฆ 73"/>
            <p:cNvSpPr/>
            <p:nvPr/>
          </p:nvSpPr>
          <p:spPr>
            <a:xfrm rot="251312">
              <a:off x="1749031" y="4676699"/>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75" name="รูปภาพ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22405">
              <a:off x="4212852" y="4688399"/>
              <a:ext cx="327561" cy="381162"/>
            </a:xfrm>
            <a:prstGeom prst="rect">
              <a:avLst/>
            </a:prstGeom>
          </p:spPr>
        </p:pic>
        <p:sp>
          <p:nvSpPr>
            <p:cNvPr id="76" name="เมฆ 75"/>
            <p:cNvSpPr/>
            <p:nvPr/>
          </p:nvSpPr>
          <p:spPr>
            <a:xfrm rot="621615">
              <a:off x="3986711" y="4676699"/>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77" name="รูปภาพ 76"/>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6442195" y="4878980"/>
              <a:ext cx="186025" cy="206747"/>
            </a:xfrm>
            <a:prstGeom prst="rect">
              <a:avLst/>
            </a:prstGeom>
          </p:spPr>
        </p:pic>
        <p:pic>
          <p:nvPicPr>
            <p:cNvPr id="78" name="รูปภาพ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4793" y="4766416"/>
              <a:ext cx="207247" cy="222486"/>
            </a:xfrm>
            <a:prstGeom prst="rect">
              <a:avLst/>
            </a:prstGeom>
          </p:spPr>
        </p:pic>
        <p:pic>
          <p:nvPicPr>
            <p:cNvPr id="79" name="รูปภาพ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8768" y="4910457"/>
              <a:ext cx="207247" cy="222486"/>
            </a:xfrm>
            <a:prstGeom prst="rect">
              <a:avLst/>
            </a:prstGeom>
          </p:spPr>
        </p:pic>
        <p:pic>
          <p:nvPicPr>
            <p:cNvPr id="80" name="รูปภาพ 79"/>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2584042" y="4644281"/>
              <a:ext cx="279890" cy="311068"/>
            </a:xfrm>
            <a:prstGeom prst="rect">
              <a:avLst/>
            </a:prstGeom>
          </p:spPr>
        </p:pic>
        <p:pic>
          <p:nvPicPr>
            <p:cNvPr id="81" name="รูปภาพ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9511" y="4840371"/>
              <a:ext cx="207247" cy="222486"/>
            </a:xfrm>
            <a:prstGeom prst="rect">
              <a:avLst/>
            </a:prstGeom>
          </p:spPr>
        </p:pic>
      </p:grpSp>
      <p:sp>
        <p:nvSpPr>
          <p:cNvPr id="83" name="ตัวแทนแผนภูมิ 82"/>
          <p:cNvSpPr>
            <a:spLocks noGrp="1"/>
          </p:cNvSpPr>
          <p:nvPr>
            <p:ph type="chart" sz="quarter" idx="13"/>
          </p:nvPr>
        </p:nvSpPr>
        <p:spPr>
          <a:xfrm>
            <a:off x="560007" y="1302654"/>
            <a:ext cx="4041775" cy="3036888"/>
          </a:xfrm>
        </p:spPr>
        <p:txBody>
          <a:bodyPr/>
          <a:lstStyle/>
          <a:p>
            <a:endParaRPr lang="th-TH"/>
          </a:p>
        </p:txBody>
      </p:sp>
      <p:pic>
        <p:nvPicPr>
          <p:cNvPr id="84" name="รูปภาพ 8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97869" y="264027"/>
            <a:ext cx="1183404" cy="897097"/>
          </a:xfrm>
          <a:prstGeom prst="rect">
            <a:avLst/>
          </a:prstGeom>
        </p:spPr>
      </p:pic>
      <p:sp>
        <p:nvSpPr>
          <p:cNvPr id="85" name="ตัวแทนข้อความ 3"/>
          <p:cNvSpPr>
            <a:spLocks noGrp="1"/>
          </p:cNvSpPr>
          <p:nvPr>
            <p:ph type="body" sz="half" idx="2"/>
          </p:nvPr>
        </p:nvSpPr>
        <p:spPr>
          <a:xfrm>
            <a:off x="5164308" y="1418311"/>
            <a:ext cx="3272926" cy="603647"/>
          </a:xfrm>
        </p:spPr>
        <p:txBody>
          <a:bodyPr>
            <a:normAutofit/>
          </a:bodyPr>
          <a:lstStyle>
            <a:lvl1pPr marL="0" indent="0">
              <a:buNone/>
              <a:defRPr sz="1800">
                <a:solidFill>
                  <a:srgbClr val="DAA2B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dirty="0"/>
              <a:t>คลิกเพื่อแก้ไขลักษณะของข้อความต้นแบบ</a:t>
            </a:r>
          </a:p>
          <a:p>
            <a:pPr lvl="0"/>
            <a:endParaRPr lang="th-TH" dirty="0"/>
          </a:p>
        </p:txBody>
      </p:sp>
      <p:sp>
        <p:nvSpPr>
          <p:cNvPr id="86" name="ตัวแทนข้อความ 3"/>
          <p:cNvSpPr>
            <a:spLocks noGrp="1"/>
          </p:cNvSpPr>
          <p:nvPr>
            <p:ph type="body" sz="half" idx="14"/>
          </p:nvPr>
        </p:nvSpPr>
        <p:spPr>
          <a:xfrm>
            <a:off x="5164307" y="1995686"/>
            <a:ext cx="3225264" cy="415443"/>
          </a:xfrm>
        </p:spPr>
        <p:txBody>
          <a:bodyPr>
            <a:noAutofit/>
          </a:bodyPr>
          <a:lstStyle>
            <a:lvl1pPr marL="0" indent="0">
              <a:buNone/>
              <a:defRPr sz="1800">
                <a:latin typeface="can_NongAor" pitchFamily="2" charset="0"/>
                <a:cs typeface="can_NongAor"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dirty="0"/>
              <a:t>คลิกเพื่อแก้ไขลักษณะของข้อความต้นแบบ</a:t>
            </a:r>
          </a:p>
          <a:p>
            <a:pPr lvl="0"/>
            <a:endParaRPr lang="th-TH" dirty="0"/>
          </a:p>
        </p:txBody>
      </p:sp>
      <p:sp>
        <p:nvSpPr>
          <p:cNvPr id="87" name="ตัวแทนข้อความ 3"/>
          <p:cNvSpPr>
            <a:spLocks noGrp="1"/>
          </p:cNvSpPr>
          <p:nvPr>
            <p:ph type="body" sz="half" idx="15"/>
          </p:nvPr>
        </p:nvSpPr>
        <p:spPr>
          <a:xfrm>
            <a:off x="5164308" y="2487630"/>
            <a:ext cx="3272926" cy="603647"/>
          </a:xfrm>
        </p:spPr>
        <p:txBody>
          <a:bodyPr>
            <a:normAutofit/>
          </a:bodyPr>
          <a:lstStyle>
            <a:lvl1pPr marL="0" indent="0">
              <a:buNone/>
              <a:defRPr sz="180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dirty="0"/>
              <a:t>คลิกเพื่อแก้ไขลักษณะของข้อความต้นแบบ</a:t>
            </a:r>
          </a:p>
          <a:p>
            <a:pPr lvl="0"/>
            <a:endParaRPr lang="th-TH" dirty="0"/>
          </a:p>
        </p:txBody>
      </p:sp>
      <p:sp>
        <p:nvSpPr>
          <p:cNvPr id="88" name="ตัวแทนข้อความ 3"/>
          <p:cNvSpPr>
            <a:spLocks noGrp="1"/>
          </p:cNvSpPr>
          <p:nvPr>
            <p:ph type="body" sz="half" idx="16"/>
          </p:nvPr>
        </p:nvSpPr>
        <p:spPr>
          <a:xfrm>
            <a:off x="5164308" y="3091277"/>
            <a:ext cx="3275154" cy="344569"/>
          </a:xfrm>
        </p:spPr>
        <p:txBody>
          <a:bodyPr>
            <a:noAutofit/>
          </a:bodyPr>
          <a:lstStyle>
            <a:lvl1pPr marL="0" indent="0">
              <a:buNone/>
              <a:defRPr sz="1800">
                <a:latin typeface="can_NongAor" pitchFamily="2" charset="0"/>
                <a:cs typeface="can_NongAor"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dirty="0"/>
              <a:t>คลิกเพื่อแก้ไขลักษณะของข้อความต้นแบบ</a:t>
            </a:r>
          </a:p>
        </p:txBody>
      </p:sp>
      <p:sp>
        <p:nvSpPr>
          <p:cNvPr id="89" name="ตัวแทนข้อความ 3"/>
          <p:cNvSpPr>
            <a:spLocks noGrp="1"/>
          </p:cNvSpPr>
          <p:nvPr>
            <p:ph type="body" sz="half" idx="17"/>
          </p:nvPr>
        </p:nvSpPr>
        <p:spPr>
          <a:xfrm>
            <a:off x="5167905" y="3507854"/>
            <a:ext cx="3272926" cy="603647"/>
          </a:xfrm>
        </p:spPr>
        <p:txBody>
          <a:bodyPr>
            <a:normAutofit/>
          </a:bodyPr>
          <a:lstStyle>
            <a:lvl1pPr marL="0" indent="0">
              <a:buNone/>
              <a:defRPr sz="180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dirty="0"/>
              <a:t>คลิกเพื่อแก้ไขลักษณะของข้อความต้นแบบ</a:t>
            </a:r>
          </a:p>
          <a:p>
            <a:pPr lvl="0"/>
            <a:endParaRPr lang="th-TH" dirty="0"/>
          </a:p>
        </p:txBody>
      </p:sp>
      <p:sp>
        <p:nvSpPr>
          <p:cNvPr id="90" name="ตัวแทนข้อความ 3"/>
          <p:cNvSpPr>
            <a:spLocks noGrp="1"/>
          </p:cNvSpPr>
          <p:nvPr>
            <p:ph type="body" sz="half" idx="18"/>
          </p:nvPr>
        </p:nvSpPr>
        <p:spPr>
          <a:xfrm>
            <a:off x="5167905" y="4111501"/>
            <a:ext cx="3275154" cy="335223"/>
          </a:xfrm>
        </p:spPr>
        <p:txBody>
          <a:bodyPr>
            <a:noAutofit/>
          </a:bodyPr>
          <a:lstStyle>
            <a:lvl1pPr marL="0" indent="0">
              <a:buNone/>
              <a:defRPr sz="1800">
                <a:latin typeface="can_NongAor" pitchFamily="2" charset="0"/>
                <a:cs typeface="can_NongAor"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dirty="0"/>
              <a:t>คลิกเพื่อแก้ไขลักษณะของข้อความต้นแบบ</a:t>
            </a:r>
          </a:p>
          <a:p>
            <a:pPr lvl="0"/>
            <a:endParaRPr lang="th-TH" dirty="0"/>
          </a:p>
        </p:txBody>
      </p:sp>
    </p:spTree>
    <p:extLst>
      <p:ext uri="{BB962C8B-B14F-4D97-AF65-F5344CB8AC3E}">
        <p14:creationId xmlns:p14="http://schemas.microsoft.com/office/powerpoint/2010/main" val="4088103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251519" y="267494"/>
            <a:ext cx="8568953" cy="4593166"/>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2" name="ชื่อเรื่อง 1"/>
          <p:cNvSpPr>
            <a:spLocks noGrp="1"/>
          </p:cNvSpPr>
          <p:nvPr>
            <p:ph type="title"/>
          </p:nvPr>
        </p:nvSpPr>
        <p:spPr>
          <a:xfrm>
            <a:off x="230832" y="484307"/>
            <a:ext cx="8229600" cy="857250"/>
          </a:xfrm>
        </p:spPr>
        <p:txBody>
          <a:bodyPr>
            <a:normAutofit/>
          </a:bodyPr>
          <a:lstStyle>
            <a:lvl1pPr>
              <a:defRPr sz="4000"/>
            </a:lvl1pPr>
          </a:lstStyle>
          <a:p>
            <a:r>
              <a:rPr lang="th-TH" dirty="0"/>
              <a:t>คลิกเพื่อแก้ไขลักษณะชื่อเรื่องต้นแบบ</a:t>
            </a:r>
          </a:p>
        </p:txBody>
      </p:sp>
      <p:sp>
        <p:nvSpPr>
          <p:cNvPr id="3" name="ตัวแทนวันที่ 2"/>
          <p:cNvSpPr>
            <a:spLocks noGrp="1"/>
          </p:cNvSpPr>
          <p:nvPr>
            <p:ph type="dt" sz="half" idx="10"/>
          </p:nvPr>
        </p:nvSpPr>
        <p:spPr/>
        <p:txBody>
          <a:bodyPr/>
          <a:lstStyle/>
          <a:p>
            <a:fld id="{D32242DE-F0EE-4C77-B9C6-2A34B17B2D30}" type="datetimeFigureOut">
              <a:rPr lang="th-TH" smtClean="0"/>
              <a:t>05/12/67</a:t>
            </a:fld>
            <a:endParaRPr lang="th-TH"/>
          </a:p>
        </p:txBody>
      </p:sp>
      <p:sp>
        <p:nvSpPr>
          <p:cNvPr id="4" name="ตัวแทนท้ายกระดาษ 3"/>
          <p:cNvSpPr>
            <a:spLocks noGrp="1"/>
          </p:cNvSpPr>
          <p:nvPr>
            <p:ph type="ftr" sz="quarter" idx="11"/>
          </p:nvPr>
        </p:nvSpPr>
        <p:spPr/>
        <p:txBody>
          <a:bodyPr/>
          <a:lstStyle/>
          <a:p>
            <a:endParaRPr lang="th-TH"/>
          </a:p>
        </p:txBody>
      </p:sp>
      <p:sp>
        <p:nvSpPr>
          <p:cNvPr id="5" name="ตัวแทนหมายเลขภาพนิ่ง 4"/>
          <p:cNvSpPr>
            <a:spLocks noGrp="1"/>
          </p:cNvSpPr>
          <p:nvPr>
            <p:ph type="sldNum" sz="quarter" idx="12"/>
          </p:nvPr>
        </p:nvSpPr>
        <p:spPr/>
        <p:txBody>
          <a:bodyPr/>
          <a:lstStyle/>
          <a:p>
            <a:fld id="{87FAD50B-2507-4EF4-85F2-259190485B3F}" type="slidenum">
              <a:rPr lang="th-TH" smtClean="0"/>
              <a:t>‹#›</a:t>
            </a:fld>
            <a:endParaRPr lang="th-TH"/>
          </a:p>
        </p:txBody>
      </p:sp>
      <p:grpSp>
        <p:nvGrpSpPr>
          <p:cNvPr id="57" name="กลุ่ม 56"/>
          <p:cNvGrpSpPr/>
          <p:nvPr userDrawn="1"/>
        </p:nvGrpSpPr>
        <p:grpSpPr>
          <a:xfrm>
            <a:off x="348930" y="4635660"/>
            <a:ext cx="2261782" cy="450000"/>
            <a:chOff x="3289945" y="3405879"/>
            <a:chExt cx="2261782" cy="450000"/>
          </a:xfrm>
        </p:grpSpPr>
        <p:sp>
          <p:nvSpPr>
            <p:cNvPr id="58" name="วงรี 57"/>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9" name="วงรี 58"/>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0" name="วงรี 59"/>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1" name="วงรี 60"/>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62" name="กลุ่ม 61"/>
          <p:cNvGrpSpPr/>
          <p:nvPr userDrawn="1"/>
        </p:nvGrpSpPr>
        <p:grpSpPr>
          <a:xfrm>
            <a:off x="-1104648" y="-1501991"/>
            <a:ext cx="2175586" cy="3003978"/>
            <a:chOff x="-1104648" y="-1501991"/>
            <a:chExt cx="2175586" cy="3003978"/>
          </a:xfrm>
        </p:grpSpPr>
        <p:sp>
          <p:nvSpPr>
            <p:cNvPr id="63" name="เมฆ 62"/>
            <p:cNvSpPr/>
            <p:nvPr/>
          </p:nvSpPr>
          <p:spPr>
            <a:xfrm rot="18571014" flipH="1">
              <a:off x="-1518844" y="-1087795"/>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64" name="กลุ่ม 63"/>
            <p:cNvGrpSpPr/>
            <p:nvPr/>
          </p:nvGrpSpPr>
          <p:grpSpPr>
            <a:xfrm>
              <a:off x="48876" y="38133"/>
              <a:ext cx="772571" cy="749629"/>
              <a:chOff x="48876" y="38133"/>
              <a:chExt cx="772571" cy="749629"/>
            </a:xfrm>
          </p:grpSpPr>
          <p:pic>
            <p:nvPicPr>
              <p:cNvPr id="65" name="รูปภาพ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181959">
                <a:off x="48876" y="382501"/>
                <a:ext cx="380700" cy="405261"/>
              </a:xfrm>
              <a:prstGeom prst="rect">
                <a:avLst/>
              </a:prstGeom>
            </p:spPr>
          </p:pic>
          <p:pic>
            <p:nvPicPr>
              <p:cNvPr id="66" name="รูปภาพ 65"/>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530985" y="38133"/>
                <a:ext cx="290462" cy="322818"/>
              </a:xfrm>
              <a:prstGeom prst="rect">
                <a:avLst/>
              </a:prstGeom>
            </p:spPr>
          </p:pic>
        </p:grpSp>
      </p:grpSp>
      <p:grpSp>
        <p:nvGrpSpPr>
          <p:cNvPr id="67" name="กลุ่ม 66"/>
          <p:cNvGrpSpPr/>
          <p:nvPr userDrawn="1"/>
        </p:nvGrpSpPr>
        <p:grpSpPr>
          <a:xfrm>
            <a:off x="8388424" y="3573914"/>
            <a:ext cx="2175586" cy="3003978"/>
            <a:chOff x="8388424" y="3573914"/>
            <a:chExt cx="2175586" cy="3003978"/>
          </a:xfrm>
        </p:grpSpPr>
        <p:sp>
          <p:nvSpPr>
            <p:cNvPr id="68" name="เมฆ 67"/>
            <p:cNvSpPr/>
            <p:nvPr/>
          </p:nvSpPr>
          <p:spPr>
            <a:xfrm rot="18571014" flipH="1">
              <a:off x="7974228" y="3988110"/>
              <a:ext cx="3003978" cy="2175586"/>
            </a:xfrm>
            <a:prstGeom prst="cloud">
              <a:avLst/>
            </a:prstGeom>
            <a:solidFill>
              <a:schemeClr val="accent4">
                <a:lumMod val="60000"/>
                <a:lumOff val="40000"/>
              </a:schemeClr>
            </a:solidFill>
            <a:ln>
              <a:noFill/>
            </a:ln>
            <a:effectLst>
              <a:outerShdw blurRad="50800" dist="38100" dir="10800000" algn="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9" name="รูปภาพ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272080">
              <a:off x="8802115" y="4521690"/>
              <a:ext cx="227780" cy="244529"/>
            </a:xfrm>
            <a:prstGeom prst="rect">
              <a:avLst/>
            </a:prstGeom>
          </p:spPr>
        </p:pic>
        <p:pic>
          <p:nvPicPr>
            <p:cNvPr id="70" name="รูปภาพ 69"/>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8511653" y="4765304"/>
              <a:ext cx="290462" cy="322818"/>
            </a:xfrm>
            <a:prstGeom prst="rect">
              <a:avLst/>
            </a:prstGeom>
          </p:spPr>
        </p:pic>
      </p:grpSp>
      <p:grpSp>
        <p:nvGrpSpPr>
          <p:cNvPr id="71" name="กลุ่ม 70"/>
          <p:cNvGrpSpPr/>
          <p:nvPr userDrawn="1"/>
        </p:nvGrpSpPr>
        <p:grpSpPr>
          <a:xfrm>
            <a:off x="7431403" y="-1128323"/>
            <a:ext cx="3003978" cy="2255288"/>
            <a:chOff x="7431403" y="-1128323"/>
            <a:chExt cx="3003978" cy="2255288"/>
          </a:xfrm>
        </p:grpSpPr>
        <p:grpSp>
          <p:nvGrpSpPr>
            <p:cNvPr id="72" name="กลุ่ม 71"/>
            <p:cNvGrpSpPr/>
            <p:nvPr/>
          </p:nvGrpSpPr>
          <p:grpSpPr>
            <a:xfrm>
              <a:off x="7431403" y="-1128323"/>
              <a:ext cx="3003978" cy="2255288"/>
              <a:chOff x="7538590" y="-1209733"/>
              <a:chExt cx="3003978" cy="2255288"/>
            </a:xfrm>
          </p:grpSpPr>
          <p:sp>
            <p:nvSpPr>
              <p:cNvPr id="75" name="เมฆ 74"/>
              <p:cNvSpPr/>
              <p:nvPr/>
            </p:nvSpPr>
            <p:spPr>
              <a:xfrm rot="12718345" flipH="1">
                <a:off x="7538590" y="-1209733"/>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76" name="รูปภาพ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flipH="1">
                <a:off x="8001280" y="-45931"/>
                <a:ext cx="1088830" cy="1094141"/>
              </a:xfrm>
              <a:prstGeom prst="rect">
                <a:avLst/>
              </a:prstGeom>
              <a:effectLst>
                <a:outerShdw blurRad="50800" dist="38100" dir="2700000" algn="tl" rotWithShape="0">
                  <a:schemeClr val="accent4">
                    <a:alpha val="40000"/>
                  </a:schemeClr>
                </a:outerShdw>
              </a:effectLst>
            </p:spPr>
          </p:pic>
        </p:grpSp>
        <p:pic>
          <p:nvPicPr>
            <p:cNvPr id="73" name="รูปภาพ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272080">
              <a:off x="7969721" y="88700"/>
              <a:ext cx="227780" cy="244529"/>
            </a:xfrm>
            <a:prstGeom prst="rect">
              <a:avLst/>
            </a:prstGeom>
          </p:spPr>
        </p:pic>
        <p:pic>
          <p:nvPicPr>
            <p:cNvPr id="74" name="รูปภาพ 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181959">
              <a:off x="8874659" y="847094"/>
              <a:ext cx="221840" cy="236152"/>
            </a:xfrm>
            <a:prstGeom prst="rect">
              <a:avLst/>
            </a:prstGeom>
          </p:spPr>
        </p:pic>
      </p:grpSp>
      <p:sp>
        <p:nvSpPr>
          <p:cNvPr id="77" name="ตัวแทนเนื้อหา 2"/>
          <p:cNvSpPr>
            <a:spLocks noGrp="1"/>
          </p:cNvSpPr>
          <p:nvPr>
            <p:ph sz="half" idx="1"/>
          </p:nvPr>
        </p:nvSpPr>
        <p:spPr>
          <a:xfrm>
            <a:off x="457200" y="1779662"/>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dirty="0"/>
              <a:t>คลิกเพื่อแก้ไขลักษณะของข้อความต้นแบบ</a:t>
            </a:r>
          </a:p>
          <a:p>
            <a:pPr lvl="1"/>
            <a:r>
              <a:rPr lang="th-TH" dirty="0"/>
              <a:t>ระดับที่สอง</a:t>
            </a:r>
          </a:p>
          <a:p>
            <a:pPr lvl="2"/>
            <a:r>
              <a:rPr lang="th-TH" dirty="0"/>
              <a:t>ระดับที่สาม</a:t>
            </a:r>
          </a:p>
          <a:p>
            <a:pPr lvl="3"/>
            <a:r>
              <a:rPr lang="th-TH" dirty="0"/>
              <a:t>ระดับที่สี่</a:t>
            </a:r>
          </a:p>
          <a:p>
            <a:pPr lvl="4"/>
            <a:r>
              <a:rPr lang="th-TH" dirty="0"/>
              <a:t>ระดับที่ห้า</a:t>
            </a:r>
          </a:p>
        </p:txBody>
      </p:sp>
      <p:sp>
        <p:nvSpPr>
          <p:cNvPr id="78" name="ตัวแทนเนื้อหา 3"/>
          <p:cNvSpPr>
            <a:spLocks noGrp="1"/>
          </p:cNvSpPr>
          <p:nvPr>
            <p:ph sz="half" idx="2"/>
          </p:nvPr>
        </p:nvSpPr>
        <p:spPr>
          <a:xfrm>
            <a:off x="4648200" y="1779662"/>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Tree>
    <p:extLst>
      <p:ext uri="{BB962C8B-B14F-4D97-AF65-F5344CB8AC3E}">
        <p14:creationId xmlns:p14="http://schemas.microsoft.com/office/powerpoint/2010/main" val="4088103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251519" y="267494"/>
            <a:ext cx="8568953" cy="4593166"/>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grpSp>
        <p:nvGrpSpPr>
          <p:cNvPr id="44" name="กลุ่ม 43"/>
          <p:cNvGrpSpPr/>
          <p:nvPr userDrawn="1"/>
        </p:nvGrpSpPr>
        <p:grpSpPr>
          <a:xfrm>
            <a:off x="971600" y="645485"/>
            <a:ext cx="7467998" cy="3748057"/>
            <a:chOff x="971600" y="645485"/>
            <a:chExt cx="7467998" cy="3748057"/>
          </a:xfrm>
        </p:grpSpPr>
        <p:sp>
          <p:nvSpPr>
            <p:cNvPr id="45" name="บวก 44"/>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6" name="บวก 45"/>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7" name="บวก 46"/>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8" name="บวก 47"/>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9" name="วงรี 48"/>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0" name="วงรี 49"/>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1" name="วงรี 50"/>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2" name="สามเหลี่ยมหน้าจั่ว 51"/>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3" name="สามเหลี่ยมหน้าจั่ว 52"/>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4" name="สามเหลี่ยมหน้าจั่ว 53"/>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5" name="สามเหลี่ยมหน้าจั่ว 54"/>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6" name="วงรี 55"/>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3" name="ตัวแทนวันที่ 2"/>
          <p:cNvSpPr>
            <a:spLocks noGrp="1"/>
          </p:cNvSpPr>
          <p:nvPr>
            <p:ph type="dt" sz="half" idx="10"/>
          </p:nvPr>
        </p:nvSpPr>
        <p:spPr/>
        <p:txBody>
          <a:bodyPr/>
          <a:lstStyle/>
          <a:p>
            <a:fld id="{D32242DE-F0EE-4C77-B9C6-2A34B17B2D30}" type="datetimeFigureOut">
              <a:rPr lang="th-TH" smtClean="0"/>
              <a:t>05/12/67</a:t>
            </a:fld>
            <a:endParaRPr lang="th-TH"/>
          </a:p>
        </p:txBody>
      </p:sp>
      <p:sp>
        <p:nvSpPr>
          <p:cNvPr id="4" name="ตัวแทนท้ายกระดาษ 3"/>
          <p:cNvSpPr>
            <a:spLocks noGrp="1"/>
          </p:cNvSpPr>
          <p:nvPr>
            <p:ph type="ftr" sz="quarter" idx="11"/>
          </p:nvPr>
        </p:nvSpPr>
        <p:spPr/>
        <p:txBody>
          <a:bodyPr/>
          <a:lstStyle/>
          <a:p>
            <a:endParaRPr lang="th-TH"/>
          </a:p>
        </p:txBody>
      </p:sp>
      <p:sp>
        <p:nvSpPr>
          <p:cNvPr id="5" name="ตัวแทนหมายเลขภาพนิ่ง 4"/>
          <p:cNvSpPr>
            <a:spLocks noGrp="1"/>
          </p:cNvSpPr>
          <p:nvPr>
            <p:ph type="sldNum" sz="quarter" idx="12"/>
          </p:nvPr>
        </p:nvSpPr>
        <p:spPr/>
        <p:txBody>
          <a:bodyPr/>
          <a:lstStyle/>
          <a:p>
            <a:fld id="{87FAD50B-2507-4EF4-85F2-259190485B3F}" type="slidenum">
              <a:rPr lang="th-TH" smtClean="0"/>
              <a:t>‹#›</a:t>
            </a:fld>
            <a:endParaRPr lang="th-TH"/>
          </a:p>
        </p:txBody>
      </p:sp>
      <p:grpSp>
        <p:nvGrpSpPr>
          <p:cNvPr id="57" name="กลุ่ม 56"/>
          <p:cNvGrpSpPr/>
          <p:nvPr userDrawn="1"/>
        </p:nvGrpSpPr>
        <p:grpSpPr>
          <a:xfrm>
            <a:off x="4553429" y="196789"/>
            <a:ext cx="4155055" cy="4136443"/>
            <a:chOff x="4553429" y="196789"/>
            <a:chExt cx="4155055" cy="4136443"/>
          </a:xfrm>
        </p:grpSpPr>
        <p:grpSp>
          <p:nvGrpSpPr>
            <p:cNvPr id="58" name="กลุ่ม 57"/>
            <p:cNvGrpSpPr/>
            <p:nvPr/>
          </p:nvGrpSpPr>
          <p:grpSpPr>
            <a:xfrm>
              <a:off x="4553429" y="1257869"/>
              <a:ext cx="4155055" cy="3075363"/>
              <a:chOff x="4100154" y="1257869"/>
              <a:chExt cx="4155055" cy="3186089"/>
            </a:xfrm>
          </p:grpSpPr>
          <p:sp>
            <p:nvSpPr>
              <p:cNvPr id="60" name="รูปแบบอิสระ 59"/>
              <p:cNvSpPr/>
              <p:nvPr/>
            </p:nvSpPr>
            <p:spPr>
              <a:xfrm>
                <a:off x="4303283" y="1357254"/>
                <a:ext cx="3951926" cy="3086704"/>
              </a:xfrm>
              <a:custGeom>
                <a:avLst/>
                <a:gdLst>
                  <a:gd name="connsiteX0" fmla="*/ 408795 w 1623177"/>
                  <a:gd name="connsiteY0" fmla="*/ 1456766 h 1482940"/>
                  <a:gd name="connsiteX1" fmla="*/ 20868 w 1623177"/>
                  <a:gd name="connsiteY1" fmla="*/ 1041130 h 1482940"/>
                  <a:gd name="connsiteX2" fmla="*/ 131704 w 1623177"/>
                  <a:gd name="connsiteY2" fmla="*/ 265275 h 1482940"/>
                  <a:gd name="connsiteX3" fmla="*/ 796722 w 1623177"/>
                  <a:gd name="connsiteY3" fmla="*/ 2039 h 1482940"/>
                  <a:gd name="connsiteX4" fmla="*/ 1558722 w 1623177"/>
                  <a:gd name="connsiteY4" fmla="*/ 376111 h 1482940"/>
                  <a:gd name="connsiteX5" fmla="*/ 1447886 w 1623177"/>
                  <a:gd name="connsiteY5" fmla="*/ 1318221 h 1482940"/>
                  <a:gd name="connsiteX6" fmla="*/ 408795 w 1623177"/>
                  <a:gd name="connsiteY6" fmla="*/ 1456766 h 148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177" h="1482940">
                    <a:moveTo>
                      <a:pt x="408795" y="1456766"/>
                    </a:moveTo>
                    <a:cubicBezTo>
                      <a:pt x="170959" y="1410584"/>
                      <a:pt x="67050" y="1239712"/>
                      <a:pt x="20868" y="1041130"/>
                    </a:cubicBezTo>
                    <a:cubicBezTo>
                      <a:pt x="-25314" y="842548"/>
                      <a:pt x="2395" y="438457"/>
                      <a:pt x="131704" y="265275"/>
                    </a:cubicBezTo>
                    <a:cubicBezTo>
                      <a:pt x="261013" y="92093"/>
                      <a:pt x="558886" y="-16434"/>
                      <a:pt x="796722" y="2039"/>
                    </a:cubicBezTo>
                    <a:cubicBezTo>
                      <a:pt x="1034558" y="20512"/>
                      <a:pt x="1450195" y="156747"/>
                      <a:pt x="1558722" y="376111"/>
                    </a:cubicBezTo>
                    <a:cubicBezTo>
                      <a:pt x="1667249" y="595475"/>
                      <a:pt x="1644159" y="1131185"/>
                      <a:pt x="1447886" y="1318221"/>
                    </a:cubicBezTo>
                    <a:cubicBezTo>
                      <a:pt x="1251613" y="1505257"/>
                      <a:pt x="646631" y="1502948"/>
                      <a:pt x="408795" y="1456766"/>
                    </a:cubicBezTo>
                    <a:close/>
                  </a:path>
                </a:pathLst>
              </a:cu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1" name="รูปแบบอิสระ 60"/>
              <p:cNvSpPr/>
              <p:nvPr/>
            </p:nvSpPr>
            <p:spPr>
              <a:xfrm>
                <a:off x="4100154" y="1257869"/>
                <a:ext cx="4051049" cy="3075362"/>
              </a:xfrm>
              <a:custGeom>
                <a:avLst/>
                <a:gdLst>
                  <a:gd name="connsiteX0" fmla="*/ 408795 w 1623177"/>
                  <a:gd name="connsiteY0" fmla="*/ 1456766 h 1482940"/>
                  <a:gd name="connsiteX1" fmla="*/ 20868 w 1623177"/>
                  <a:gd name="connsiteY1" fmla="*/ 1041130 h 1482940"/>
                  <a:gd name="connsiteX2" fmla="*/ 131704 w 1623177"/>
                  <a:gd name="connsiteY2" fmla="*/ 265275 h 1482940"/>
                  <a:gd name="connsiteX3" fmla="*/ 796722 w 1623177"/>
                  <a:gd name="connsiteY3" fmla="*/ 2039 h 1482940"/>
                  <a:gd name="connsiteX4" fmla="*/ 1558722 w 1623177"/>
                  <a:gd name="connsiteY4" fmla="*/ 376111 h 1482940"/>
                  <a:gd name="connsiteX5" fmla="*/ 1447886 w 1623177"/>
                  <a:gd name="connsiteY5" fmla="*/ 1318221 h 1482940"/>
                  <a:gd name="connsiteX6" fmla="*/ 408795 w 1623177"/>
                  <a:gd name="connsiteY6" fmla="*/ 1456766 h 148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177" h="1482940">
                    <a:moveTo>
                      <a:pt x="408795" y="1456766"/>
                    </a:moveTo>
                    <a:cubicBezTo>
                      <a:pt x="170959" y="1410584"/>
                      <a:pt x="67050" y="1239712"/>
                      <a:pt x="20868" y="1041130"/>
                    </a:cubicBezTo>
                    <a:cubicBezTo>
                      <a:pt x="-25314" y="842548"/>
                      <a:pt x="2395" y="438457"/>
                      <a:pt x="131704" y="265275"/>
                    </a:cubicBezTo>
                    <a:cubicBezTo>
                      <a:pt x="261013" y="92093"/>
                      <a:pt x="558886" y="-16434"/>
                      <a:pt x="796722" y="2039"/>
                    </a:cubicBezTo>
                    <a:cubicBezTo>
                      <a:pt x="1034558" y="20512"/>
                      <a:pt x="1450195" y="156747"/>
                      <a:pt x="1558722" y="376111"/>
                    </a:cubicBezTo>
                    <a:cubicBezTo>
                      <a:pt x="1667249" y="595475"/>
                      <a:pt x="1644159" y="1131185"/>
                      <a:pt x="1447886" y="1318221"/>
                    </a:cubicBezTo>
                    <a:cubicBezTo>
                      <a:pt x="1251613" y="1505257"/>
                      <a:pt x="646631" y="1502948"/>
                      <a:pt x="408795" y="1456766"/>
                    </a:cubicBezTo>
                    <a:close/>
                  </a:path>
                </a:pathLst>
              </a:custGeom>
              <a:solidFill>
                <a:srgbClr val="A794BE"/>
              </a:solidFill>
              <a:ln>
                <a:noFill/>
              </a:ln>
              <a:effectLst>
                <a:innerShdw blurRad="63500" dist="177800" dir="12840000">
                  <a:srgbClr val="977994">
                    <a:alpha val="1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pic>
          <p:nvPicPr>
            <p:cNvPr id="59" name="รูปภาพ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54021">
              <a:off x="7471741" y="196789"/>
              <a:ext cx="1132861" cy="1598420"/>
            </a:xfrm>
            <a:prstGeom prst="rect">
              <a:avLst/>
            </a:prstGeom>
          </p:spPr>
        </p:pic>
      </p:grpSp>
      <p:grpSp>
        <p:nvGrpSpPr>
          <p:cNvPr id="62" name="กลุ่ม 61"/>
          <p:cNvGrpSpPr/>
          <p:nvPr userDrawn="1"/>
        </p:nvGrpSpPr>
        <p:grpSpPr>
          <a:xfrm>
            <a:off x="6526030" y="4635660"/>
            <a:ext cx="2261782" cy="450000"/>
            <a:chOff x="3289945" y="3405879"/>
            <a:chExt cx="2261782" cy="450000"/>
          </a:xfrm>
        </p:grpSpPr>
        <p:sp>
          <p:nvSpPr>
            <p:cNvPr id="63" name="วงรี 62"/>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4" name="วงรี 63"/>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5" name="วงรี 64"/>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6" name="วงรี 65"/>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67" name="กลุ่ม 66"/>
          <p:cNvGrpSpPr/>
          <p:nvPr userDrawn="1"/>
        </p:nvGrpSpPr>
        <p:grpSpPr>
          <a:xfrm>
            <a:off x="454211" y="1064723"/>
            <a:ext cx="3871876" cy="3739275"/>
            <a:chOff x="454211" y="1064723"/>
            <a:chExt cx="3871876" cy="3739275"/>
          </a:xfrm>
        </p:grpSpPr>
        <p:pic>
          <p:nvPicPr>
            <p:cNvPr id="68" name="รูปภาพ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211" y="1064723"/>
              <a:ext cx="3871876" cy="3739275"/>
            </a:xfrm>
            <a:prstGeom prst="rect">
              <a:avLst/>
            </a:prstGeom>
          </p:spPr>
        </p:pic>
        <p:sp>
          <p:nvSpPr>
            <p:cNvPr id="69" name="วงรี 68"/>
            <p:cNvSpPr/>
            <p:nvPr/>
          </p:nvSpPr>
          <p:spPr>
            <a:xfrm>
              <a:off x="847896" y="1461210"/>
              <a:ext cx="3041368" cy="2902851"/>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70" name="กลุ่ม 69"/>
          <p:cNvGrpSpPr/>
          <p:nvPr userDrawn="1"/>
        </p:nvGrpSpPr>
        <p:grpSpPr>
          <a:xfrm>
            <a:off x="-1085994" y="4314392"/>
            <a:ext cx="3003978" cy="2175586"/>
            <a:chOff x="-1085994" y="4314392"/>
            <a:chExt cx="3003978" cy="2175586"/>
          </a:xfrm>
        </p:grpSpPr>
        <p:sp>
          <p:nvSpPr>
            <p:cNvPr id="71" name="เมฆ 70"/>
            <p:cNvSpPr/>
            <p:nvPr/>
          </p:nvSpPr>
          <p:spPr>
            <a:xfrm rot="1140269" flipH="1">
              <a:off x="-1085994" y="4314392"/>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72" name="รูปภาพ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6195">
              <a:off x="142099" y="4459669"/>
              <a:ext cx="373985" cy="398113"/>
            </a:xfrm>
            <a:prstGeom prst="rect">
              <a:avLst/>
            </a:prstGeom>
          </p:spPr>
        </p:pic>
        <p:pic>
          <p:nvPicPr>
            <p:cNvPr id="73" name="รูปภาพ 72"/>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766340" y="4856971"/>
              <a:ext cx="202448" cy="225000"/>
            </a:xfrm>
            <a:prstGeom prst="rect">
              <a:avLst/>
            </a:prstGeom>
          </p:spPr>
        </p:pic>
      </p:grpSp>
      <p:grpSp>
        <p:nvGrpSpPr>
          <p:cNvPr id="74" name="กลุ่ม 73"/>
          <p:cNvGrpSpPr/>
          <p:nvPr userDrawn="1"/>
        </p:nvGrpSpPr>
        <p:grpSpPr>
          <a:xfrm>
            <a:off x="-1053502" y="-1332951"/>
            <a:ext cx="2426460" cy="3003978"/>
            <a:chOff x="-1053502" y="-1332951"/>
            <a:chExt cx="2426460" cy="3003978"/>
          </a:xfrm>
        </p:grpSpPr>
        <p:sp>
          <p:nvSpPr>
            <p:cNvPr id="75" name="เมฆ 74"/>
            <p:cNvSpPr/>
            <p:nvPr/>
          </p:nvSpPr>
          <p:spPr>
            <a:xfrm rot="7546496" flipH="1">
              <a:off x="-1467698" y="-918755"/>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76" name="รูปภาพ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flipV="1">
              <a:off x="281473" y="166384"/>
              <a:ext cx="1088830" cy="1094141"/>
            </a:xfrm>
            <a:prstGeom prst="rect">
              <a:avLst/>
            </a:prstGeom>
            <a:effectLst>
              <a:outerShdw blurRad="50800" dist="38100" dir="2700000" algn="tl" rotWithShape="0">
                <a:schemeClr val="accent4">
                  <a:alpha val="40000"/>
                </a:schemeClr>
              </a:outerShdw>
            </a:effectLst>
          </p:spPr>
        </p:pic>
        <p:pic>
          <p:nvPicPr>
            <p:cNvPr id="77" name="รูปภาพ 7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9091" y="34719"/>
              <a:ext cx="344876" cy="370235"/>
            </a:xfrm>
            <a:prstGeom prst="rect">
              <a:avLst/>
            </a:prstGeom>
          </p:spPr>
        </p:pic>
        <p:pic>
          <p:nvPicPr>
            <p:cNvPr id="78" name="รูปภาพ 77"/>
            <p:cNvPicPr>
              <a:picLocks noChangeAspect="1"/>
            </p:cNvPicPr>
            <p:nvPr/>
          </p:nvPicPr>
          <p:blipFill rotWithShape="1">
            <a:blip r:embed="rId9" cstate="print">
              <a:extLst>
                <a:ext uri="{BEBA8EAE-BF5A-486C-A8C5-ECC9F3942E4B}">
                  <a14:imgProps xmlns:a14="http://schemas.microsoft.com/office/drawing/2010/main">
                    <a14:imgLayer r:embed="rId10">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99119" y="704071"/>
              <a:ext cx="152400" cy="169377"/>
            </a:xfrm>
            <a:prstGeom prst="rect">
              <a:avLst/>
            </a:prstGeom>
          </p:spPr>
        </p:pic>
      </p:grpSp>
      <p:sp>
        <p:nvSpPr>
          <p:cNvPr id="2" name="ชื่อเรื่อง 1"/>
          <p:cNvSpPr>
            <a:spLocks noGrp="1"/>
          </p:cNvSpPr>
          <p:nvPr>
            <p:ph type="title"/>
          </p:nvPr>
        </p:nvSpPr>
        <p:spPr>
          <a:xfrm>
            <a:off x="326700" y="299474"/>
            <a:ext cx="8229600" cy="857250"/>
          </a:xfrm>
        </p:spPr>
        <p:txBody>
          <a:bodyPr>
            <a:normAutofit/>
          </a:bodyPr>
          <a:lstStyle>
            <a:lvl1pPr>
              <a:defRPr sz="3600">
                <a:solidFill>
                  <a:srgbClr val="FFD757"/>
                </a:solidFill>
              </a:defRPr>
            </a:lvl1pPr>
          </a:lstStyle>
          <a:p>
            <a:r>
              <a:rPr lang="th-TH" dirty="0"/>
              <a:t>คลิกเพื่อแก้ไขลักษณะชื่อเรื่องต้นแบบ</a:t>
            </a:r>
          </a:p>
        </p:txBody>
      </p:sp>
      <p:sp>
        <p:nvSpPr>
          <p:cNvPr id="80" name="ตัวแทนรูปภาพ 79"/>
          <p:cNvSpPr>
            <a:spLocks noGrp="1"/>
          </p:cNvSpPr>
          <p:nvPr>
            <p:ph type="pic" sz="quarter" idx="13"/>
          </p:nvPr>
        </p:nvSpPr>
        <p:spPr>
          <a:xfrm>
            <a:off x="825888" y="1460500"/>
            <a:ext cx="3063376" cy="2903538"/>
          </a:xfrm>
          <a:prstGeom prst="ellipse">
            <a:avLst/>
          </a:prstGeom>
        </p:spPr>
        <p:txBody>
          <a:bodyPr/>
          <a:lstStyle/>
          <a:p>
            <a:endParaRPr lang="th-TH"/>
          </a:p>
        </p:txBody>
      </p:sp>
      <p:sp>
        <p:nvSpPr>
          <p:cNvPr id="81" name="ตัวแทนข้อความ 3"/>
          <p:cNvSpPr>
            <a:spLocks noGrp="1"/>
          </p:cNvSpPr>
          <p:nvPr>
            <p:ph type="body" sz="half" idx="14"/>
          </p:nvPr>
        </p:nvSpPr>
        <p:spPr>
          <a:xfrm>
            <a:off x="5164307" y="1995686"/>
            <a:ext cx="3225264" cy="415443"/>
          </a:xfrm>
        </p:spPr>
        <p:txBody>
          <a:bodyPr>
            <a:noAutofit/>
          </a:bodyPr>
          <a:lstStyle>
            <a:lvl1pPr marL="0" indent="0">
              <a:buNone/>
              <a:defRPr sz="1800">
                <a:solidFill>
                  <a:schemeClr val="bg1"/>
                </a:solidFill>
                <a:latin typeface="can_NongAor" pitchFamily="2" charset="0"/>
                <a:cs typeface="can_NongAor"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dirty="0"/>
              <a:t>คลิกเพื่อแก้ไขลักษณะของข้อความต้นแบบ</a:t>
            </a:r>
          </a:p>
          <a:p>
            <a:pPr lvl="0"/>
            <a:endParaRPr lang="th-TH" dirty="0"/>
          </a:p>
        </p:txBody>
      </p:sp>
    </p:spTree>
    <p:extLst>
      <p:ext uri="{BB962C8B-B14F-4D97-AF65-F5344CB8AC3E}">
        <p14:creationId xmlns:p14="http://schemas.microsoft.com/office/powerpoint/2010/main" val="4088103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251519" y="267494"/>
            <a:ext cx="8568953" cy="4593166"/>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2" name="ชื่อเรื่อง 1"/>
          <p:cNvSpPr>
            <a:spLocks noGrp="1"/>
          </p:cNvSpPr>
          <p:nvPr>
            <p:ph type="title"/>
          </p:nvPr>
        </p:nvSpPr>
        <p:spPr>
          <a:xfrm>
            <a:off x="421196" y="581369"/>
            <a:ext cx="8229600" cy="857250"/>
          </a:xfrm>
        </p:spPr>
        <p:txBody>
          <a:bodyPr/>
          <a:lstStyle/>
          <a:p>
            <a:r>
              <a:rPr lang="th-TH"/>
              <a:t>คลิกเพื่อแก้ไขลักษณะชื่อเรื่องต้นแบบ</a:t>
            </a:r>
          </a:p>
        </p:txBody>
      </p:sp>
      <p:sp>
        <p:nvSpPr>
          <p:cNvPr id="3" name="ตัวแทนวันที่ 2"/>
          <p:cNvSpPr>
            <a:spLocks noGrp="1"/>
          </p:cNvSpPr>
          <p:nvPr>
            <p:ph type="dt" sz="half" idx="10"/>
          </p:nvPr>
        </p:nvSpPr>
        <p:spPr/>
        <p:txBody>
          <a:bodyPr/>
          <a:lstStyle/>
          <a:p>
            <a:fld id="{D32242DE-F0EE-4C77-B9C6-2A34B17B2D30}" type="datetimeFigureOut">
              <a:rPr lang="th-TH" smtClean="0"/>
              <a:t>05/12/67</a:t>
            </a:fld>
            <a:endParaRPr lang="th-TH"/>
          </a:p>
        </p:txBody>
      </p:sp>
      <p:sp>
        <p:nvSpPr>
          <p:cNvPr id="4" name="ตัวแทนท้ายกระดาษ 3"/>
          <p:cNvSpPr>
            <a:spLocks noGrp="1"/>
          </p:cNvSpPr>
          <p:nvPr>
            <p:ph type="ftr" sz="quarter" idx="11"/>
          </p:nvPr>
        </p:nvSpPr>
        <p:spPr/>
        <p:txBody>
          <a:bodyPr/>
          <a:lstStyle/>
          <a:p>
            <a:endParaRPr lang="th-TH"/>
          </a:p>
        </p:txBody>
      </p:sp>
      <p:sp>
        <p:nvSpPr>
          <p:cNvPr id="5" name="ตัวแทนหมายเลขภาพนิ่ง 4"/>
          <p:cNvSpPr>
            <a:spLocks noGrp="1"/>
          </p:cNvSpPr>
          <p:nvPr>
            <p:ph type="sldNum" sz="quarter" idx="12"/>
          </p:nvPr>
        </p:nvSpPr>
        <p:spPr/>
        <p:txBody>
          <a:bodyPr/>
          <a:lstStyle/>
          <a:p>
            <a:fld id="{87FAD50B-2507-4EF4-85F2-259190485B3F}" type="slidenum">
              <a:rPr lang="th-TH" smtClean="0"/>
              <a:t>‹#›</a:t>
            </a:fld>
            <a:endParaRPr lang="th-TH"/>
          </a:p>
        </p:txBody>
      </p:sp>
      <p:grpSp>
        <p:nvGrpSpPr>
          <p:cNvPr id="57" name="กลุ่ม 56"/>
          <p:cNvGrpSpPr/>
          <p:nvPr userDrawn="1"/>
        </p:nvGrpSpPr>
        <p:grpSpPr>
          <a:xfrm>
            <a:off x="6502684" y="118140"/>
            <a:ext cx="2261782" cy="450000"/>
            <a:chOff x="3289945" y="3405879"/>
            <a:chExt cx="2261782" cy="450000"/>
          </a:xfrm>
        </p:grpSpPr>
        <p:sp>
          <p:nvSpPr>
            <p:cNvPr id="58" name="วงรี 57"/>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9" name="วงรี 58"/>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0" name="วงรี 59"/>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1" name="วงรี 60"/>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62" name="กลุ่ม 61"/>
          <p:cNvGrpSpPr/>
          <p:nvPr userDrawn="1"/>
        </p:nvGrpSpPr>
        <p:grpSpPr>
          <a:xfrm>
            <a:off x="-1621233" y="-998795"/>
            <a:ext cx="3003978" cy="2175586"/>
            <a:chOff x="-1621233" y="-998795"/>
            <a:chExt cx="3003978" cy="2175586"/>
          </a:xfrm>
        </p:grpSpPr>
        <p:sp>
          <p:nvSpPr>
            <p:cNvPr id="63" name="เมฆ 62"/>
            <p:cNvSpPr/>
            <p:nvPr/>
          </p:nvSpPr>
          <p:spPr>
            <a:xfrm rot="8811681">
              <a:off x="-1621233" y="-998795"/>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4" name="รูปภาพ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26195">
              <a:off x="429109" y="112817"/>
              <a:ext cx="340212" cy="362161"/>
            </a:xfrm>
            <a:prstGeom prst="rect">
              <a:avLst/>
            </a:prstGeom>
          </p:spPr>
        </p:pic>
        <p:pic>
          <p:nvPicPr>
            <p:cNvPr id="65" name="รูปภาพ 64"/>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99117" y="581369"/>
              <a:ext cx="224409" cy="249408"/>
            </a:xfrm>
            <a:prstGeom prst="rect">
              <a:avLst/>
            </a:prstGeom>
          </p:spPr>
        </p:pic>
      </p:grpSp>
    </p:spTree>
    <p:extLst>
      <p:ext uri="{BB962C8B-B14F-4D97-AF65-F5344CB8AC3E}">
        <p14:creationId xmlns:p14="http://schemas.microsoft.com/office/powerpoint/2010/main" val="4088103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251519" y="267494"/>
            <a:ext cx="8568953" cy="4593166"/>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grpSp>
        <p:nvGrpSpPr>
          <p:cNvPr id="44" name="กลุ่ม 43"/>
          <p:cNvGrpSpPr/>
          <p:nvPr userDrawn="1"/>
        </p:nvGrpSpPr>
        <p:grpSpPr>
          <a:xfrm>
            <a:off x="971600" y="645485"/>
            <a:ext cx="7467998" cy="3748057"/>
            <a:chOff x="971600" y="645485"/>
            <a:chExt cx="7467998" cy="3748057"/>
          </a:xfrm>
        </p:grpSpPr>
        <p:sp>
          <p:nvSpPr>
            <p:cNvPr id="45" name="บวก 44"/>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6" name="บวก 45"/>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7" name="บวก 46"/>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8" name="บวก 47"/>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9" name="วงรี 48"/>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0" name="วงรี 49"/>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1" name="วงรี 50"/>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2" name="สามเหลี่ยมหน้าจั่ว 51"/>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3" name="สามเหลี่ยมหน้าจั่ว 52"/>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4" name="สามเหลี่ยมหน้าจั่ว 53"/>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5" name="สามเหลี่ยมหน้าจั่ว 54"/>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6" name="วงรี 55"/>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2" name="ชื่อเรื่อง 1"/>
          <p:cNvSpPr>
            <a:spLocks noGrp="1"/>
          </p:cNvSpPr>
          <p:nvPr>
            <p:ph type="title"/>
          </p:nvPr>
        </p:nvSpPr>
        <p:spPr>
          <a:xfrm>
            <a:off x="390459" y="492494"/>
            <a:ext cx="7609368" cy="857250"/>
          </a:xfrm>
        </p:spPr>
        <p:txBody>
          <a:bodyPr/>
          <a:lstStyle>
            <a:lvl1pPr>
              <a:defRPr>
                <a:solidFill>
                  <a:srgbClr val="FFD757"/>
                </a:solidFill>
              </a:defRPr>
            </a:lvl1pPr>
          </a:lstStyle>
          <a:p>
            <a:r>
              <a:rPr lang="th-TH" dirty="0"/>
              <a:t>คลิกเพื่อแก้ไขลักษณะชื่อเรื่องต้นแบบ</a:t>
            </a:r>
          </a:p>
        </p:txBody>
      </p:sp>
      <p:sp>
        <p:nvSpPr>
          <p:cNvPr id="3" name="ตัวแทนวันที่ 2"/>
          <p:cNvSpPr>
            <a:spLocks noGrp="1"/>
          </p:cNvSpPr>
          <p:nvPr>
            <p:ph type="dt" sz="half" idx="10"/>
          </p:nvPr>
        </p:nvSpPr>
        <p:spPr/>
        <p:txBody>
          <a:bodyPr/>
          <a:lstStyle/>
          <a:p>
            <a:fld id="{D32242DE-F0EE-4C77-B9C6-2A34B17B2D30}" type="datetimeFigureOut">
              <a:rPr lang="th-TH" smtClean="0"/>
              <a:t>05/12/67</a:t>
            </a:fld>
            <a:endParaRPr lang="th-TH"/>
          </a:p>
        </p:txBody>
      </p:sp>
      <p:sp>
        <p:nvSpPr>
          <p:cNvPr id="4" name="ตัวแทนท้ายกระดาษ 3"/>
          <p:cNvSpPr>
            <a:spLocks noGrp="1"/>
          </p:cNvSpPr>
          <p:nvPr>
            <p:ph type="ftr" sz="quarter" idx="11"/>
          </p:nvPr>
        </p:nvSpPr>
        <p:spPr/>
        <p:txBody>
          <a:bodyPr/>
          <a:lstStyle/>
          <a:p>
            <a:endParaRPr lang="th-TH"/>
          </a:p>
        </p:txBody>
      </p:sp>
      <p:sp>
        <p:nvSpPr>
          <p:cNvPr id="5" name="ตัวแทนหมายเลขภาพนิ่ง 4"/>
          <p:cNvSpPr>
            <a:spLocks noGrp="1"/>
          </p:cNvSpPr>
          <p:nvPr>
            <p:ph type="sldNum" sz="quarter" idx="12"/>
          </p:nvPr>
        </p:nvSpPr>
        <p:spPr/>
        <p:txBody>
          <a:bodyPr/>
          <a:lstStyle/>
          <a:p>
            <a:fld id="{87FAD50B-2507-4EF4-85F2-259190485B3F}" type="slidenum">
              <a:rPr lang="th-TH" smtClean="0"/>
              <a:t>‹#›</a:t>
            </a:fld>
            <a:endParaRPr lang="th-TH"/>
          </a:p>
        </p:txBody>
      </p:sp>
      <p:grpSp>
        <p:nvGrpSpPr>
          <p:cNvPr id="57" name="กลุ่ม 56"/>
          <p:cNvGrpSpPr/>
          <p:nvPr userDrawn="1"/>
        </p:nvGrpSpPr>
        <p:grpSpPr>
          <a:xfrm>
            <a:off x="315246" y="42494"/>
            <a:ext cx="2261782" cy="450000"/>
            <a:chOff x="3289945" y="3405879"/>
            <a:chExt cx="2261782" cy="450000"/>
          </a:xfrm>
        </p:grpSpPr>
        <p:sp>
          <p:nvSpPr>
            <p:cNvPr id="58" name="วงรี 57"/>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9" name="วงรี 58"/>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0" name="วงรี 59"/>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1" name="วงรี 60"/>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62" name="กลุ่ม 61"/>
          <p:cNvGrpSpPr/>
          <p:nvPr userDrawn="1"/>
        </p:nvGrpSpPr>
        <p:grpSpPr>
          <a:xfrm>
            <a:off x="-1232699" y="4214445"/>
            <a:ext cx="3003978" cy="2175586"/>
            <a:chOff x="-1232699" y="4214445"/>
            <a:chExt cx="3003978" cy="2175586"/>
          </a:xfrm>
        </p:grpSpPr>
        <p:sp>
          <p:nvSpPr>
            <p:cNvPr id="63" name="เมฆ 62"/>
            <p:cNvSpPr/>
            <p:nvPr/>
          </p:nvSpPr>
          <p:spPr>
            <a:xfrm rot="1631747" flipH="1">
              <a:off x="-1232699" y="4214445"/>
              <a:ext cx="3003978" cy="2175586"/>
            </a:xfrm>
            <a:prstGeom prst="cloud">
              <a:avLst/>
            </a:prstGeom>
            <a:solidFill>
              <a:schemeClr val="accent4">
                <a:lumMod val="60000"/>
                <a:lumOff val="40000"/>
              </a:schemeClr>
            </a:solidFill>
            <a:ln>
              <a:noFill/>
            </a:ln>
            <a:effectLst>
              <a:outerShdw blurRad="50800" dist="38100" algn="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4" name="รูปภาพ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26195">
              <a:off x="267219" y="4426089"/>
              <a:ext cx="373985" cy="398113"/>
            </a:xfrm>
            <a:prstGeom prst="rect">
              <a:avLst/>
            </a:prstGeom>
          </p:spPr>
        </p:pic>
        <p:pic>
          <p:nvPicPr>
            <p:cNvPr id="65" name="รูปภาพ 64"/>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828818" y="4926409"/>
              <a:ext cx="139969" cy="155561"/>
            </a:xfrm>
            <a:prstGeom prst="rect">
              <a:avLst/>
            </a:prstGeom>
          </p:spPr>
        </p:pic>
      </p:grpSp>
      <p:sp>
        <p:nvSpPr>
          <p:cNvPr id="66" name="วงรี 65"/>
          <p:cNvSpPr/>
          <p:nvPr userDrawn="1"/>
        </p:nvSpPr>
        <p:spPr>
          <a:xfrm>
            <a:off x="8644064" y="4004295"/>
            <a:ext cx="104400" cy="10493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7" name="วงรี 66"/>
          <p:cNvSpPr/>
          <p:nvPr userDrawn="1"/>
        </p:nvSpPr>
        <p:spPr>
          <a:xfrm>
            <a:off x="8716072" y="3843878"/>
            <a:ext cx="104400" cy="10493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8" name="วงรี 67"/>
          <p:cNvSpPr/>
          <p:nvPr userDrawn="1"/>
        </p:nvSpPr>
        <p:spPr>
          <a:xfrm>
            <a:off x="8600300" y="3676545"/>
            <a:ext cx="104400" cy="10493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9" name="วงรี 68"/>
          <p:cNvSpPr/>
          <p:nvPr userDrawn="1"/>
        </p:nvSpPr>
        <p:spPr>
          <a:xfrm flipH="1">
            <a:off x="8388424" y="4411033"/>
            <a:ext cx="104400" cy="104933"/>
          </a:xfrm>
          <a:prstGeom prst="ellipse">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0" name="วงรี 69"/>
          <p:cNvSpPr/>
          <p:nvPr userDrawn="1"/>
        </p:nvSpPr>
        <p:spPr>
          <a:xfrm flipH="1">
            <a:off x="8316416" y="4250616"/>
            <a:ext cx="104400" cy="104933"/>
          </a:xfrm>
          <a:prstGeom prst="ellipse">
            <a:avLst/>
          </a:prstGeom>
          <a:solidFill>
            <a:srgbClr val="EFD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1" name="วงรี 70"/>
          <p:cNvSpPr/>
          <p:nvPr userDrawn="1"/>
        </p:nvSpPr>
        <p:spPr>
          <a:xfrm flipH="1">
            <a:off x="8432188" y="4083283"/>
            <a:ext cx="104400" cy="104933"/>
          </a:xfrm>
          <a:prstGeom prst="ellipse">
            <a:avLst/>
          </a:prstGeom>
          <a:solidFill>
            <a:srgbClr val="D59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72" name="กลุ่ม 71"/>
          <p:cNvGrpSpPr/>
          <p:nvPr userDrawn="1"/>
        </p:nvGrpSpPr>
        <p:grpSpPr>
          <a:xfrm>
            <a:off x="7698691" y="4133899"/>
            <a:ext cx="3003978" cy="2325774"/>
            <a:chOff x="7698691" y="4133899"/>
            <a:chExt cx="3003978" cy="2325774"/>
          </a:xfrm>
        </p:grpSpPr>
        <p:sp>
          <p:nvSpPr>
            <p:cNvPr id="73" name="เมฆ 72"/>
            <p:cNvSpPr/>
            <p:nvPr/>
          </p:nvSpPr>
          <p:spPr>
            <a:xfrm rot="19399497" flipH="1">
              <a:off x="7698691" y="4284087"/>
              <a:ext cx="3003978" cy="2175586"/>
            </a:xfrm>
            <a:prstGeom prst="cloud">
              <a:avLst/>
            </a:prstGeom>
            <a:solidFill>
              <a:schemeClr val="accent4">
                <a:lumMod val="60000"/>
                <a:lumOff val="40000"/>
              </a:schemeClr>
            </a:solidFill>
            <a:ln>
              <a:noFill/>
            </a:ln>
            <a:effectLst>
              <a:outerShdw blurRad="50800" dist="38100" dir="10800000" algn="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74" name="รูปภาพ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138774" y="4133899"/>
              <a:ext cx="956993" cy="1030139"/>
            </a:xfrm>
            <a:prstGeom prst="rect">
              <a:avLst/>
            </a:prstGeom>
          </p:spPr>
        </p:pic>
      </p:grpSp>
      <p:grpSp>
        <p:nvGrpSpPr>
          <p:cNvPr id="75" name="กลุ่ม 74"/>
          <p:cNvGrpSpPr/>
          <p:nvPr userDrawn="1"/>
        </p:nvGrpSpPr>
        <p:grpSpPr>
          <a:xfrm>
            <a:off x="7646242" y="-1173366"/>
            <a:ext cx="3003978" cy="2493879"/>
            <a:chOff x="7646242" y="-1173366"/>
            <a:chExt cx="3003978" cy="2493879"/>
          </a:xfrm>
        </p:grpSpPr>
        <p:grpSp>
          <p:nvGrpSpPr>
            <p:cNvPr id="76" name="กลุ่ม 75"/>
            <p:cNvGrpSpPr/>
            <p:nvPr/>
          </p:nvGrpSpPr>
          <p:grpSpPr>
            <a:xfrm>
              <a:off x="7646242" y="-1173366"/>
              <a:ext cx="3003978" cy="2175586"/>
              <a:chOff x="7646242" y="-1173366"/>
              <a:chExt cx="3003978" cy="2175586"/>
            </a:xfrm>
          </p:grpSpPr>
          <p:sp>
            <p:nvSpPr>
              <p:cNvPr id="79" name="เมฆ 78"/>
              <p:cNvSpPr/>
              <p:nvPr/>
            </p:nvSpPr>
            <p:spPr>
              <a:xfrm rot="12665460" flipH="1">
                <a:off x="7646242" y="-1173366"/>
                <a:ext cx="3003978" cy="2175586"/>
              </a:xfrm>
              <a:prstGeom prst="cloud">
                <a:avLst/>
              </a:prstGeom>
              <a:solidFill>
                <a:schemeClr val="accent4">
                  <a:lumMod val="60000"/>
                  <a:lumOff val="40000"/>
                </a:schemeClr>
              </a:solidFill>
              <a:ln>
                <a:noFill/>
              </a:ln>
              <a:effectLst>
                <a:outerShdw blurRad="50800" dist="38100" dir="10800000" algn="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80" name="รูปภาพ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499349">
                <a:off x="8820472" y="66491"/>
                <a:ext cx="229657" cy="246544"/>
              </a:xfrm>
              <a:prstGeom prst="rect">
                <a:avLst/>
              </a:prstGeom>
            </p:spPr>
          </p:pic>
          <p:pic>
            <p:nvPicPr>
              <p:cNvPr id="81" name="รูปภาพ 80"/>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7669898" y="404338"/>
                <a:ext cx="152400" cy="169377"/>
              </a:xfrm>
              <a:prstGeom prst="rect">
                <a:avLst/>
              </a:prstGeom>
            </p:spPr>
          </p:pic>
        </p:grpSp>
        <p:pic>
          <p:nvPicPr>
            <p:cNvPr id="77" name="รูปภาพ 7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4368" y="130425"/>
              <a:ext cx="1225696" cy="929157"/>
            </a:xfrm>
            <a:prstGeom prst="rect">
              <a:avLst/>
            </a:prstGeom>
            <a:effectLst>
              <a:outerShdw blurRad="50800" dist="25400" dir="8100000" algn="tr" rotWithShape="0">
                <a:schemeClr val="accent4">
                  <a:alpha val="40000"/>
                </a:schemeClr>
              </a:outerShdw>
            </a:effectLst>
          </p:spPr>
        </p:pic>
        <p:pic>
          <p:nvPicPr>
            <p:cNvPr id="78" name="รูปภาพ 7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950593">
              <a:off x="8676195" y="1028818"/>
              <a:ext cx="274017" cy="291695"/>
            </a:xfrm>
            <a:prstGeom prst="rect">
              <a:avLst/>
            </a:prstGeom>
          </p:spPr>
        </p:pic>
      </p:grpSp>
    </p:spTree>
    <p:extLst>
      <p:ext uri="{BB962C8B-B14F-4D97-AF65-F5344CB8AC3E}">
        <p14:creationId xmlns:p14="http://schemas.microsoft.com/office/powerpoint/2010/main" val="408810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66"/>
                                        </p:tgtEl>
                                        <p:attrNameLst>
                                          <p:attrName>style.visibility</p:attrName>
                                        </p:attrNameLst>
                                      </p:cBhvr>
                                      <p:to>
                                        <p:strVal val="visible"/>
                                      </p:to>
                                    </p:set>
                                    <p:animEffect transition="in" filter="fade">
                                      <p:cBhvr>
                                        <p:cTn id="7" dur="2000"/>
                                        <p:tgtEl>
                                          <p:spTgt spid="66"/>
                                        </p:tgtEl>
                                      </p:cBhvr>
                                    </p:animEffect>
                                    <p:anim calcmode="lin" valueType="num">
                                      <p:cBhvr>
                                        <p:cTn id="8" dur="2000" fill="hold"/>
                                        <p:tgtEl>
                                          <p:spTgt spid="66"/>
                                        </p:tgtEl>
                                        <p:attrNameLst>
                                          <p:attrName>ppt_x</p:attrName>
                                        </p:attrNameLst>
                                      </p:cBhvr>
                                      <p:tavLst>
                                        <p:tav tm="0">
                                          <p:val>
                                            <p:strVal val="#ppt_x"/>
                                          </p:val>
                                        </p:tav>
                                        <p:tav tm="100000">
                                          <p:val>
                                            <p:strVal val="#ppt_x"/>
                                          </p:val>
                                        </p:tav>
                                      </p:tavLst>
                                    </p:anim>
                                    <p:anim calcmode="lin" valueType="num">
                                      <p:cBhvr>
                                        <p:cTn id="9" dur="2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grpId="0" nodeType="withEffect">
                                  <p:stCondLst>
                                    <p:cond delay="0"/>
                                  </p:stCondLst>
                                  <p:endCondLst>
                                    <p:cond evt="onNext" delay="0">
                                      <p:tgtEl>
                                        <p:sldTgt/>
                                      </p:tgtEl>
                                    </p:cond>
                                  </p:endCondLst>
                                  <p:childTnLst>
                                    <p:set>
                                      <p:cBhvr>
                                        <p:cTn id="11" dur="1" fill="hold">
                                          <p:stCondLst>
                                            <p:cond delay="0"/>
                                          </p:stCondLst>
                                        </p:cTn>
                                        <p:tgtEl>
                                          <p:spTgt spid="67"/>
                                        </p:tgtEl>
                                        <p:attrNameLst>
                                          <p:attrName>style.visibility</p:attrName>
                                        </p:attrNameLst>
                                      </p:cBhvr>
                                      <p:to>
                                        <p:strVal val="visible"/>
                                      </p:to>
                                    </p:set>
                                    <p:animEffect transition="in" filter="fade">
                                      <p:cBhvr>
                                        <p:cTn id="12" dur="2000"/>
                                        <p:tgtEl>
                                          <p:spTgt spid="67"/>
                                        </p:tgtEl>
                                      </p:cBhvr>
                                    </p:animEffect>
                                    <p:anim calcmode="lin" valueType="num">
                                      <p:cBhvr>
                                        <p:cTn id="13" dur="2000" fill="hold"/>
                                        <p:tgtEl>
                                          <p:spTgt spid="67"/>
                                        </p:tgtEl>
                                        <p:attrNameLst>
                                          <p:attrName>ppt_x</p:attrName>
                                        </p:attrNameLst>
                                      </p:cBhvr>
                                      <p:tavLst>
                                        <p:tav tm="0">
                                          <p:val>
                                            <p:strVal val="#ppt_x"/>
                                          </p:val>
                                        </p:tav>
                                        <p:tav tm="100000">
                                          <p:val>
                                            <p:strVal val="#ppt_x"/>
                                          </p:val>
                                        </p:tav>
                                      </p:tavLst>
                                    </p:anim>
                                    <p:anim calcmode="lin" valueType="num">
                                      <p:cBhvr>
                                        <p:cTn id="14" dur="2000" fill="hold"/>
                                        <p:tgtEl>
                                          <p:spTgt spid="67"/>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grpId="0" nodeType="withEffect">
                                  <p:stCondLst>
                                    <p:cond delay="0"/>
                                  </p:stCondLst>
                                  <p:endCondLst>
                                    <p:cond evt="onNext" delay="0">
                                      <p:tgtEl>
                                        <p:sldTgt/>
                                      </p:tgtEl>
                                    </p:cond>
                                  </p:endCondLst>
                                  <p:childTnLst>
                                    <p:set>
                                      <p:cBhvr>
                                        <p:cTn id="16" dur="1" fill="hold">
                                          <p:stCondLst>
                                            <p:cond delay="0"/>
                                          </p:stCondLst>
                                        </p:cTn>
                                        <p:tgtEl>
                                          <p:spTgt spid="68"/>
                                        </p:tgtEl>
                                        <p:attrNameLst>
                                          <p:attrName>style.visibility</p:attrName>
                                        </p:attrNameLst>
                                      </p:cBhvr>
                                      <p:to>
                                        <p:strVal val="visible"/>
                                      </p:to>
                                    </p:set>
                                    <p:animEffect transition="in" filter="fade">
                                      <p:cBhvr>
                                        <p:cTn id="17" dur="2000"/>
                                        <p:tgtEl>
                                          <p:spTgt spid="68"/>
                                        </p:tgtEl>
                                      </p:cBhvr>
                                    </p:animEffect>
                                    <p:anim calcmode="lin" valueType="num">
                                      <p:cBhvr>
                                        <p:cTn id="18" dur="2000" fill="hold"/>
                                        <p:tgtEl>
                                          <p:spTgt spid="68"/>
                                        </p:tgtEl>
                                        <p:attrNameLst>
                                          <p:attrName>ppt_x</p:attrName>
                                        </p:attrNameLst>
                                      </p:cBhvr>
                                      <p:tavLst>
                                        <p:tav tm="0">
                                          <p:val>
                                            <p:strVal val="#ppt_x"/>
                                          </p:val>
                                        </p:tav>
                                        <p:tav tm="100000">
                                          <p:val>
                                            <p:strVal val="#ppt_x"/>
                                          </p:val>
                                        </p:tav>
                                      </p:tavLst>
                                    </p:anim>
                                    <p:anim calcmode="lin" valueType="num">
                                      <p:cBhvr>
                                        <p:cTn id="19" dur="2000" fill="hold"/>
                                        <p:tgtEl>
                                          <p:spTgt spid="68"/>
                                        </p:tgtEl>
                                        <p:attrNameLst>
                                          <p:attrName>ppt_y</p:attrName>
                                        </p:attrNameLst>
                                      </p:cBhvr>
                                      <p:tavLst>
                                        <p:tav tm="0">
                                          <p:val>
                                            <p:strVal val="#ppt_y+.1"/>
                                          </p:val>
                                        </p:tav>
                                        <p:tav tm="100000">
                                          <p:val>
                                            <p:strVal val="#ppt_y"/>
                                          </p:val>
                                        </p:tav>
                                      </p:tavLst>
                                    </p:anim>
                                  </p:childTnLst>
                                </p:cTn>
                              </p:par>
                              <p:par>
                                <p:cTn id="20" presetID="42" presetClass="entr" presetSubtype="0" repeatCount="indefinite" fill="hold" grpId="0" nodeType="withEffect">
                                  <p:stCondLst>
                                    <p:cond delay="0"/>
                                  </p:stCondLst>
                                  <p:endCondLst>
                                    <p:cond evt="onNext" delay="0">
                                      <p:tgtEl>
                                        <p:sldTgt/>
                                      </p:tgtEl>
                                    </p:cond>
                                  </p:endCondLst>
                                  <p:childTnLst>
                                    <p:set>
                                      <p:cBhvr>
                                        <p:cTn id="21" dur="1" fill="hold">
                                          <p:stCondLst>
                                            <p:cond delay="0"/>
                                          </p:stCondLst>
                                        </p:cTn>
                                        <p:tgtEl>
                                          <p:spTgt spid="69"/>
                                        </p:tgtEl>
                                        <p:attrNameLst>
                                          <p:attrName>style.visibility</p:attrName>
                                        </p:attrNameLst>
                                      </p:cBhvr>
                                      <p:to>
                                        <p:strVal val="visible"/>
                                      </p:to>
                                    </p:set>
                                    <p:animEffect transition="in" filter="fade">
                                      <p:cBhvr>
                                        <p:cTn id="22" dur="2000"/>
                                        <p:tgtEl>
                                          <p:spTgt spid="69"/>
                                        </p:tgtEl>
                                      </p:cBhvr>
                                    </p:animEffect>
                                    <p:anim calcmode="lin" valueType="num">
                                      <p:cBhvr>
                                        <p:cTn id="23" dur="2000" fill="hold"/>
                                        <p:tgtEl>
                                          <p:spTgt spid="69"/>
                                        </p:tgtEl>
                                        <p:attrNameLst>
                                          <p:attrName>ppt_x</p:attrName>
                                        </p:attrNameLst>
                                      </p:cBhvr>
                                      <p:tavLst>
                                        <p:tav tm="0">
                                          <p:val>
                                            <p:strVal val="#ppt_x"/>
                                          </p:val>
                                        </p:tav>
                                        <p:tav tm="100000">
                                          <p:val>
                                            <p:strVal val="#ppt_x"/>
                                          </p:val>
                                        </p:tav>
                                      </p:tavLst>
                                    </p:anim>
                                    <p:anim calcmode="lin" valueType="num">
                                      <p:cBhvr>
                                        <p:cTn id="24" dur="2000" fill="hold"/>
                                        <p:tgtEl>
                                          <p:spTgt spid="69"/>
                                        </p:tgtEl>
                                        <p:attrNameLst>
                                          <p:attrName>ppt_y</p:attrName>
                                        </p:attrNameLst>
                                      </p:cBhvr>
                                      <p:tavLst>
                                        <p:tav tm="0">
                                          <p:val>
                                            <p:strVal val="#ppt_y+.1"/>
                                          </p:val>
                                        </p:tav>
                                        <p:tav tm="100000">
                                          <p:val>
                                            <p:strVal val="#ppt_y"/>
                                          </p:val>
                                        </p:tav>
                                      </p:tavLst>
                                    </p:anim>
                                  </p:childTnLst>
                                </p:cTn>
                              </p:par>
                              <p:par>
                                <p:cTn id="25" presetID="42" presetClass="entr" presetSubtype="0" repeatCount="indefinite" fill="hold" grpId="0" nodeType="withEffect">
                                  <p:stCondLst>
                                    <p:cond delay="0"/>
                                  </p:stCondLst>
                                  <p:endCondLst>
                                    <p:cond evt="onNext" delay="0">
                                      <p:tgtEl>
                                        <p:sldTgt/>
                                      </p:tgtEl>
                                    </p:cond>
                                  </p:endCondLst>
                                  <p:childTnLst>
                                    <p:set>
                                      <p:cBhvr>
                                        <p:cTn id="26" dur="1" fill="hold">
                                          <p:stCondLst>
                                            <p:cond delay="0"/>
                                          </p:stCondLst>
                                        </p:cTn>
                                        <p:tgtEl>
                                          <p:spTgt spid="70"/>
                                        </p:tgtEl>
                                        <p:attrNameLst>
                                          <p:attrName>style.visibility</p:attrName>
                                        </p:attrNameLst>
                                      </p:cBhvr>
                                      <p:to>
                                        <p:strVal val="visible"/>
                                      </p:to>
                                    </p:set>
                                    <p:animEffect transition="in" filter="fade">
                                      <p:cBhvr>
                                        <p:cTn id="27" dur="2000"/>
                                        <p:tgtEl>
                                          <p:spTgt spid="70"/>
                                        </p:tgtEl>
                                      </p:cBhvr>
                                    </p:animEffect>
                                    <p:anim calcmode="lin" valueType="num">
                                      <p:cBhvr>
                                        <p:cTn id="28" dur="2000" fill="hold"/>
                                        <p:tgtEl>
                                          <p:spTgt spid="70"/>
                                        </p:tgtEl>
                                        <p:attrNameLst>
                                          <p:attrName>ppt_x</p:attrName>
                                        </p:attrNameLst>
                                      </p:cBhvr>
                                      <p:tavLst>
                                        <p:tav tm="0">
                                          <p:val>
                                            <p:strVal val="#ppt_x"/>
                                          </p:val>
                                        </p:tav>
                                        <p:tav tm="100000">
                                          <p:val>
                                            <p:strVal val="#ppt_x"/>
                                          </p:val>
                                        </p:tav>
                                      </p:tavLst>
                                    </p:anim>
                                    <p:anim calcmode="lin" valueType="num">
                                      <p:cBhvr>
                                        <p:cTn id="29" dur="2000" fill="hold"/>
                                        <p:tgtEl>
                                          <p:spTgt spid="70"/>
                                        </p:tgtEl>
                                        <p:attrNameLst>
                                          <p:attrName>ppt_y</p:attrName>
                                        </p:attrNameLst>
                                      </p:cBhvr>
                                      <p:tavLst>
                                        <p:tav tm="0">
                                          <p:val>
                                            <p:strVal val="#ppt_y+.1"/>
                                          </p:val>
                                        </p:tav>
                                        <p:tav tm="100000">
                                          <p:val>
                                            <p:strVal val="#ppt_y"/>
                                          </p:val>
                                        </p:tav>
                                      </p:tavLst>
                                    </p:anim>
                                  </p:childTnLst>
                                </p:cTn>
                              </p:par>
                              <p:par>
                                <p:cTn id="30" presetID="42" presetClass="entr" presetSubtype="0" repeatCount="indefinite" fill="hold" grpId="0" nodeType="withEffect">
                                  <p:stCondLst>
                                    <p:cond delay="0"/>
                                  </p:stCondLst>
                                  <p:endCondLst>
                                    <p:cond evt="onNext" delay="0">
                                      <p:tgtEl>
                                        <p:sldTgt/>
                                      </p:tgtEl>
                                    </p:cond>
                                  </p:endCondLst>
                                  <p:childTnLst>
                                    <p:set>
                                      <p:cBhvr>
                                        <p:cTn id="31" dur="1" fill="hold">
                                          <p:stCondLst>
                                            <p:cond delay="0"/>
                                          </p:stCondLst>
                                        </p:cTn>
                                        <p:tgtEl>
                                          <p:spTgt spid="71"/>
                                        </p:tgtEl>
                                        <p:attrNameLst>
                                          <p:attrName>style.visibility</p:attrName>
                                        </p:attrNameLst>
                                      </p:cBhvr>
                                      <p:to>
                                        <p:strVal val="visible"/>
                                      </p:to>
                                    </p:set>
                                    <p:animEffect transition="in" filter="fade">
                                      <p:cBhvr>
                                        <p:cTn id="32" dur="2000"/>
                                        <p:tgtEl>
                                          <p:spTgt spid="71"/>
                                        </p:tgtEl>
                                      </p:cBhvr>
                                    </p:animEffect>
                                    <p:anim calcmode="lin" valueType="num">
                                      <p:cBhvr>
                                        <p:cTn id="33" dur="2000" fill="hold"/>
                                        <p:tgtEl>
                                          <p:spTgt spid="71"/>
                                        </p:tgtEl>
                                        <p:attrNameLst>
                                          <p:attrName>ppt_x</p:attrName>
                                        </p:attrNameLst>
                                      </p:cBhvr>
                                      <p:tavLst>
                                        <p:tav tm="0">
                                          <p:val>
                                            <p:strVal val="#ppt_x"/>
                                          </p:val>
                                        </p:tav>
                                        <p:tav tm="100000">
                                          <p:val>
                                            <p:strVal val="#ppt_x"/>
                                          </p:val>
                                        </p:tav>
                                      </p:tavLst>
                                    </p:anim>
                                    <p:anim calcmode="lin" valueType="num">
                                      <p:cBhvr>
                                        <p:cTn id="34" dur="2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animBg="1"/>
      <p:bldP spid="7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grpSp>
        <p:nvGrpSpPr>
          <p:cNvPr id="44" name="กลุ่ม 43"/>
          <p:cNvGrpSpPr/>
          <p:nvPr userDrawn="1"/>
        </p:nvGrpSpPr>
        <p:grpSpPr>
          <a:xfrm>
            <a:off x="251519" y="267494"/>
            <a:ext cx="8568953" cy="4593166"/>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grpSp>
        <p:nvGrpSpPr>
          <p:cNvPr id="69" name="กลุ่ม 68"/>
          <p:cNvGrpSpPr/>
          <p:nvPr userDrawn="1"/>
        </p:nvGrpSpPr>
        <p:grpSpPr>
          <a:xfrm>
            <a:off x="971600" y="645485"/>
            <a:ext cx="7467998" cy="3748057"/>
            <a:chOff x="971600" y="645485"/>
            <a:chExt cx="7467998" cy="3748057"/>
          </a:xfrm>
        </p:grpSpPr>
        <p:sp>
          <p:nvSpPr>
            <p:cNvPr id="70" name="บวก 69"/>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1" name="บวก 70"/>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2" name="บวก 71"/>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3" name="บวก 72"/>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4" name="วงรี 73"/>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5" name="วงรี 74"/>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6" name="วงรี 75"/>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7" name="สามเหลี่ยมหน้าจั่ว 76"/>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8" name="สามเหลี่ยมหน้าจั่ว 77"/>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9" name="สามเหลี่ยมหน้าจั่ว 78"/>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0" name="สามเหลี่ยมหน้าจั่ว 79"/>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1" name="วงรี 80"/>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4" name="ตัวแทนวันที่ 3"/>
          <p:cNvSpPr>
            <a:spLocks noGrp="1"/>
          </p:cNvSpPr>
          <p:nvPr>
            <p:ph type="dt" sz="half" idx="10"/>
          </p:nvPr>
        </p:nvSpPr>
        <p:spPr/>
        <p:txBody>
          <a:bodyPr/>
          <a:lstStyle/>
          <a:p>
            <a:fld id="{D32242DE-F0EE-4C77-B9C6-2A34B17B2D30}" type="datetimeFigureOut">
              <a:rPr lang="th-TH" smtClean="0"/>
              <a:t>05/12/67</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87FAD50B-2507-4EF4-85F2-259190485B3F}" type="slidenum">
              <a:rPr lang="th-TH" smtClean="0"/>
              <a:t>‹#›</a:t>
            </a:fld>
            <a:endParaRPr lang="th-TH"/>
          </a:p>
        </p:txBody>
      </p:sp>
      <p:sp>
        <p:nvSpPr>
          <p:cNvPr id="45" name="เมฆ 44"/>
          <p:cNvSpPr/>
          <p:nvPr userDrawn="1"/>
        </p:nvSpPr>
        <p:spPr>
          <a:xfrm rot="18751988" flipV="1">
            <a:off x="-1323914" y="-1087794"/>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6" name="รูปแบบอิสระ 45"/>
          <p:cNvSpPr/>
          <p:nvPr userDrawn="1"/>
        </p:nvSpPr>
        <p:spPr>
          <a:xfrm>
            <a:off x="3802601" y="592901"/>
            <a:ext cx="4753699" cy="3845364"/>
          </a:xfrm>
          <a:custGeom>
            <a:avLst/>
            <a:gdLst>
              <a:gd name="connsiteX0" fmla="*/ 807590 w 5016959"/>
              <a:gd name="connsiteY0" fmla="*/ 21546 h 3837683"/>
              <a:gd name="connsiteX1" fmla="*/ 215919 w 5016959"/>
              <a:gd name="connsiteY1" fmla="*/ 473367 h 3837683"/>
              <a:gd name="connsiteX2" fmla="*/ 162131 w 5016959"/>
              <a:gd name="connsiteY2" fmla="*/ 1258675 h 3837683"/>
              <a:gd name="connsiteX3" fmla="*/ 766 w 5016959"/>
              <a:gd name="connsiteY3" fmla="*/ 1882619 h 3837683"/>
              <a:gd name="connsiteX4" fmla="*/ 108343 w 5016959"/>
              <a:gd name="connsiteY4" fmla="*/ 2560350 h 3837683"/>
              <a:gd name="connsiteX5" fmla="*/ 269707 w 5016959"/>
              <a:gd name="connsiteY5" fmla="*/ 3431720 h 3837683"/>
              <a:gd name="connsiteX6" fmla="*/ 764559 w 5016959"/>
              <a:gd name="connsiteY6" fmla="*/ 3765207 h 3837683"/>
              <a:gd name="connsiteX7" fmla="*/ 1141077 w 5016959"/>
              <a:gd name="connsiteY7" fmla="*/ 3689903 h 3837683"/>
              <a:gd name="connsiteX8" fmla="*/ 1388503 w 5016959"/>
              <a:gd name="connsiteY8" fmla="*/ 3829753 h 3837683"/>
              <a:gd name="connsiteX9" fmla="*/ 1711232 w 5016959"/>
              <a:gd name="connsiteY9" fmla="*/ 3818995 h 3837683"/>
              <a:gd name="connsiteX10" fmla="*/ 1894112 w 5016959"/>
              <a:gd name="connsiteY10" fmla="*/ 3808237 h 3837683"/>
              <a:gd name="connsiteX11" fmla="*/ 2001689 w 5016959"/>
              <a:gd name="connsiteY11" fmla="*/ 3743692 h 3837683"/>
              <a:gd name="connsiteX12" fmla="*/ 2808512 w 5016959"/>
              <a:gd name="connsiteY12" fmla="*/ 3808237 h 3837683"/>
              <a:gd name="connsiteX13" fmla="*/ 3400183 w 5016959"/>
              <a:gd name="connsiteY13" fmla="*/ 3668388 h 3837683"/>
              <a:gd name="connsiteX14" fmla="*/ 4260794 w 5016959"/>
              <a:gd name="connsiteY14" fmla="*/ 3689903 h 3837683"/>
              <a:gd name="connsiteX15" fmla="*/ 4852465 w 5016959"/>
              <a:gd name="connsiteY15" fmla="*/ 3281113 h 3837683"/>
              <a:gd name="connsiteX16" fmla="*/ 4927769 w 5016959"/>
              <a:gd name="connsiteY16" fmla="*/ 2194590 h 3837683"/>
              <a:gd name="connsiteX17" fmla="*/ 5013830 w 5016959"/>
              <a:gd name="connsiteY17" fmla="*/ 1140341 h 3837683"/>
              <a:gd name="connsiteX18" fmla="*/ 4809434 w 5016959"/>
              <a:gd name="connsiteY18" fmla="*/ 548670 h 3837683"/>
              <a:gd name="connsiteX19" fmla="*/ 4174733 w 5016959"/>
              <a:gd name="connsiteY19" fmla="*/ 118364 h 3837683"/>
              <a:gd name="connsiteX20" fmla="*/ 3948823 w 5016959"/>
              <a:gd name="connsiteY20" fmla="*/ 96849 h 3837683"/>
              <a:gd name="connsiteX21" fmla="*/ 3733670 w 5016959"/>
              <a:gd name="connsiteY21" fmla="*/ 30 h 3837683"/>
              <a:gd name="connsiteX22" fmla="*/ 3055938 w 5016959"/>
              <a:gd name="connsiteY22" fmla="*/ 107607 h 3837683"/>
              <a:gd name="connsiteX23" fmla="*/ 2507298 w 5016959"/>
              <a:gd name="connsiteY23" fmla="*/ 30 h 3837683"/>
              <a:gd name="connsiteX24" fmla="*/ 2507298 w 5016959"/>
              <a:gd name="connsiteY24" fmla="*/ 30 h 3837683"/>
              <a:gd name="connsiteX25" fmla="*/ 2087750 w 5016959"/>
              <a:gd name="connsiteY25" fmla="*/ 53819 h 3837683"/>
              <a:gd name="connsiteX26" fmla="*/ 807590 w 5016959"/>
              <a:gd name="connsiteY26" fmla="*/ 21546 h 3837683"/>
              <a:gd name="connsiteX0" fmla="*/ 807590 w 5016959"/>
              <a:gd name="connsiteY0" fmla="*/ 21546 h 3839713"/>
              <a:gd name="connsiteX1" fmla="*/ 215919 w 5016959"/>
              <a:gd name="connsiteY1" fmla="*/ 473367 h 3839713"/>
              <a:gd name="connsiteX2" fmla="*/ 162131 w 5016959"/>
              <a:gd name="connsiteY2" fmla="*/ 1258675 h 3839713"/>
              <a:gd name="connsiteX3" fmla="*/ 766 w 5016959"/>
              <a:gd name="connsiteY3" fmla="*/ 1882619 h 3839713"/>
              <a:gd name="connsiteX4" fmla="*/ 108343 w 5016959"/>
              <a:gd name="connsiteY4" fmla="*/ 2560350 h 3839713"/>
              <a:gd name="connsiteX5" fmla="*/ 269707 w 5016959"/>
              <a:gd name="connsiteY5" fmla="*/ 3431720 h 3839713"/>
              <a:gd name="connsiteX6" fmla="*/ 764559 w 5016959"/>
              <a:gd name="connsiteY6" fmla="*/ 3765207 h 3839713"/>
              <a:gd name="connsiteX7" fmla="*/ 1141077 w 5016959"/>
              <a:gd name="connsiteY7" fmla="*/ 3689903 h 3839713"/>
              <a:gd name="connsiteX8" fmla="*/ 1388503 w 5016959"/>
              <a:gd name="connsiteY8" fmla="*/ 3829753 h 3839713"/>
              <a:gd name="connsiteX9" fmla="*/ 1711232 w 5016959"/>
              <a:gd name="connsiteY9" fmla="*/ 3818995 h 3839713"/>
              <a:gd name="connsiteX10" fmla="*/ 2001689 w 5016959"/>
              <a:gd name="connsiteY10" fmla="*/ 3743692 h 3839713"/>
              <a:gd name="connsiteX11" fmla="*/ 2808512 w 5016959"/>
              <a:gd name="connsiteY11" fmla="*/ 3808237 h 3839713"/>
              <a:gd name="connsiteX12" fmla="*/ 3400183 w 5016959"/>
              <a:gd name="connsiteY12" fmla="*/ 3668388 h 3839713"/>
              <a:gd name="connsiteX13" fmla="*/ 4260794 w 5016959"/>
              <a:gd name="connsiteY13" fmla="*/ 3689903 h 3839713"/>
              <a:gd name="connsiteX14" fmla="*/ 4852465 w 5016959"/>
              <a:gd name="connsiteY14" fmla="*/ 3281113 h 3839713"/>
              <a:gd name="connsiteX15" fmla="*/ 4927769 w 5016959"/>
              <a:gd name="connsiteY15" fmla="*/ 2194590 h 3839713"/>
              <a:gd name="connsiteX16" fmla="*/ 5013830 w 5016959"/>
              <a:gd name="connsiteY16" fmla="*/ 1140341 h 3839713"/>
              <a:gd name="connsiteX17" fmla="*/ 4809434 w 5016959"/>
              <a:gd name="connsiteY17" fmla="*/ 548670 h 3839713"/>
              <a:gd name="connsiteX18" fmla="*/ 4174733 w 5016959"/>
              <a:gd name="connsiteY18" fmla="*/ 118364 h 3839713"/>
              <a:gd name="connsiteX19" fmla="*/ 3948823 w 5016959"/>
              <a:gd name="connsiteY19" fmla="*/ 96849 h 3839713"/>
              <a:gd name="connsiteX20" fmla="*/ 3733670 w 5016959"/>
              <a:gd name="connsiteY20" fmla="*/ 30 h 3839713"/>
              <a:gd name="connsiteX21" fmla="*/ 3055938 w 5016959"/>
              <a:gd name="connsiteY21" fmla="*/ 107607 h 3839713"/>
              <a:gd name="connsiteX22" fmla="*/ 2507298 w 5016959"/>
              <a:gd name="connsiteY22" fmla="*/ 30 h 3839713"/>
              <a:gd name="connsiteX23" fmla="*/ 2507298 w 5016959"/>
              <a:gd name="connsiteY23" fmla="*/ 30 h 3839713"/>
              <a:gd name="connsiteX24" fmla="*/ 2087750 w 5016959"/>
              <a:gd name="connsiteY24" fmla="*/ 53819 h 3839713"/>
              <a:gd name="connsiteX25" fmla="*/ 807590 w 5016959"/>
              <a:gd name="connsiteY25" fmla="*/ 21546 h 3839713"/>
              <a:gd name="connsiteX0" fmla="*/ 807590 w 5016959"/>
              <a:gd name="connsiteY0" fmla="*/ 21546 h 3830371"/>
              <a:gd name="connsiteX1" fmla="*/ 215919 w 5016959"/>
              <a:gd name="connsiteY1" fmla="*/ 473367 h 3830371"/>
              <a:gd name="connsiteX2" fmla="*/ 162131 w 5016959"/>
              <a:gd name="connsiteY2" fmla="*/ 1258675 h 3830371"/>
              <a:gd name="connsiteX3" fmla="*/ 766 w 5016959"/>
              <a:gd name="connsiteY3" fmla="*/ 1882619 h 3830371"/>
              <a:gd name="connsiteX4" fmla="*/ 108343 w 5016959"/>
              <a:gd name="connsiteY4" fmla="*/ 2560350 h 3830371"/>
              <a:gd name="connsiteX5" fmla="*/ 269707 w 5016959"/>
              <a:gd name="connsiteY5" fmla="*/ 3431720 h 3830371"/>
              <a:gd name="connsiteX6" fmla="*/ 764559 w 5016959"/>
              <a:gd name="connsiteY6" fmla="*/ 3765207 h 3830371"/>
              <a:gd name="connsiteX7" fmla="*/ 1141077 w 5016959"/>
              <a:gd name="connsiteY7" fmla="*/ 3689903 h 3830371"/>
              <a:gd name="connsiteX8" fmla="*/ 1388503 w 5016959"/>
              <a:gd name="connsiteY8" fmla="*/ 3829753 h 3830371"/>
              <a:gd name="connsiteX9" fmla="*/ 2001689 w 5016959"/>
              <a:gd name="connsiteY9" fmla="*/ 3743692 h 3830371"/>
              <a:gd name="connsiteX10" fmla="*/ 2808512 w 5016959"/>
              <a:gd name="connsiteY10" fmla="*/ 3808237 h 3830371"/>
              <a:gd name="connsiteX11" fmla="*/ 3400183 w 5016959"/>
              <a:gd name="connsiteY11" fmla="*/ 3668388 h 3830371"/>
              <a:gd name="connsiteX12" fmla="*/ 4260794 w 5016959"/>
              <a:gd name="connsiteY12" fmla="*/ 3689903 h 3830371"/>
              <a:gd name="connsiteX13" fmla="*/ 4852465 w 5016959"/>
              <a:gd name="connsiteY13" fmla="*/ 3281113 h 3830371"/>
              <a:gd name="connsiteX14" fmla="*/ 4927769 w 5016959"/>
              <a:gd name="connsiteY14" fmla="*/ 2194590 h 3830371"/>
              <a:gd name="connsiteX15" fmla="*/ 5013830 w 5016959"/>
              <a:gd name="connsiteY15" fmla="*/ 1140341 h 3830371"/>
              <a:gd name="connsiteX16" fmla="*/ 4809434 w 5016959"/>
              <a:gd name="connsiteY16" fmla="*/ 548670 h 3830371"/>
              <a:gd name="connsiteX17" fmla="*/ 4174733 w 5016959"/>
              <a:gd name="connsiteY17" fmla="*/ 118364 h 3830371"/>
              <a:gd name="connsiteX18" fmla="*/ 3948823 w 5016959"/>
              <a:gd name="connsiteY18" fmla="*/ 96849 h 3830371"/>
              <a:gd name="connsiteX19" fmla="*/ 3733670 w 5016959"/>
              <a:gd name="connsiteY19" fmla="*/ 30 h 3830371"/>
              <a:gd name="connsiteX20" fmla="*/ 3055938 w 5016959"/>
              <a:gd name="connsiteY20" fmla="*/ 107607 h 3830371"/>
              <a:gd name="connsiteX21" fmla="*/ 2507298 w 5016959"/>
              <a:gd name="connsiteY21" fmla="*/ 30 h 3830371"/>
              <a:gd name="connsiteX22" fmla="*/ 2507298 w 5016959"/>
              <a:gd name="connsiteY22" fmla="*/ 30 h 3830371"/>
              <a:gd name="connsiteX23" fmla="*/ 2087750 w 5016959"/>
              <a:gd name="connsiteY23" fmla="*/ 53819 h 3830371"/>
              <a:gd name="connsiteX24" fmla="*/ 807590 w 5016959"/>
              <a:gd name="connsiteY24" fmla="*/ 21546 h 3830371"/>
              <a:gd name="connsiteX0" fmla="*/ 807590 w 5016959"/>
              <a:gd name="connsiteY0" fmla="*/ 21546 h 3839292"/>
              <a:gd name="connsiteX1" fmla="*/ 215919 w 5016959"/>
              <a:gd name="connsiteY1" fmla="*/ 473367 h 3839292"/>
              <a:gd name="connsiteX2" fmla="*/ 162131 w 5016959"/>
              <a:gd name="connsiteY2" fmla="*/ 1258675 h 3839292"/>
              <a:gd name="connsiteX3" fmla="*/ 766 w 5016959"/>
              <a:gd name="connsiteY3" fmla="*/ 1882619 h 3839292"/>
              <a:gd name="connsiteX4" fmla="*/ 108343 w 5016959"/>
              <a:gd name="connsiteY4" fmla="*/ 2560350 h 3839292"/>
              <a:gd name="connsiteX5" fmla="*/ 269707 w 5016959"/>
              <a:gd name="connsiteY5" fmla="*/ 3431720 h 3839292"/>
              <a:gd name="connsiteX6" fmla="*/ 764559 w 5016959"/>
              <a:gd name="connsiteY6" fmla="*/ 3765207 h 3839292"/>
              <a:gd name="connsiteX7" fmla="*/ 1141077 w 5016959"/>
              <a:gd name="connsiteY7" fmla="*/ 3689903 h 3839292"/>
              <a:gd name="connsiteX8" fmla="*/ 1540903 w 5016959"/>
              <a:gd name="connsiteY8" fmla="*/ 3838718 h 3839292"/>
              <a:gd name="connsiteX9" fmla="*/ 2001689 w 5016959"/>
              <a:gd name="connsiteY9" fmla="*/ 3743692 h 3839292"/>
              <a:gd name="connsiteX10" fmla="*/ 2808512 w 5016959"/>
              <a:gd name="connsiteY10" fmla="*/ 3808237 h 3839292"/>
              <a:gd name="connsiteX11" fmla="*/ 3400183 w 5016959"/>
              <a:gd name="connsiteY11" fmla="*/ 3668388 h 3839292"/>
              <a:gd name="connsiteX12" fmla="*/ 4260794 w 5016959"/>
              <a:gd name="connsiteY12" fmla="*/ 3689903 h 3839292"/>
              <a:gd name="connsiteX13" fmla="*/ 4852465 w 5016959"/>
              <a:gd name="connsiteY13" fmla="*/ 3281113 h 3839292"/>
              <a:gd name="connsiteX14" fmla="*/ 4927769 w 5016959"/>
              <a:gd name="connsiteY14" fmla="*/ 2194590 h 3839292"/>
              <a:gd name="connsiteX15" fmla="*/ 5013830 w 5016959"/>
              <a:gd name="connsiteY15" fmla="*/ 1140341 h 3839292"/>
              <a:gd name="connsiteX16" fmla="*/ 4809434 w 5016959"/>
              <a:gd name="connsiteY16" fmla="*/ 548670 h 3839292"/>
              <a:gd name="connsiteX17" fmla="*/ 4174733 w 5016959"/>
              <a:gd name="connsiteY17" fmla="*/ 118364 h 3839292"/>
              <a:gd name="connsiteX18" fmla="*/ 3948823 w 5016959"/>
              <a:gd name="connsiteY18" fmla="*/ 96849 h 3839292"/>
              <a:gd name="connsiteX19" fmla="*/ 3733670 w 5016959"/>
              <a:gd name="connsiteY19" fmla="*/ 30 h 3839292"/>
              <a:gd name="connsiteX20" fmla="*/ 3055938 w 5016959"/>
              <a:gd name="connsiteY20" fmla="*/ 107607 h 3839292"/>
              <a:gd name="connsiteX21" fmla="*/ 2507298 w 5016959"/>
              <a:gd name="connsiteY21" fmla="*/ 30 h 3839292"/>
              <a:gd name="connsiteX22" fmla="*/ 2507298 w 5016959"/>
              <a:gd name="connsiteY22" fmla="*/ 30 h 3839292"/>
              <a:gd name="connsiteX23" fmla="*/ 2087750 w 5016959"/>
              <a:gd name="connsiteY23" fmla="*/ 53819 h 3839292"/>
              <a:gd name="connsiteX24" fmla="*/ 807590 w 5016959"/>
              <a:gd name="connsiteY24" fmla="*/ 21546 h 3839292"/>
              <a:gd name="connsiteX0" fmla="*/ 807590 w 5016959"/>
              <a:gd name="connsiteY0" fmla="*/ 21546 h 3839292"/>
              <a:gd name="connsiteX1" fmla="*/ 215919 w 5016959"/>
              <a:gd name="connsiteY1" fmla="*/ 473367 h 3839292"/>
              <a:gd name="connsiteX2" fmla="*/ 162131 w 5016959"/>
              <a:gd name="connsiteY2" fmla="*/ 1258675 h 3839292"/>
              <a:gd name="connsiteX3" fmla="*/ 766 w 5016959"/>
              <a:gd name="connsiteY3" fmla="*/ 1882619 h 3839292"/>
              <a:gd name="connsiteX4" fmla="*/ 108343 w 5016959"/>
              <a:gd name="connsiteY4" fmla="*/ 2560350 h 3839292"/>
              <a:gd name="connsiteX5" fmla="*/ 269707 w 5016959"/>
              <a:gd name="connsiteY5" fmla="*/ 3431720 h 3839292"/>
              <a:gd name="connsiteX6" fmla="*/ 585265 w 5016959"/>
              <a:gd name="connsiteY6" fmla="*/ 3729349 h 3839292"/>
              <a:gd name="connsiteX7" fmla="*/ 1141077 w 5016959"/>
              <a:gd name="connsiteY7" fmla="*/ 3689903 h 3839292"/>
              <a:gd name="connsiteX8" fmla="*/ 1540903 w 5016959"/>
              <a:gd name="connsiteY8" fmla="*/ 3838718 h 3839292"/>
              <a:gd name="connsiteX9" fmla="*/ 2001689 w 5016959"/>
              <a:gd name="connsiteY9" fmla="*/ 3743692 h 3839292"/>
              <a:gd name="connsiteX10" fmla="*/ 2808512 w 5016959"/>
              <a:gd name="connsiteY10" fmla="*/ 3808237 h 3839292"/>
              <a:gd name="connsiteX11" fmla="*/ 3400183 w 5016959"/>
              <a:gd name="connsiteY11" fmla="*/ 3668388 h 3839292"/>
              <a:gd name="connsiteX12" fmla="*/ 4260794 w 5016959"/>
              <a:gd name="connsiteY12" fmla="*/ 3689903 h 3839292"/>
              <a:gd name="connsiteX13" fmla="*/ 4852465 w 5016959"/>
              <a:gd name="connsiteY13" fmla="*/ 3281113 h 3839292"/>
              <a:gd name="connsiteX14" fmla="*/ 4927769 w 5016959"/>
              <a:gd name="connsiteY14" fmla="*/ 2194590 h 3839292"/>
              <a:gd name="connsiteX15" fmla="*/ 5013830 w 5016959"/>
              <a:gd name="connsiteY15" fmla="*/ 1140341 h 3839292"/>
              <a:gd name="connsiteX16" fmla="*/ 4809434 w 5016959"/>
              <a:gd name="connsiteY16" fmla="*/ 548670 h 3839292"/>
              <a:gd name="connsiteX17" fmla="*/ 4174733 w 5016959"/>
              <a:gd name="connsiteY17" fmla="*/ 118364 h 3839292"/>
              <a:gd name="connsiteX18" fmla="*/ 3948823 w 5016959"/>
              <a:gd name="connsiteY18" fmla="*/ 96849 h 3839292"/>
              <a:gd name="connsiteX19" fmla="*/ 3733670 w 5016959"/>
              <a:gd name="connsiteY19" fmla="*/ 30 h 3839292"/>
              <a:gd name="connsiteX20" fmla="*/ 3055938 w 5016959"/>
              <a:gd name="connsiteY20" fmla="*/ 107607 h 3839292"/>
              <a:gd name="connsiteX21" fmla="*/ 2507298 w 5016959"/>
              <a:gd name="connsiteY21" fmla="*/ 30 h 3839292"/>
              <a:gd name="connsiteX22" fmla="*/ 2507298 w 5016959"/>
              <a:gd name="connsiteY22" fmla="*/ 30 h 3839292"/>
              <a:gd name="connsiteX23" fmla="*/ 2087750 w 5016959"/>
              <a:gd name="connsiteY23" fmla="*/ 53819 h 3839292"/>
              <a:gd name="connsiteX24" fmla="*/ 807590 w 5016959"/>
              <a:gd name="connsiteY24" fmla="*/ 21546 h 3839292"/>
              <a:gd name="connsiteX0" fmla="*/ 807590 w 5016959"/>
              <a:gd name="connsiteY0" fmla="*/ 21546 h 3839292"/>
              <a:gd name="connsiteX1" fmla="*/ 215919 w 5016959"/>
              <a:gd name="connsiteY1" fmla="*/ 473367 h 3839292"/>
              <a:gd name="connsiteX2" fmla="*/ 162131 w 5016959"/>
              <a:gd name="connsiteY2" fmla="*/ 1258675 h 3839292"/>
              <a:gd name="connsiteX3" fmla="*/ 766 w 5016959"/>
              <a:gd name="connsiteY3" fmla="*/ 1882619 h 3839292"/>
              <a:gd name="connsiteX4" fmla="*/ 108343 w 5016959"/>
              <a:gd name="connsiteY4" fmla="*/ 2560350 h 3839292"/>
              <a:gd name="connsiteX5" fmla="*/ 269707 w 5016959"/>
              <a:gd name="connsiteY5" fmla="*/ 3431720 h 3839292"/>
              <a:gd name="connsiteX6" fmla="*/ 585265 w 5016959"/>
              <a:gd name="connsiteY6" fmla="*/ 3729349 h 3839292"/>
              <a:gd name="connsiteX7" fmla="*/ 1141077 w 5016959"/>
              <a:gd name="connsiteY7" fmla="*/ 3689903 h 3839292"/>
              <a:gd name="connsiteX8" fmla="*/ 1540903 w 5016959"/>
              <a:gd name="connsiteY8" fmla="*/ 3838718 h 3839292"/>
              <a:gd name="connsiteX9" fmla="*/ 2001689 w 5016959"/>
              <a:gd name="connsiteY9" fmla="*/ 3743692 h 3839292"/>
              <a:gd name="connsiteX10" fmla="*/ 2808512 w 5016959"/>
              <a:gd name="connsiteY10" fmla="*/ 3808237 h 3839292"/>
              <a:gd name="connsiteX11" fmla="*/ 3400183 w 5016959"/>
              <a:gd name="connsiteY11" fmla="*/ 3668388 h 3839292"/>
              <a:gd name="connsiteX12" fmla="*/ 4260794 w 5016959"/>
              <a:gd name="connsiteY12" fmla="*/ 3689903 h 3839292"/>
              <a:gd name="connsiteX13" fmla="*/ 4852465 w 5016959"/>
              <a:gd name="connsiteY13" fmla="*/ 3281113 h 3839292"/>
              <a:gd name="connsiteX14" fmla="*/ 4927769 w 5016959"/>
              <a:gd name="connsiteY14" fmla="*/ 2194590 h 3839292"/>
              <a:gd name="connsiteX15" fmla="*/ 5013830 w 5016959"/>
              <a:gd name="connsiteY15" fmla="*/ 1140341 h 3839292"/>
              <a:gd name="connsiteX16" fmla="*/ 4809434 w 5016959"/>
              <a:gd name="connsiteY16" fmla="*/ 548670 h 3839292"/>
              <a:gd name="connsiteX17" fmla="*/ 4174733 w 5016959"/>
              <a:gd name="connsiteY17" fmla="*/ 118364 h 3839292"/>
              <a:gd name="connsiteX18" fmla="*/ 3948823 w 5016959"/>
              <a:gd name="connsiteY18" fmla="*/ 96849 h 3839292"/>
              <a:gd name="connsiteX19" fmla="*/ 3733670 w 5016959"/>
              <a:gd name="connsiteY19" fmla="*/ 30 h 3839292"/>
              <a:gd name="connsiteX20" fmla="*/ 3055938 w 5016959"/>
              <a:gd name="connsiteY20" fmla="*/ 107607 h 3839292"/>
              <a:gd name="connsiteX21" fmla="*/ 2507298 w 5016959"/>
              <a:gd name="connsiteY21" fmla="*/ 30 h 3839292"/>
              <a:gd name="connsiteX22" fmla="*/ 2507298 w 5016959"/>
              <a:gd name="connsiteY22" fmla="*/ 30 h 3839292"/>
              <a:gd name="connsiteX23" fmla="*/ 2087750 w 5016959"/>
              <a:gd name="connsiteY23" fmla="*/ 53819 h 3839292"/>
              <a:gd name="connsiteX24" fmla="*/ 807590 w 5016959"/>
              <a:gd name="connsiteY24" fmla="*/ 21546 h 3839292"/>
              <a:gd name="connsiteX0" fmla="*/ 807590 w 5016959"/>
              <a:gd name="connsiteY0" fmla="*/ 21546 h 3839292"/>
              <a:gd name="connsiteX1" fmla="*/ 215919 w 5016959"/>
              <a:gd name="connsiteY1" fmla="*/ 473367 h 3839292"/>
              <a:gd name="connsiteX2" fmla="*/ 162131 w 5016959"/>
              <a:gd name="connsiteY2" fmla="*/ 1258675 h 3839292"/>
              <a:gd name="connsiteX3" fmla="*/ 766 w 5016959"/>
              <a:gd name="connsiteY3" fmla="*/ 1882619 h 3839292"/>
              <a:gd name="connsiteX4" fmla="*/ 108343 w 5016959"/>
              <a:gd name="connsiteY4" fmla="*/ 2560350 h 3839292"/>
              <a:gd name="connsiteX5" fmla="*/ 269707 w 5016959"/>
              <a:gd name="connsiteY5" fmla="*/ 3431720 h 3839292"/>
              <a:gd name="connsiteX6" fmla="*/ 495618 w 5016959"/>
              <a:gd name="connsiteY6" fmla="*/ 3693490 h 3839292"/>
              <a:gd name="connsiteX7" fmla="*/ 1141077 w 5016959"/>
              <a:gd name="connsiteY7" fmla="*/ 3689903 h 3839292"/>
              <a:gd name="connsiteX8" fmla="*/ 1540903 w 5016959"/>
              <a:gd name="connsiteY8" fmla="*/ 3838718 h 3839292"/>
              <a:gd name="connsiteX9" fmla="*/ 2001689 w 5016959"/>
              <a:gd name="connsiteY9" fmla="*/ 3743692 h 3839292"/>
              <a:gd name="connsiteX10" fmla="*/ 2808512 w 5016959"/>
              <a:gd name="connsiteY10" fmla="*/ 3808237 h 3839292"/>
              <a:gd name="connsiteX11" fmla="*/ 3400183 w 5016959"/>
              <a:gd name="connsiteY11" fmla="*/ 3668388 h 3839292"/>
              <a:gd name="connsiteX12" fmla="*/ 4260794 w 5016959"/>
              <a:gd name="connsiteY12" fmla="*/ 3689903 h 3839292"/>
              <a:gd name="connsiteX13" fmla="*/ 4852465 w 5016959"/>
              <a:gd name="connsiteY13" fmla="*/ 3281113 h 3839292"/>
              <a:gd name="connsiteX14" fmla="*/ 4927769 w 5016959"/>
              <a:gd name="connsiteY14" fmla="*/ 2194590 h 3839292"/>
              <a:gd name="connsiteX15" fmla="*/ 5013830 w 5016959"/>
              <a:gd name="connsiteY15" fmla="*/ 1140341 h 3839292"/>
              <a:gd name="connsiteX16" fmla="*/ 4809434 w 5016959"/>
              <a:gd name="connsiteY16" fmla="*/ 548670 h 3839292"/>
              <a:gd name="connsiteX17" fmla="*/ 4174733 w 5016959"/>
              <a:gd name="connsiteY17" fmla="*/ 118364 h 3839292"/>
              <a:gd name="connsiteX18" fmla="*/ 3948823 w 5016959"/>
              <a:gd name="connsiteY18" fmla="*/ 96849 h 3839292"/>
              <a:gd name="connsiteX19" fmla="*/ 3733670 w 5016959"/>
              <a:gd name="connsiteY19" fmla="*/ 30 h 3839292"/>
              <a:gd name="connsiteX20" fmla="*/ 3055938 w 5016959"/>
              <a:gd name="connsiteY20" fmla="*/ 107607 h 3839292"/>
              <a:gd name="connsiteX21" fmla="*/ 2507298 w 5016959"/>
              <a:gd name="connsiteY21" fmla="*/ 30 h 3839292"/>
              <a:gd name="connsiteX22" fmla="*/ 2507298 w 5016959"/>
              <a:gd name="connsiteY22" fmla="*/ 30 h 3839292"/>
              <a:gd name="connsiteX23" fmla="*/ 2087750 w 5016959"/>
              <a:gd name="connsiteY23" fmla="*/ 53819 h 3839292"/>
              <a:gd name="connsiteX24" fmla="*/ 807590 w 5016959"/>
              <a:gd name="connsiteY24" fmla="*/ 21546 h 3839292"/>
              <a:gd name="connsiteX0" fmla="*/ 807472 w 5016841"/>
              <a:gd name="connsiteY0" fmla="*/ 21546 h 3839292"/>
              <a:gd name="connsiteX1" fmla="*/ 215801 w 5016841"/>
              <a:gd name="connsiteY1" fmla="*/ 473367 h 3839292"/>
              <a:gd name="connsiteX2" fmla="*/ 162013 w 5016841"/>
              <a:gd name="connsiteY2" fmla="*/ 1258675 h 3839292"/>
              <a:gd name="connsiteX3" fmla="*/ 648 w 5016841"/>
              <a:gd name="connsiteY3" fmla="*/ 1882619 h 3839292"/>
              <a:gd name="connsiteX4" fmla="*/ 108225 w 5016841"/>
              <a:gd name="connsiteY4" fmla="*/ 2560350 h 3839292"/>
              <a:gd name="connsiteX5" fmla="*/ 179942 w 5016841"/>
              <a:gd name="connsiteY5" fmla="*/ 3135885 h 3839292"/>
              <a:gd name="connsiteX6" fmla="*/ 495500 w 5016841"/>
              <a:gd name="connsiteY6" fmla="*/ 3693490 h 3839292"/>
              <a:gd name="connsiteX7" fmla="*/ 1140959 w 5016841"/>
              <a:gd name="connsiteY7" fmla="*/ 3689903 h 3839292"/>
              <a:gd name="connsiteX8" fmla="*/ 1540785 w 5016841"/>
              <a:gd name="connsiteY8" fmla="*/ 3838718 h 3839292"/>
              <a:gd name="connsiteX9" fmla="*/ 2001571 w 5016841"/>
              <a:gd name="connsiteY9" fmla="*/ 3743692 h 3839292"/>
              <a:gd name="connsiteX10" fmla="*/ 2808394 w 5016841"/>
              <a:gd name="connsiteY10" fmla="*/ 3808237 h 3839292"/>
              <a:gd name="connsiteX11" fmla="*/ 3400065 w 5016841"/>
              <a:gd name="connsiteY11" fmla="*/ 3668388 h 3839292"/>
              <a:gd name="connsiteX12" fmla="*/ 4260676 w 5016841"/>
              <a:gd name="connsiteY12" fmla="*/ 3689903 h 3839292"/>
              <a:gd name="connsiteX13" fmla="*/ 4852347 w 5016841"/>
              <a:gd name="connsiteY13" fmla="*/ 3281113 h 3839292"/>
              <a:gd name="connsiteX14" fmla="*/ 4927651 w 5016841"/>
              <a:gd name="connsiteY14" fmla="*/ 2194590 h 3839292"/>
              <a:gd name="connsiteX15" fmla="*/ 5013712 w 5016841"/>
              <a:gd name="connsiteY15" fmla="*/ 1140341 h 3839292"/>
              <a:gd name="connsiteX16" fmla="*/ 4809316 w 5016841"/>
              <a:gd name="connsiteY16" fmla="*/ 548670 h 3839292"/>
              <a:gd name="connsiteX17" fmla="*/ 4174615 w 5016841"/>
              <a:gd name="connsiteY17" fmla="*/ 118364 h 3839292"/>
              <a:gd name="connsiteX18" fmla="*/ 3948705 w 5016841"/>
              <a:gd name="connsiteY18" fmla="*/ 96849 h 3839292"/>
              <a:gd name="connsiteX19" fmla="*/ 3733552 w 5016841"/>
              <a:gd name="connsiteY19" fmla="*/ 30 h 3839292"/>
              <a:gd name="connsiteX20" fmla="*/ 3055820 w 5016841"/>
              <a:gd name="connsiteY20" fmla="*/ 107607 h 3839292"/>
              <a:gd name="connsiteX21" fmla="*/ 2507180 w 5016841"/>
              <a:gd name="connsiteY21" fmla="*/ 30 h 3839292"/>
              <a:gd name="connsiteX22" fmla="*/ 2507180 w 5016841"/>
              <a:gd name="connsiteY22" fmla="*/ 30 h 3839292"/>
              <a:gd name="connsiteX23" fmla="*/ 2087632 w 5016841"/>
              <a:gd name="connsiteY23" fmla="*/ 53819 h 3839292"/>
              <a:gd name="connsiteX24" fmla="*/ 807472 w 5016841"/>
              <a:gd name="connsiteY24" fmla="*/ 21546 h 3839292"/>
              <a:gd name="connsiteX0" fmla="*/ 807472 w 5016841"/>
              <a:gd name="connsiteY0" fmla="*/ 21546 h 3839292"/>
              <a:gd name="connsiteX1" fmla="*/ 215801 w 5016841"/>
              <a:gd name="connsiteY1" fmla="*/ 473367 h 3839292"/>
              <a:gd name="connsiteX2" fmla="*/ 162013 w 5016841"/>
              <a:gd name="connsiteY2" fmla="*/ 1258675 h 3839292"/>
              <a:gd name="connsiteX3" fmla="*/ 648 w 5016841"/>
              <a:gd name="connsiteY3" fmla="*/ 1882619 h 3839292"/>
              <a:gd name="connsiteX4" fmla="*/ 108225 w 5016841"/>
              <a:gd name="connsiteY4" fmla="*/ 2560350 h 3839292"/>
              <a:gd name="connsiteX5" fmla="*/ 179942 w 5016841"/>
              <a:gd name="connsiteY5" fmla="*/ 3135885 h 3839292"/>
              <a:gd name="connsiteX6" fmla="*/ 405853 w 5016841"/>
              <a:gd name="connsiteY6" fmla="*/ 3693490 h 3839292"/>
              <a:gd name="connsiteX7" fmla="*/ 1140959 w 5016841"/>
              <a:gd name="connsiteY7" fmla="*/ 3689903 h 3839292"/>
              <a:gd name="connsiteX8" fmla="*/ 1540785 w 5016841"/>
              <a:gd name="connsiteY8" fmla="*/ 3838718 h 3839292"/>
              <a:gd name="connsiteX9" fmla="*/ 2001571 w 5016841"/>
              <a:gd name="connsiteY9" fmla="*/ 3743692 h 3839292"/>
              <a:gd name="connsiteX10" fmla="*/ 2808394 w 5016841"/>
              <a:gd name="connsiteY10" fmla="*/ 3808237 h 3839292"/>
              <a:gd name="connsiteX11" fmla="*/ 3400065 w 5016841"/>
              <a:gd name="connsiteY11" fmla="*/ 3668388 h 3839292"/>
              <a:gd name="connsiteX12" fmla="*/ 4260676 w 5016841"/>
              <a:gd name="connsiteY12" fmla="*/ 3689903 h 3839292"/>
              <a:gd name="connsiteX13" fmla="*/ 4852347 w 5016841"/>
              <a:gd name="connsiteY13" fmla="*/ 3281113 h 3839292"/>
              <a:gd name="connsiteX14" fmla="*/ 4927651 w 5016841"/>
              <a:gd name="connsiteY14" fmla="*/ 2194590 h 3839292"/>
              <a:gd name="connsiteX15" fmla="*/ 5013712 w 5016841"/>
              <a:gd name="connsiteY15" fmla="*/ 1140341 h 3839292"/>
              <a:gd name="connsiteX16" fmla="*/ 4809316 w 5016841"/>
              <a:gd name="connsiteY16" fmla="*/ 548670 h 3839292"/>
              <a:gd name="connsiteX17" fmla="*/ 4174615 w 5016841"/>
              <a:gd name="connsiteY17" fmla="*/ 118364 h 3839292"/>
              <a:gd name="connsiteX18" fmla="*/ 3948705 w 5016841"/>
              <a:gd name="connsiteY18" fmla="*/ 96849 h 3839292"/>
              <a:gd name="connsiteX19" fmla="*/ 3733552 w 5016841"/>
              <a:gd name="connsiteY19" fmla="*/ 30 h 3839292"/>
              <a:gd name="connsiteX20" fmla="*/ 3055820 w 5016841"/>
              <a:gd name="connsiteY20" fmla="*/ 107607 h 3839292"/>
              <a:gd name="connsiteX21" fmla="*/ 2507180 w 5016841"/>
              <a:gd name="connsiteY21" fmla="*/ 30 h 3839292"/>
              <a:gd name="connsiteX22" fmla="*/ 2507180 w 5016841"/>
              <a:gd name="connsiteY22" fmla="*/ 30 h 3839292"/>
              <a:gd name="connsiteX23" fmla="*/ 2087632 w 5016841"/>
              <a:gd name="connsiteY23" fmla="*/ 53819 h 3839292"/>
              <a:gd name="connsiteX24" fmla="*/ 807472 w 5016841"/>
              <a:gd name="connsiteY24" fmla="*/ 21546 h 3839292"/>
              <a:gd name="connsiteX0" fmla="*/ 807472 w 5016841"/>
              <a:gd name="connsiteY0" fmla="*/ 21546 h 3839292"/>
              <a:gd name="connsiteX1" fmla="*/ 215801 w 5016841"/>
              <a:gd name="connsiteY1" fmla="*/ 473367 h 3839292"/>
              <a:gd name="connsiteX2" fmla="*/ 162013 w 5016841"/>
              <a:gd name="connsiteY2" fmla="*/ 1258675 h 3839292"/>
              <a:gd name="connsiteX3" fmla="*/ 648 w 5016841"/>
              <a:gd name="connsiteY3" fmla="*/ 1882619 h 3839292"/>
              <a:gd name="connsiteX4" fmla="*/ 108225 w 5016841"/>
              <a:gd name="connsiteY4" fmla="*/ 2560350 h 3839292"/>
              <a:gd name="connsiteX5" fmla="*/ 179942 w 5016841"/>
              <a:gd name="connsiteY5" fmla="*/ 3135885 h 3839292"/>
              <a:gd name="connsiteX6" fmla="*/ 405853 w 5016841"/>
              <a:gd name="connsiteY6" fmla="*/ 3693490 h 3839292"/>
              <a:gd name="connsiteX7" fmla="*/ 1140959 w 5016841"/>
              <a:gd name="connsiteY7" fmla="*/ 3689903 h 3839292"/>
              <a:gd name="connsiteX8" fmla="*/ 1540785 w 5016841"/>
              <a:gd name="connsiteY8" fmla="*/ 3838718 h 3839292"/>
              <a:gd name="connsiteX9" fmla="*/ 2001571 w 5016841"/>
              <a:gd name="connsiteY9" fmla="*/ 3743692 h 3839292"/>
              <a:gd name="connsiteX10" fmla="*/ 2808394 w 5016841"/>
              <a:gd name="connsiteY10" fmla="*/ 3808237 h 3839292"/>
              <a:gd name="connsiteX11" fmla="*/ 3400065 w 5016841"/>
              <a:gd name="connsiteY11" fmla="*/ 3668388 h 3839292"/>
              <a:gd name="connsiteX12" fmla="*/ 4260676 w 5016841"/>
              <a:gd name="connsiteY12" fmla="*/ 3689903 h 3839292"/>
              <a:gd name="connsiteX13" fmla="*/ 4852347 w 5016841"/>
              <a:gd name="connsiteY13" fmla="*/ 3281113 h 3839292"/>
              <a:gd name="connsiteX14" fmla="*/ 4927651 w 5016841"/>
              <a:gd name="connsiteY14" fmla="*/ 2194590 h 3839292"/>
              <a:gd name="connsiteX15" fmla="*/ 5013712 w 5016841"/>
              <a:gd name="connsiteY15" fmla="*/ 1140341 h 3839292"/>
              <a:gd name="connsiteX16" fmla="*/ 4809316 w 5016841"/>
              <a:gd name="connsiteY16" fmla="*/ 548670 h 3839292"/>
              <a:gd name="connsiteX17" fmla="*/ 4174615 w 5016841"/>
              <a:gd name="connsiteY17" fmla="*/ 118364 h 3839292"/>
              <a:gd name="connsiteX18" fmla="*/ 3948705 w 5016841"/>
              <a:gd name="connsiteY18" fmla="*/ 96849 h 3839292"/>
              <a:gd name="connsiteX19" fmla="*/ 3733552 w 5016841"/>
              <a:gd name="connsiteY19" fmla="*/ 30 h 3839292"/>
              <a:gd name="connsiteX20" fmla="*/ 3055820 w 5016841"/>
              <a:gd name="connsiteY20" fmla="*/ 107607 h 3839292"/>
              <a:gd name="connsiteX21" fmla="*/ 2507180 w 5016841"/>
              <a:gd name="connsiteY21" fmla="*/ 30 h 3839292"/>
              <a:gd name="connsiteX22" fmla="*/ 2507180 w 5016841"/>
              <a:gd name="connsiteY22" fmla="*/ 30 h 3839292"/>
              <a:gd name="connsiteX23" fmla="*/ 2087632 w 5016841"/>
              <a:gd name="connsiteY23" fmla="*/ 53819 h 3839292"/>
              <a:gd name="connsiteX24" fmla="*/ 807472 w 5016841"/>
              <a:gd name="connsiteY24" fmla="*/ 21546 h 3839292"/>
              <a:gd name="connsiteX0" fmla="*/ 807768 w 5017137"/>
              <a:gd name="connsiteY0" fmla="*/ 21546 h 3839292"/>
              <a:gd name="connsiteX1" fmla="*/ 216097 w 5017137"/>
              <a:gd name="connsiteY1" fmla="*/ 473367 h 3839292"/>
              <a:gd name="connsiteX2" fmla="*/ 162309 w 5017137"/>
              <a:gd name="connsiteY2" fmla="*/ 1258675 h 3839292"/>
              <a:gd name="connsiteX3" fmla="*/ 944 w 5017137"/>
              <a:gd name="connsiteY3" fmla="*/ 1882619 h 3839292"/>
              <a:gd name="connsiteX4" fmla="*/ 99556 w 5017137"/>
              <a:gd name="connsiteY4" fmla="*/ 2506562 h 3839292"/>
              <a:gd name="connsiteX5" fmla="*/ 180238 w 5017137"/>
              <a:gd name="connsiteY5" fmla="*/ 3135885 h 3839292"/>
              <a:gd name="connsiteX6" fmla="*/ 406149 w 5017137"/>
              <a:gd name="connsiteY6" fmla="*/ 3693490 h 3839292"/>
              <a:gd name="connsiteX7" fmla="*/ 1141255 w 5017137"/>
              <a:gd name="connsiteY7" fmla="*/ 3689903 h 3839292"/>
              <a:gd name="connsiteX8" fmla="*/ 1541081 w 5017137"/>
              <a:gd name="connsiteY8" fmla="*/ 3838718 h 3839292"/>
              <a:gd name="connsiteX9" fmla="*/ 2001867 w 5017137"/>
              <a:gd name="connsiteY9" fmla="*/ 3743692 h 3839292"/>
              <a:gd name="connsiteX10" fmla="*/ 2808690 w 5017137"/>
              <a:gd name="connsiteY10" fmla="*/ 3808237 h 3839292"/>
              <a:gd name="connsiteX11" fmla="*/ 3400361 w 5017137"/>
              <a:gd name="connsiteY11" fmla="*/ 3668388 h 3839292"/>
              <a:gd name="connsiteX12" fmla="*/ 4260972 w 5017137"/>
              <a:gd name="connsiteY12" fmla="*/ 3689903 h 3839292"/>
              <a:gd name="connsiteX13" fmla="*/ 4852643 w 5017137"/>
              <a:gd name="connsiteY13" fmla="*/ 3281113 h 3839292"/>
              <a:gd name="connsiteX14" fmla="*/ 4927947 w 5017137"/>
              <a:gd name="connsiteY14" fmla="*/ 2194590 h 3839292"/>
              <a:gd name="connsiteX15" fmla="*/ 5014008 w 5017137"/>
              <a:gd name="connsiteY15" fmla="*/ 1140341 h 3839292"/>
              <a:gd name="connsiteX16" fmla="*/ 4809612 w 5017137"/>
              <a:gd name="connsiteY16" fmla="*/ 548670 h 3839292"/>
              <a:gd name="connsiteX17" fmla="*/ 4174911 w 5017137"/>
              <a:gd name="connsiteY17" fmla="*/ 118364 h 3839292"/>
              <a:gd name="connsiteX18" fmla="*/ 3949001 w 5017137"/>
              <a:gd name="connsiteY18" fmla="*/ 96849 h 3839292"/>
              <a:gd name="connsiteX19" fmla="*/ 3733848 w 5017137"/>
              <a:gd name="connsiteY19" fmla="*/ 30 h 3839292"/>
              <a:gd name="connsiteX20" fmla="*/ 3056116 w 5017137"/>
              <a:gd name="connsiteY20" fmla="*/ 107607 h 3839292"/>
              <a:gd name="connsiteX21" fmla="*/ 2507476 w 5017137"/>
              <a:gd name="connsiteY21" fmla="*/ 30 h 3839292"/>
              <a:gd name="connsiteX22" fmla="*/ 2507476 w 5017137"/>
              <a:gd name="connsiteY22" fmla="*/ 30 h 3839292"/>
              <a:gd name="connsiteX23" fmla="*/ 2087928 w 5017137"/>
              <a:gd name="connsiteY23" fmla="*/ 53819 h 3839292"/>
              <a:gd name="connsiteX24" fmla="*/ 807768 w 5017137"/>
              <a:gd name="connsiteY24" fmla="*/ 21546 h 3839292"/>
              <a:gd name="connsiteX0" fmla="*/ 807768 w 5017137"/>
              <a:gd name="connsiteY0" fmla="*/ 21546 h 3839292"/>
              <a:gd name="connsiteX1" fmla="*/ 216097 w 5017137"/>
              <a:gd name="connsiteY1" fmla="*/ 473367 h 3839292"/>
              <a:gd name="connsiteX2" fmla="*/ 162309 w 5017137"/>
              <a:gd name="connsiteY2" fmla="*/ 1258675 h 3839292"/>
              <a:gd name="connsiteX3" fmla="*/ 944 w 5017137"/>
              <a:gd name="connsiteY3" fmla="*/ 1882619 h 3839292"/>
              <a:gd name="connsiteX4" fmla="*/ 99556 w 5017137"/>
              <a:gd name="connsiteY4" fmla="*/ 2506562 h 3839292"/>
              <a:gd name="connsiteX5" fmla="*/ 180238 w 5017137"/>
              <a:gd name="connsiteY5" fmla="*/ 3135885 h 3839292"/>
              <a:gd name="connsiteX6" fmla="*/ 406149 w 5017137"/>
              <a:gd name="connsiteY6" fmla="*/ 3693490 h 3839292"/>
              <a:gd name="connsiteX7" fmla="*/ 1141255 w 5017137"/>
              <a:gd name="connsiteY7" fmla="*/ 3689903 h 3839292"/>
              <a:gd name="connsiteX8" fmla="*/ 1541081 w 5017137"/>
              <a:gd name="connsiteY8" fmla="*/ 3838718 h 3839292"/>
              <a:gd name="connsiteX9" fmla="*/ 2001867 w 5017137"/>
              <a:gd name="connsiteY9" fmla="*/ 3743692 h 3839292"/>
              <a:gd name="connsiteX10" fmla="*/ 2808690 w 5017137"/>
              <a:gd name="connsiteY10" fmla="*/ 3808237 h 3839292"/>
              <a:gd name="connsiteX11" fmla="*/ 3400361 w 5017137"/>
              <a:gd name="connsiteY11" fmla="*/ 3668388 h 3839292"/>
              <a:gd name="connsiteX12" fmla="*/ 4260972 w 5017137"/>
              <a:gd name="connsiteY12" fmla="*/ 3689903 h 3839292"/>
              <a:gd name="connsiteX13" fmla="*/ 4852643 w 5017137"/>
              <a:gd name="connsiteY13" fmla="*/ 3281113 h 3839292"/>
              <a:gd name="connsiteX14" fmla="*/ 4927947 w 5017137"/>
              <a:gd name="connsiteY14" fmla="*/ 2194590 h 3839292"/>
              <a:gd name="connsiteX15" fmla="*/ 5014008 w 5017137"/>
              <a:gd name="connsiteY15" fmla="*/ 1140341 h 3839292"/>
              <a:gd name="connsiteX16" fmla="*/ 4809612 w 5017137"/>
              <a:gd name="connsiteY16" fmla="*/ 548670 h 3839292"/>
              <a:gd name="connsiteX17" fmla="*/ 4174911 w 5017137"/>
              <a:gd name="connsiteY17" fmla="*/ 118364 h 3839292"/>
              <a:gd name="connsiteX18" fmla="*/ 3949001 w 5017137"/>
              <a:gd name="connsiteY18" fmla="*/ 96849 h 3839292"/>
              <a:gd name="connsiteX19" fmla="*/ 3733848 w 5017137"/>
              <a:gd name="connsiteY19" fmla="*/ 30 h 3839292"/>
              <a:gd name="connsiteX20" fmla="*/ 3056116 w 5017137"/>
              <a:gd name="connsiteY20" fmla="*/ 107607 h 3839292"/>
              <a:gd name="connsiteX21" fmla="*/ 2507476 w 5017137"/>
              <a:gd name="connsiteY21" fmla="*/ 30 h 3839292"/>
              <a:gd name="connsiteX22" fmla="*/ 2507476 w 5017137"/>
              <a:gd name="connsiteY22" fmla="*/ 30 h 3839292"/>
              <a:gd name="connsiteX23" fmla="*/ 2087928 w 5017137"/>
              <a:gd name="connsiteY23" fmla="*/ 53819 h 3839292"/>
              <a:gd name="connsiteX24" fmla="*/ 807768 w 5017137"/>
              <a:gd name="connsiteY24" fmla="*/ 21546 h 3839292"/>
              <a:gd name="connsiteX0" fmla="*/ 816659 w 5026028"/>
              <a:gd name="connsiteY0" fmla="*/ 21546 h 3839292"/>
              <a:gd name="connsiteX1" fmla="*/ 224988 w 5026028"/>
              <a:gd name="connsiteY1" fmla="*/ 473367 h 3839292"/>
              <a:gd name="connsiteX2" fmla="*/ 171200 w 5026028"/>
              <a:gd name="connsiteY2" fmla="*/ 1258675 h 3839292"/>
              <a:gd name="connsiteX3" fmla="*/ 870 w 5026028"/>
              <a:gd name="connsiteY3" fmla="*/ 1900549 h 3839292"/>
              <a:gd name="connsiteX4" fmla="*/ 108447 w 5026028"/>
              <a:gd name="connsiteY4" fmla="*/ 2506562 h 3839292"/>
              <a:gd name="connsiteX5" fmla="*/ 189129 w 5026028"/>
              <a:gd name="connsiteY5" fmla="*/ 3135885 h 3839292"/>
              <a:gd name="connsiteX6" fmla="*/ 415040 w 5026028"/>
              <a:gd name="connsiteY6" fmla="*/ 3693490 h 3839292"/>
              <a:gd name="connsiteX7" fmla="*/ 1150146 w 5026028"/>
              <a:gd name="connsiteY7" fmla="*/ 3689903 h 3839292"/>
              <a:gd name="connsiteX8" fmla="*/ 1549972 w 5026028"/>
              <a:gd name="connsiteY8" fmla="*/ 3838718 h 3839292"/>
              <a:gd name="connsiteX9" fmla="*/ 2010758 w 5026028"/>
              <a:gd name="connsiteY9" fmla="*/ 3743692 h 3839292"/>
              <a:gd name="connsiteX10" fmla="*/ 2817581 w 5026028"/>
              <a:gd name="connsiteY10" fmla="*/ 3808237 h 3839292"/>
              <a:gd name="connsiteX11" fmla="*/ 3409252 w 5026028"/>
              <a:gd name="connsiteY11" fmla="*/ 3668388 h 3839292"/>
              <a:gd name="connsiteX12" fmla="*/ 4269863 w 5026028"/>
              <a:gd name="connsiteY12" fmla="*/ 3689903 h 3839292"/>
              <a:gd name="connsiteX13" fmla="*/ 4861534 w 5026028"/>
              <a:gd name="connsiteY13" fmla="*/ 3281113 h 3839292"/>
              <a:gd name="connsiteX14" fmla="*/ 4936838 w 5026028"/>
              <a:gd name="connsiteY14" fmla="*/ 2194590 h 3839292"/>
              <a:gd name="connsiteX15" fmla="*/ 5022899 w 5026028"/>
              <a:gd name="connsiteY15" fmla="*/ 1140341 h 3839292"/>
              <a:gd name="connsiteX16" fmla="*/ 4818503 w 5026028"/>
              <a:gd name="connsiteY16" fmla="*/ 548670 h 3839292"/>
              <a:gd name="connsiteX17" fmla="*/ 4183802 w 5026028"/>
              <a:gd name="connsiteY17" fmla="*/ 118364 h 3839292"/>
              <a:gd name="connsiteX18" fmla="*/ 3957892 w 5026028"/>
              <a:gd name="connsiteY18" fmla="*/ 96849 h 3839292"/>
              <a:gd name="connsiteX19" fmla="*/ 3742739 w 5026028"/>
              <a:gd name="connsiteY19" fmla="*/ 30 h 3839292"/>
              <a:gd name="connsiteX20" fmla="*/ 3065007 w 5026028"/>
              <a:gd name="connsiteY20" fmla="*/ 107607 h 3839292"/>
              <a:gd name="connsiteX21" fmla="*/ 2516367 w 5026028"/>
              <a:gd name="connsiteY21" fmla="*/ 30 h 3839292"/>
              <a:gd name="connsiteX22" fmla="*/ 2516367 w 5026028"/>
              <a:gd name="connsiteY22" fmla="*/ 30 h 3839292"/>
              <a:gd name="connsiteX23" fmla="*/ 2096819 w 5026028"/>
              <a:gd name="connsiteY23" fmla="*/ 53819 h 3839292"/>
              <a:gd name="connsiteX24" fmla="*/ 816659 w 5026028"/>
              <a:gd name="connsiteY24" fmla="*/ 21546 h 3839292"/>
              <a:gd name="connsiteX0" fmla="*/ 816659 w 5026028"/>
              <a:gd name="connsiteY0" fmla="*/ 21546 h 3839292"/>
              <a:gd name="connsiteX1" fmla="*/ 224988 w 5026028"/>
              <a:gd name="connsiteY1" fmla="*/ 473367 h 3839292"/>
              <a:gd name="connsiteX2" fmla="*/ 171200 w 5026028"/>
              <a:gd name="connsiteY2" fmla="*/ 1258675 h 3839292"/>
              <a:gd name="connsiteX3" fmla="*/ 870 w 5026028"/>
              <a:gd name="connsiteY3" fmla="*/ 1900549 h 3839292"/>
              <a:gd name="connsiteX4" fmla="*/ 108447 w 5026028"/>
              <a:gd name="connsiteY4" fmla="*/ 2506562 h 3839292"/>
              <a:gd name="connsiteX5" fmla="*/ 189129 w 5026028"/>
              <a:gd name="connsiteY5" fmla="*/ 3135885 h 3839292"/>
              <a:gd name="connsiteX6" fmla="*/ 415040 w 5026028"/>
              <a:gd name="connsiteY6" fmla="*/ 3693490 h 3839292"/>
              <a:gd name="connsiteX7" fmla="*/ 1150146 w 5026028"/>
              <a:gd name="connsiteY7" fmla="*/ 3689903 h 3839292"/>
              <a:gd name="connsiteX8" fmla="*/ 1549972 w 5026028"/>
              <a:gd name="connsiteY8" fmla="*/ 3838718 h 3839292"/>
              <a:gd name="connsiteX9" fmla="*/ 2010758 w 5026028"/>
              <a:gd name="connsiteY9" fmla="*/ 3743692 h 3839292"/>
              <a:gd name="connsiteX10" fmla="*/ 2817581 w 5026028"/>
              <a:gd name="connsiteY10" fmla="*/ 3808237 h 3839292"/>
              <a:gd name="connsiteX11" fmla="*/ 3409252 w 5026028"/>
              <a:gd name="connsiteY11" fmla="*/ 3668388 h 3839292"/>
              <a:gd name="connsiteX12" fmla="*/ 4269863 w 5026028"/>
              <a:gd name="connsiteY12" fmla="*/ 3689903 h 3839292"/>
              <a:gd name="connsiteX13" fmla="*/ 4861534 w 5026028"/>
              <a:gd name="connsiteY13" fmla="*/ 3281113 h 3839292"/>
              <a:gd name="connsiteX14" fmla="*/ 4936838 w 5026028"/>
              <a:gd name="connsiteY14" fmla="*/ 2194590 h 3839292"/>
              <a:gd name="connsiteX15" fmla="*/ 5022899 w 5026028"/>
              <a:gd name="connsiteY15" fmla="*/ 1140341 h 3839292"/>
              <a:gd name="connsiteX16" fmla="*/ 4818503 w 5026028"/>
              <a:gd name="connsiteY16" fmla="*/ 548670 h 3839292"/>
              <a:gd name="connsiteX17" fmla="*/ 4183802 w 5026028"/>
              <a:gd name="connsiteY17" fmla="*/ 118364 h 3839292"/>
              <a:gd name="connsiteX18" fmla="*/ 3957892 w 5026028"/>
              <a:gd name="connsiteY18" fmla="*/ 96849 h 3839292"/>
              <a:gd name="connsiteX19" fmla="*/ 3742739 w 5026028"/>
              <a:gd name="connsiteY19" fmla="*/ 30 h 3839292"/>
              <a:gd name="connsiteX20" fmla="*/ 3065007 w 5026028"/>
              <a:gd name="connsiteY20" fmla="*/ 107607 h 3839292"/>
              <a:gd name="connsiteX21" fmla="*/ 2516367 w 5026028"/>
              <a:gd name="connsiteY21" fmla="*/ 30 h 3839292"/>
              <a:gd name="connsiteX22" fmla="*/ 2516367 w 5026028"/>
              <a:gd name="connsiteY22" fmla="*/ 30 h 3839292"/>
              <a:gd name="connsiteX23" fmla="*/ 2096819 w 5026028"/>
              <a:gd name="connsiteY23" fmla="*/ 53819 h 3839292"/>
              <a:gd name="connsiteX24" fmla="*/ 816659 w 5026028"/>
              <a:gd name="connsiteY24" fmla="*/ 21546 h 3839292"/>
              <a:gd name="connsiteX0" fmla="*/ 816659 w 5026028"/>
              <a:gd name="connsiteY0" fmla="*/ 21546 h 3810013"/>
              <a:gd name="connsiteX1" fmla="*/ 224988 w 5026028"/>
              <a:gd name="connsiteY1" fmla="*/ 473367 h 3810013"/>
              <a:gd name="connsiteX2" fmla="*/ 171200 w 5026028"/>
              <a:gd name="connsiteY2" fmla="*/ 1258675 h 3810013"/>
              <a:gd name="connsiteX3" fmla="*/ 870 w 5026028"/>
              <a:gd name="connsiteY3" fmla="*/ 1900549 h 3810013"/>
              <a:gd name="connsiteX4" fmla="*/ 108447 w 5026028"/>
              <a:gd name="connsiteY4" fmla="*/ 2506562 h 3810013"/>
              <a:gd name="connsiteX5" fmla="*/ 189129 w 5026028"/>
              <a:gd name="connsiteY5" fmla="*/ 3135885 h 3810013"/>
              <a:gd name="connsiteX6" fmla="*/ 415040 w 5026028"/>
              <a:gd name="connsiteY6" fmla="*/ 3693490 h 3810013"/>
              <a:gd name="connsiteX7" fmla="*/ 1150146 w 5026028"/>
              <a:gd name="connsiteY7" fmla="*/ 3689903 h 3810013"/>
              <a:gd name="connsiteX8" fmla="*/ 2010758 w 5026028"/>
              <a:gd name="connsiteY8" fmla="*/ 3743692 h 3810013"/>
              <a:gd name="connsiteX9" fmla="*/ 2817581 w 5026028"/>
              <a:gd name="connsiteY9" fmla="*/ 3808237 h 3810013"/>
              <a:gd name="connsiteX10" fmla="*/ 3409252 w 5026028"/>
              <a:gd name="connsiteY10" fmla="*/ 3668388 h 3810013"/>
              <a:gd name="connsiteX11" fmla="*/ 4269863 w 5026028"/>
              <a:gd name="connsiteY11" fmla="*/ 3689903 h 3810013"/>
              <a:gd name="connsiteX12" fmla="*/ 4861534 w 5026028"/>
              <a:gd name="connsiteY12" fmla="*/ 3281113 h 3810013"/>
              <a:gd name="connsiteX13" fmla="*/ 4936838 w 5026028"/>
              <a:gd name="connsiteY13" fmla="*/ 2194590 h 3810013"/>
              <a:gd name="connsiteX14" fmla="*/ 5022899 w 5026028"/>
              <a:gd name="connsiteY14" fmla="*/ 1140341 h 3810013"/>
              <a:gd name="connsiteX15" fmla="*/ 4818503 w 5026028"/>
              <a:gd name="connsiteY15" fmla="*/ 548670 h 3810013"/>
              <a:gd name="connsiteX16" fmla="*/ 4183802 w 5026028"/>
              <a:gd name="connsiteY16" fmla="*/ 118364 h 3810013"/>
              <a:gd name="connsiteX17" fmla="*/ 3957892 w 5026028"/>
              <a:gd name="connsiteY17" fmla="*/ 96849 h 3810013"/>
              <a:gd name="connsiteX18" fmla="*/ 3742739 w 5026028"/>
              <a:gd name="connsiteY18" fmla="*/ 30 h 3810013"/>
              <a:gd name="connsiteX19" fmla="*/ 3065007 w 5026028"/>
              <a:gd name="connsiteY19" fmla="*/ 107607 h 3810013"/>
              <a:gd name="connsiteX20" fmla="*/ 2516367 w 5026028"/>
              <a:gd name="connsiteY20" fmla="*/ 30 h 3810013"/>
              <a:gd name="connsiteX21" fmla="*/ 2516367 w 5026028"/>
              <a:gd name="connsiteY21" fmla="*/ 30 h 3810013"/>
              <a:gd name="connsiteX22" fmla="*/ 2096819 w 5026028"/>
              <a:gd name="connsiteY22" fmla="*/ 53819 h 3810013"/>
              <a:gd name="connsiteX23" fmla="*/ 816659 w 5026028"/>
              <a:gd name="connsiteY23" fmla="*/ 21546 h 3810013"/>
              <a:gd name="connsiteX0" fmla="*/ 816659 w 5026028"/>
              <a:gd name="connsiteY0" fmla="*/ 21546 h 3810013"/>
              <a:gd name="connsiteX1" fmla="*/ 224988 w 5026028"/>
              <a:gd name="connsiteY1" fmla="*/ 473367 h 3810013"/>
              <a:gd name="connsiteX2" fmla="*/ 171200 w 5026028"/>
              <a:gd name="connsiteY2" fmla="*/ 1258675 h 3810013"/>
              <a:gd name="connsiteX3" fmla="*/ 870 w 5026028"/>
              <a:gd name="connsiteY3" fmla="*/ 1900549 h 3810013"/>
              <a:gd name="connsiteX4" fmla="*/ 108447 w 5026028"/>
              <a:gd name="connsiteY4" fmla="*/ 2506562 h 3810013"/>
              <a:gd name="connsiteX5" fmla="*/ 189129 w 5026028"/>
              <a:gd name="connsiteY5" fmla="*/ 3135885 h 3810013"/>
              <a:gd name="connsiteX6" fmla="*/ 415040 w 5026028"/>
              <a:gd name="connsiteY6" fmla="*/ 3693490 h 3810013"/>
              <a:gd name="connsiteX7" fmla="*/ 1490805 w 5026028"/>
              <a:gd name="connsiteY7" fmla="*/ 3689903 h 3810013"/>
              <a:gd name="connsiteX8" fmla="*/ 2010758 w 5026028"/>
              <a:gd name="connsiteY8" fmla="*/ 3743692 h 3810013"/>
              <a:gd name="connsiteX9" fmla="*/ 2817581 w 5026028"/>
              <a:gd name="connsiteY9" fmla="*/ 3808237 h 3810013"/>
              <a:gd name="connsiteX10" fmla="*/ 3409252 w 5026028"/>
              <a:gd name="connsiteY10" fmla="*/ 3668388 h 3810013"/>
              <a:gd name="connsiteX11" fmla="*/ 4269863 w 5026028"/>
              <a:gd name="connsiteY11" fmla="*/ 3689903 h 3810013"/>
              <a:gd name="connsiteX12" fmla="*/ 4861534 w 5026028"/>
              <a:gd name="connsiteY12" fmla="*/ 3281113 h 3810013"/>
              <a:gd name="connsiteX13" fmla="*/ 4936838 w 5026028"/>
              <a:gd name="connsiteY13" fmla="*/ 2194590 h 3810013"/>
              <a:gd name="connsiteX14" fmla="*/ 5022899 w 5026028"/>
              <a:gd name="connsiteY14" fmla="*/ 1140341 h 3810013"/>
              <a:gd name="connsiteX15" fmla="*/ 4818503 w 5026028"/>
              <a:gd name="connsiteY15" fmla="*/ 548670 h 3810013"/>
              <a:gd name="connsiteX16" fmla="*/ 4183802 w 5026028"/>
              <a:gd name="connsiteY16" fmla="*/ 118364 h 3810013"/>
              <a:gd name="connsiteX17" fmla="*/ 3957892 w 5026028"/>
              <a:gd name="connsiteY17" fmla="*/ 96849 h 3810013"/>
              <a:gd name="connsiteX18" fmla="*/ 3742739 w 5026028"/>
              <a:gd name="connsiteY18" fmla="*/ 30 h 3810013"/>
              <a:gd name="connsiteX19" fmla="*/ 3065007 w 5026028"/>
              <a:gd name="connsiteY19" fmla="*/ 107607 h 3810013"/>
              <a:gd name="connsiteX20" fmla="*/ 2516367 w 5026028"/>
              <a:gd name="connsiteY20" fmla="*/ 30 h 3810013"/>
              <a:gd name="connsiteX21" fmla="*/ 2516367 w 5026028"/>
              <a:gd name="connsiteY21" fmla="*/ 30 h 3810013"/>
              <a:gd name="connsiteX22" fmla="*/ 2096819 w 5026028"/>
              <a:gd name="connsiteY22" fmla="*/ 53819 h 3810013"/>
              <a:gd name="connsiteX23" fmla="*/ 816659 w 5026028"/>
              <a:gd name="connsiteY23" fmla="*/ 21546 h 3810013"/>
              <a:gd name="connsiteX0" fmla="*/ 816659 w 5026028"/>
              <a:gd name="connsiteY0" fmla="*/ 21546 h 3854200"/>
              <a:gd name="connsiteX1" fmla="*/ 224988 w 5026028"/>
              <a:gd name="connsiteY1" fmla="*/ 473367 h 3854200"/>
              <a:gd name="connsiteX2" fmla="*/ 171200 w 5026028"/>
              <a:gd name="connsiteY2" fmla="*/ 1258675 h 3854200"/>
              <a:gd name="connsiteX3" fmla="*/ 870 w 5026028"/>
              <a:gd name="connsiteY3" fmla="*/ 1900549 h 3854200"/>
              <a:gd name="connsiteX4" fmla="*/ 108447 w 5026028"/>
              <a:gd name="connsiteY4" fmla="*/ 2506562 h 3854200"/>
              <a:gd name="connsiteX5" fmla="*/ 189129 w 5026028"/>
              <a:gd name="connsiteY5" fmla="*/ 3135885 h 3854200"/>
              <a:gd name="connsiteX6" fmla="*/ 415040 w 5026028"/>
              <a:gd name="connsiteY6" fmla="*/ 3693490 h 3854200"/>
              <a:gd name="connsiteX7" fmla="*/ 1490805 w 5026028"/>
              <a:gd name="connsiteY7" fmla="*/ 3689903 h 3854200"/>
              <a:gd name="connsiteX8" fmla="*/ 2010758 w 5026028"/>
              <a:gd name="connsiteY8" fmla="*/ 3743692 h 3854200"/>
              <a:gd name="connsiteX9" fmla="*/ 2611393 w 5026028"/>
              <a:gd name="connsiteY9" fmla="*/ 3853061 h 3854200"/>
              <a:gd name="connsiteX10" fmla="*/ 3409252 w 5026028"/>
              <a:gd name="connsiteY10" fmla="*/ 3668388 h 3854200"/>
              <a:gd name="connsiteX11" fmla="*/ 4269863 w 5026028"/>
              <a:gd name="connsiteY11" fmla="*/ 3689903 h 3854200"/>
              <a:gd name="connsiteX12" fmla="*/ 4861534 w 5026028"/>
              <a:gd name="connsiteY12" fmla="*/ 3281113 h 3854200"/>
              <a:gd name="connsiteX13" fmla="*/ 4936838 w 5026028"/>
              <a:gd name="connsiteY13" fmla="*/ 2194590 h 3854200"/>
              <a:gd name="connsiteX14" fmla="*/ 5022899 w 5026028"/>
              <a:gd name="connsiteY14" fmla="*/ 1140341 h 3854200"/>
              <a:gd name="connsiteX15" fmla="*/ 4818503 w 5026028"/>
              <a:gd name="connsiteY15" fmla="*/ 548670 h 3854200"/>
              <a:gd name="connsiteX16" fmla="*/ 4183802 w 5026028"/>
              <a:gd name="connsiteY16" fmla="*/ 118364 h 3854200"/>
              <a:gd name="connsiteX17" fmla="*/ 3957892 w 5026028"/>
              <a:gd name="connsiteY17" fmla="*/ 96849 h 3854200"/>
              <a:gd name="connsiteX18" fmla="*/ 3742739 w 5026028"/>
              <a:gd name="connsiteY18" fmla="*/ 30 h 3854200"/>
              <a:gd name="connsiteX19" fmla="*/ 3065007 w 5026028"/>
              <a:gd name="connsiteY19" fmla="*/ 107607 h 3854200"/>
              <a:gd name="connsiteX20" fmla="*/ 2516367 w 5026028"/>
              <a:gd name="connsiteY20" fmla="*/ 30 h 3854200"/>
              <a:gd name="connsiteX21" fmla="*/ 2516367 w 5026028"/>
              <a:gd name="connsiteY21" fmla="*/ 30 h 3854200"/>
              <a:gd name="connsiteX22" fmla="*/ 2096819 w 5026028"/>
              <a:gd name="connsiteY22" fmla="*/ 53819 h 3854200"/>
              <a:gd name="connsiteX23" fmla="*/ 816659 w 5026028"/>
              <a:gd name="connsiteY23" fmla="*/ 21546 h 3854200"/>
              <a:gd name="connsiteX0" fmla="*/ 816659 w 5026028"/>
              <a:gd name="connsiteY0" fmla="*/ 21546 h 3854200"/>
              <a:gd name="connsiteX1" fmla="*/ 224988 w 5026028"/>
              <a:gd name="connsiteY1" fmla="*/ 473367 h 3854200"/>
              <a:gd name="connsiteX2" fmla="*/ 171200 w 5026028"/>
              <a:gd name="connsiteY2" fmla="*/ 1258675 h 3854200"/>
              <a:gd name="connsiteX3" fmla="*/ 870 w 5026028"/>
              <a:gd name="connsiteY3" fmla="*/ 1900549 h 3854200"/>
              <a:gd name="connsiteX4" fmla="*/ 108447 w 5026028"/>
              <a:gd name="connsiteY4" fmla="*/ 2506562 h 3854200"/>
              <a:gd name="connsiteX5" fmla="*/ 189129 w 5026028"/>
              <a:gd name="connsiteY5" fmla="*/ 3135885 h 3854200"/>
              <a:gd name="connsiteX6" fmla="*/ 415040 w 5026028"/>
              <a:gd name="connsiteY6" fmla="*/ 3693490 h 3854200"/>
              <a:gd name="connsiteX7" fmla="*/ 1490805 w 5026028"/>
              <a:gd name="connsiteY7" fmla="*/ 3689903 h 3854200"/>
              <a:gd name="connsiteX8" fmla="*/ 2010758 w 5026028"/>
              <a:gd name="connsiteY8" fmla="*/ 3743692 h 3854200"/>
              <a:gd name="connsiteX9" fmla="*/ 2575534 w 5026028"/>
              <a:gd name="connsiteY9" fmla="*/ 3853061 h 3854200"/>
              <a:gd name="connsiteX10" fmla="*/ 3409252 w 5026028"/>
              <a:gd name="connsiteY10" fmla="*/ 3668388 h 3854200"/>
              <a:gd name="connsiteX11" fmla="*/ 4269863 w 5026028"/>
              <a:gd name="connsiteY11" fmla="*/ 3689903 h 3854200"/>
              <a:gd name="connsiteX12" fmla="*/ 4861534 w 5026028"/>
              <a:gd name="connsiteY12" fmla="*/ 3281113 h 3854200"/>
              <a:gd name="connsiteX13" fmla="*/ 4936838 w 5026028"/>
              <a:gd name="connsiteY13" fmla="*/ 2194590 h 3854200"/>
              <a:gd name="connsiteX14" fmla="*/ 5022899 w 5026028"/>
              <a:gd name="connsiteY14" fmla="*/ 1140341 h 3854200"/>
              <a:gd name="connsiteX15" fmla="*/ 4818503 w 5026028"/>
              <a:gd name="connsiteY15" fmla="*/ 548670 h 3854200"/>
              <a:gd name="connsiteX16" fmla="*/ 4183802 w 5026028"/>
              <a:gd name="connsiteY16" fmla="*/ 118364 h 3854200"/>
              <a:gd name="connsiteX17" fmla="*/ 3957892 w 5026028"/>
              <a:gd name="connsiteY17" fmla="*/ 96849 h 3854200"/>
              <a:gd name="connsiteX18" fmla="*/ 3742739 w 5026028"/>
              <a:gd name="connsiteY18" fmla="*/ 30 h 3854200"/>
              <a:gd name="connsiteX19" fmla="*/ 3065007 w 5026028"/>
              <a:gd name="connsiteY19" fmla="*/ 107607 h 3854200"/>
              <a:gd name="connsiteX20" fmla="*/ 2516367 w 5026028"/>
              <a:gd name="connsiteY20" fmla="*/ 30 h 3854200"/>
              <a:gd name="connsiteX21" fmla="*/ 2516367 w 5026028"/>
              <a:gd name="connsiteY21" fmla="*/ 30 h 3854200"/>
              <a:gd name="connsiteX22" fmla="*/ 2096819 w 5026028"/>
              <a:gd name="connsiteY22" fmla="*/ 53819 h 3854200"/>
              <a:gd name="connsiteX23" fmla="*/ 816659 w 5026028"/>
              <a:gd name="connsiteY23" fmla="*/ 21546 h 3854200"/>
              <a:gd name="connsiteX0" fmla="*/ 816659 w 5026028"/>
              <a:gd name="connsiteY0" fmla="*/ 21546 h 3854232"/>
              <a:gd name="connsiteX1" fmla="*/ 224988 w 5026028"/>
              <a:gd name="connsiteY1" fmla="*/ 473367 h 3854232"/>
              <a:gd name="connsiteX2" fmla="*/ 171200 w 5026028"/>
              <a:gd name="connsiteY2" fmla="*/ 1258675 h 3854232"/>
              <a:gd name="connsiteX3" fmla="*/ 870 w 5026028"/>
              <a:gd name="connsiteY3" fmla="*/ 1900549 h 3854232"/>
              <a:gd name="connsiteX4" fmla="*/ 108447 w 5026028"/>
              <a:gd name="connsiteY4" fmla="*/ 2506562 h 3854232"/>
              <a:gd name="connsiteX5" fmla="*/ 189129 w 5026028"/>
              <a:gd name="connsiteY5" fmla="*/ 3135885 h 3854232"/>
              <a:gd name="connsiteX6" fmla="*/ 415040 w 5026028"/>
              <a:gd name="connsiteY6" fmla="*/ 3693490 h 3854232"/>
              <a:gd name="connsiteX7" fmla="*/ 1437017 w 5026028"/>
              <a:gd name="connsiteY7" fmla="*/ 3671974 h 3854232"/>
              <a:gd name="connsiteX8" fmla="*/ 2010758 w 5026028"/>
              <a:gd name="connsiteY8" fmla="*/ 3743692 h 3854232"/>
              <a:gd name="connsiteX9" fmla="*/ 2575534 w 5026028"/>
              <a:gd name="connsiteY9" fmla="*/ 3853061 h 3854232"/>
              <a:gd name="connsiteX10" fmla="*/ 3409252 w 5026028"/>
              <a:gd name="connsiteY10" fmla="*/ 3668388 h 3854232"/>
              <a:gd name="connsiteX11" fmla="*/ 4269863 w 5026028"/>
              <a:gd name="connsiteY11" fmla="*/ 3689903 h 3854232"/>
              <a:gd name="connsiteX12" fmla="*/ 4861534 w 5026028"/>
              <a:gd name="connsiteY12" fmla="*/ 3281113 h 3854232"/>
              <a:gd name="connsiteX13" fmla="*/ 4936838 w 5026028"/>
              <a:gd name="connsiteY13" fmla="*/ 2194590 h 3854232"/>
              <a:gd name="connsiteX14" fmla="*/ 5022899 w 5026028"/>
              <a:gd name="connsiteY14" fmla="*/ 1140341 h 3854232"/>
              <a:gd name="connsiteX15" fmla="*/ 4818503 w 5026028"/>
              <a:gd name="connsiteY15" fmla="*/ 548670 h 3854232"/>
              <a:gd name="connsiteX16" fmla="*/ 4183802 w 5026028"/>
              <a:gd name="connsiteY16" fmla="*/ 118364 h 3854232"/>
              <a:gd name="connsiteX17" fmla="*/ 3957892 w 5026028"/>
              <a:gd name="connsiteY17" fmla="*/ 96849 h 3854232"/>
              <a:gd name="connsiteX18" fmla="*/ 3742739 w 5026028"/>
              <a:gd name="connsiteY18" fmla="*/ 30 h 3854232"/>
              <a:gd name="connsiteX19" fmla="*/ 3065007 w 5026028"/>
              <a:gd name="connsiteY19" fmla="*/ 107607 h 3854232"/>
              <a:gd name="connsiteX20" fmla="*/ 2516367 w 5026028"/>
              <a:gd name="connsiteY20" fmla="*/ 30 h 3854232"/>
              <a:gd name="connsiteX21" fmla="*/ 2516367 w 5026028"/>
              <a:gd name="connsiteY21" fmla="*/ 30 h 3854232"/>
              <a:gd name="connsiteX22" fmla="*/ 2096819 w 5026028"/>
              <a:gd name="connsiteY22" fmla="*/ 53819 h 3854232"/>
              <a:gd name="connsiteX23" fmla="*/ 816659 w 5026028"/>
              <a:gd name="connsiteY23" fmla="*/ 21546 h 3854232"/>
              <a:gd name="connsiteX0" fmla="*/ 816659 w 5026028"/>
              <a:gd name="connsiteY0" fmla="*/ 21546 h 3854232"/>
              <a:gd name="connsiteX1" fmla="*/ 224988 w 5026028"/>
              <a:gd name="connsiteY1" fmla="*/ 473367 h 3854232"/>
              <a:gd name="connsiteX2" fmla="*/ 171200 w 5026028"/>
              <a:gd name="connsiteY2" fmla="*/ 1258675 h 3854232"/>
              <a:gd name="connsiteX3" fmla="*/ 870 w 5026028"/>
              <a:gd name="connsiteY3" fmla="*/ 1900549 h 3854232"/>
              <a:gd name="connsiteX4" fmla="*/ 108447 w 5026028"/>
              <a:gd name="connsiteY4" fmla="*/ 2506562 h 3854232"/>
              <a:gd name="connsiteX5" fmla="*/ 189129 w 5026028"/>
              <a:gd name="connsiteY5" fmla="*/ 3135885 h 3854232"/>
              <a:gd name="connsiteX6" fmla="*/ 415040 w 5026028"/>
              <a:gd name="connsiteY6" fmla="*/ 3693490 h 3854232"/>
              <a:gd name="connsiteX7" fmla="*/ 1437017 w 5026028"/>
              <a:gd name="connsiteY7" fmla="*/ 3671974 h 3854232"/>
              <a:gd name="connsiteX8" fmla="*/ 2010758 w 5026028"/>
              <a:gd name="connsiteY8" fmla="*/ 3743692 h 3854232"/>
              <a:gd name="connsiteX9" fmla="*/ 2575534 w 5026028"/>
              <a:gd name="connsiteY9" fmla="*/ 3853061 h 3854232"/>
              <a:gd name="connsiteX10" fmla="*/ 3409252 w 5026028"/>
              <a:gd name="connsiteY10" fmla="*/ 3668388 h 3854232"/>
              <a:gd name="connsiteX11" fmla="*/ 4269863 w 5026028"/>
              <a:gd name="connsiteY11" fmla="*/ 3689903 h 3854232"/>
              <a:gd name="connsiteX12" fmla="*/ 4861534 w 5026028"/>
              <a:gd name="connsiteY12" fmla="*/ 3281113 h 3854232"/>
              <a:gd name="connsiteX13" fmla="*/ 4936838 w 5026028"/>
              <a:gd name="connsiteY13" fmla="*/ 2194590 h 3854232"/>
              <a:gd name="connsiteX14" fmla="*/ 5022899 w 5026028"/>
              <a:gd name="connsiteY14" fmla="*/ 1140341 h 3854232"/>
              <a:gd name="connsiteX15" fmla="*/ 4818503 w 5026028"/>
              <a:gd name="connsiteY15" fmla="*/ 548670 h 3854232"/>
              <a:gd name="connsiteX16" fmla="*/ 4183802 w 5026028"/>
              <a:gd name="connsiteY16" fmla="*/ 118364 h 3854232"/>
              <a:gd name="connsiteX17" fmla="*/ 3957892 w 5026028"/>
              <a:gd name="connsiteY17" fmla="*/ 96849 h 3854232"/>
              <a:gd name="connsiteX18" fmla="*/ 3742739 w 5026028"/>
              <a:gd name="connsiteY18" fmla="*/ 30 h 3854232"/>
              <a:gd name="connsiteX19" fmla="*/ 3065007 w 5026028"/>
              <a:gd name="connsiteY19" fmla="*/ 107607 h 3854232"/>
              <a:gd name="connsiteX20" fmla="*/ 2516367 w 5026028"/>
              <a:gd name="connsiteY20" fmla="*/ 30 h 3854232"/>
              <a:gd name="connsiteX21" fmla="*/ 2516367 w 5026028"/>
              <a:gd name="connsiteY21" fmla="*/ 30 h 3854232"/>
              <a:gd name="connsiteX22" fmla="*/ 2096819 w 5026028"/>
              <a:gd name="connsiteY22" fmla="*/ 53819 h 3854232"/>
              <a:gd name="connsiteX23" fmla="*/ 816659 w 5026028"/>
              <a:gd name="connsiteY23" fmla="*/ 21546 h 3854232"/>
              <a:gd name="connsiteX0" fmla="*/ 816659 w 5026028"/>
              <a:gd name="connsiteY0" fmla="*/ 21546 h 3854232"/>
              <a:gd name="connsiteX1" fmla="*/ 224988 w 5026028"/>
              <a:gd name="connsiteY1" fmla="*/ 473367 h 3854232"/>
              <a:gd name="connsiteX2" fmla="*/ 171200 w 5026028"/>
              <a:gd name="connsiteY2" fmla="*/ 1258675 h 3854232"/>
              <a:gd name="connsiteX3" fmla="*/ 870 w 5026028"/>
              <a:gd name="connsiteY3" fmla="*/ 1900549 h 3854232"/>
              <a:gd name="connsiteX4" fmla="*/ 108447 w 5026028"/>
              <a:gd name="connsiteY4" fmla="*/ 2506562 h 3854232"/>
              <a:gd name="connsiteX5" fmla="*/ 189129 w 5026028"/>
              <a:gd name="connsiteY5" fmla="*/ 3135885 h 3854232"/>
              <a:gd name="connsiteX6" fmla="*/ 397111 w 5026028"/>
              <a:gd name="connsiteY6" fmla="*/ 3693490 h 3854232"/>
              <a:gd name="connsiteX7" fmla="*/ 1437017 w 5026028"/>
              <a:gd name="connsiteY7" fmla="*/ 3671974 h 3854232"/>
              <a:gd name="connsiteX8" fmla="*/ 2010758 w 5026028"/>
              <a:gd name="connsiteY8" fmla="*/ 3743692 h 3854232"/>
              <a:gd name="connsiteX9" fmla="*/ 2575534 w 5026028"/>
              <a:gd name="connsiteY9" fmla="*/ 3853061 h 3854232"/>
              <a:gd name="connsiteX10" fmla="*/ 3409252 w 5026028"/>
              <a:gd name="connsiteY10" fmla="*/ 3668388 h 3854232"/>
              <a:gd name="connsiteX11" fmla="*/ 4269863 w 5026028"/>
              <a:gd name="connsiteY11" fmla="*/ 3689903 h 3854232"/>
              <a:gd name="connsiteX12" fmla="*/ 4861534 w 5026028"/>
              <a:gd name="connsiteY12" fmla="*/ 3281113 h 3854232"/>
              <a:gd name="connsiteX13" fmla="*/ 4936838 w 5026028"/>
              <a:gd name="connsiteY13" fmla="*/ 2194590 h 3854232"/>
              <a:gd name="connsiteX14" fmla="*/ 5022899 w 5026028"/>
              <a:gd name="connsiteY14" fmla="*/ 1140341 h 3854232"/>
              <a:gd name="connsiteX15" fmla="*/ 4818503 w 5026028"/>
              <a:gd name="connsiteY15" fmla="*/ 548670 h 3854232"/>
              <a:gd name="connsiteX16" fmla="*/ 4183802 w 5026028"/>
              <a:gd name="connsiteY16" fmla="*/ 118364 h 3854232"/>
              <a:gd name="connsiteX17" fmla="*/ 3957892 w 5026028"/>
              <a:gd name="connsiteY17" fmla="*/ 96849 h 3854232"/>
              <a:gd name="connsiteX18" fmla="*/ 3742739 w 5026028"/>
              <a:gd name="connsiteY18" fmla="*/ 30 h 3854232"/>
              <a:gd name="connsiteX19" fmla="*/ 3065007 w 5026028"/>
              <a:gd name="connsiteY19" fmla="*/ 107607 h 3854232"/>
              <a:gd name="connsiteX20" fmla="*/ 2516367 w 5026028"/>
              <a:gd name="connsiteY20" fmla="*/ 30 h 3854232"/>
              <a:gd name="connsiteX21" fmla="*/ 2516367 w 5026028"/>
              <a:gd name="connsiteY21" fmla="*/ 30 h 3854232"/>
              <a:gd name="connsiteX22" fmla="*/ 2096819 w 5026028"/>
              <a:gd name="connsiteY22" fmla="*/ 53819 h 3854232"/>
              <a:gd name="connsiteX23" fmla="*/ 816659 w 5026028"/>
              <a:gd name="connsiteY23" fmla="*/ 21546 h 3854232"/>
              <a:gd name="connsiteX0" fmla="*/ 816659 w 5026028"/>
              <a:gd name="connsiteY0" fmla="*/ 21546 h 3854232"/>
              <a:gd name="connsiteX1" fmla="*/ 224988 w 5026028"/>
              <a:gd name="connsiteY1" fmla="*/ 473367 h 3854232"/>
              <a:gd name="connsiteX2" fmla="*/ 171200 w 5026028"/>
              <a:gd name="connsiteY2" fmla="*/ 1258675 h 3854232"/>
              <a:gd name="connsiteX3" fmla="*/ 870 w 5026028"/>
              <a:gd name="connsiteY3" fmla="*/ 1900549 h 3854232"/>
              <a:gd name="connsiteX4" fmla="*/ 108447 w 5026028"/>
              <a:gd name="connsiteY4" fmla="*/ 2506562 h 3854232"/>
              <a:gd name="connsiteX5" fmla="*/ 189129 w 5026028"/>
              <a:gd name="connsiteY5" fmla="*/ 3135885 h 3854232"/>
              <a:gd name="connsiteX6" fmla="*/ 397111 w 5026028"/>
              <a:gd name="connsiteY6" fmla="*/ 3693490 h 3854232"/>
              <a:gd name="connsiteX7" fmla="*/ 1437017 w 5026028"/>
              <a:gd name="connsiteY7" fmla="*/ 3671974 h 3854232"/>
              <a:gd name="connsiteX8" fmla="*/ 2010758 w 5026028"/>
              <a:gd name="connsiteY8" fmla="*/ 3743692 h 3854232"/>
              <a:gd name="connsiteX9" fmla="*/ 2575534 w 5026028"/>
              <a:gd name="connsiteY9" fmla="*/ 3853061 h 3854232"/>
              <a:gd name="connsiteX10" fmla="*/ 3409252 w 5026028"/>
              <a:gd name="connsiteY10" fmla="*/ 3668388 h 3854232"/>
              <a:gd name="connsiteX11" fmla="*/ 4269863 w 5026028"/>
              <a:gd name="connsiteY11" fmla="*/ 3689903 h 3854232"/>
              <a:gd name="connsiteX12" fmla="*/ 4861534 w 5026028"/>
              <a:gd name="connsiteY12" fmla="*/ 3281113 h 3854232"/>
              <a:gd name="connsiteX13" fmla="*/ 4936838 w 5026028"/>
              <a:gd name="connsiteY13" fmla="*/ 2194590 h 3854232"/>
              <a:gd name="connsiteX14" fmla="*/ 5022899 w 5026028"/>
              <a:gd name="connsiteY14" fmla="*/ 1140341 h 3854232"/>
              <a:gd name="connsiteX15" fmla="*/ 4818503 w 5026028"/>
              <a:gd name="connsiteY15" fmla="*/ 548670 h 3854232"/>
              <a:gd name="connsiteX16" fmla="*/ 4183802 w 5026028"/>
              <a:gd name="connsiteY16" fmla="*/ 118364 h 3854232"/>
              <a:gd name="connsiteX17" fmla="*/ 3957892 w 5026028"/>
              <a:gd name="connsiteY17" fmla="*/ 96849 h 3854232"/>
              <a:gd name="connsiteX18" fmla="*/ 3742739 w 5026028"/>
              <a:gd name="connsiteY18" fmla="*/ 30 h 3854232"/>
              <a:gd name="connsiteX19" fmla="*/ 3065007 w 5026028"/>
              <a:gd name="connsiteY19" fmla="*/ 107607 h 3854232"/>
              <a:gd name="connsiteX20" fmla="*/ 2516367 w 5026028"/>
              <a:gd name="connsiteY20" fmla="*/ 30 h 3854232"/>
              <a:gd name="connsiteX21" fmla="*/ 2516367 w 5026028"/>
              <a:gd name="connsiteY21" fmla="*/ 30 h 3854232"/>
              <a:gd name="connsiteX22" fmla="*/ 2096819 w 5026028"/>
              <a:gd name="connsiteY22" fmla="*/ 53819 h 3854232"/>
              <a:gd name="connsiteX23" fmla="*/ 816659 w 5026028"/>
              <a:gd name="connsiteY23" fmla="*/ 21546 h 3854232"/>
              <a:gd name="connsiteX0" fmla="*/ 816553 w 5025922"/>
              <a:gd name="connsiteY0" fmla="*/ 21546 h 3854232"/>
              <a:gd name="connsiteX1" fmla="*/ 224882 w 5025922"/>
              <a:gd name="connsiteY1" fmla="*/ 473367 h 3854232"/>
              <a:gd name="connsiteX2" fmla="*/ 171094 w 5025922"/>
              <a:gd name="connsiteY2" fmla="*/ 1258675 h 3854232"/>
              <a:gd name="connsiteX3" fmla="*/ 764 w 5025922"/>
              <a:gd name="connsiteY3" fmla="*/ 1900549 h 3854232"/>
              <a:gd name="connsiteX4" fmla="*/ 108341 w 5025922"/>
              <a:gd name="connsiteY4" fmla="*/ 2506562 h 3854232"/>
              <a:gd name="connsiteX5" fmla="*/ 108341 w 5025922"/>
              <a:gd name="connsiteY5" fmla="*/ 3144849 h 3854232"/>
              <a:gd name="connsiteX6" fmla="*/ 397005 w 5025922"/>
              <a:gd name="connsiteY6" fmla="*/ 3693490 h 3854232"/>
              <a:gd name="connsiteX7" fmla="*/ 1436911 w 5025922"/>
              <a:gd name="connsiteY7" fmla="*/ 3671974 h 3854232"/>
              <a:gd name="connsiteX8" fmla="*/ 2010652 w 5025922"/>
              <a:gd name="connsiteY8" fmla="*/ 3743692 h 3854232"/>
              <a:gd name="connsiteX9" fmla="*/ 2575428 w 5025922"/>
              <a:gd name="connsiteY9" fmla="*/ 3853061 h 3854232"/>
              <a:gd name="connsiteX10" fmla="*/ 3409146 w 5025922"/>
              <a:gd name="connsiteY10" fmla="*/ 3668388 h 3854232"/>
              <a:gd name="connsiteX11" fmla="*/ 4269757 w 5025922"/>
              <a:gd name="connsiteY11" fmla="*/ 3689903 h 3854232"/>
              <a:gd name="connsiteX12" fmla="*/ 4861428 w 5025922"/>
              <a:gd name="connsiteY12" fmla="*/ 3281113 h 3854232"/>
              <a:gd name="connsiteX13" fmla="*/ 4936732 w 5025922"/>
              <a:gd name="connsiteY13" fmla="*/ 2194590 h 3854232"/>
              <a:gd name="connsiteX14" fmla="*/ 5022793 w 5025922"/>
              <a:gd name="connsiteY14" fmla="*/ 1140341 h 3854232"/>
              <a:gd name="connsiteX15" fmla="*/ 4818397 w 5025922"/>
              <a:gd name="connsiteY15" fmla="*/ 548670 h 3854232"/>
              <a:gd name="connsiteX16" fmla="*/ 4183696 w 5025922"/>
              <a:gd name="connsiteY16" fmla="*/ 118364 h 3854232"/>
              <a:gd name="connsiteX17" fmla="*/ 3957786 w 5025922"/>
              <a:gd name="connsiteY17" fmla="*/ 96849 h 3854232"/>
              <a:gd name="connsiteX18" fmla="*/ 3742633 w 5025922"/>
              <a:gd name="connsiteY18" fmla="*/ 30 h 3854232"/>
              <a:gd name="connsiteX19" fmla="*/ 3064901 w 5025922"/>
              <a:gd name="connsiteY19" fmla="*/ 107607 h 3854232"/>
              <a:gd name="connsiteX20" fmla="*/ 2516261 w 5025922"/>
              <a:gd name="connsiteY20" fmla="*/ 30 h 3854232"/>
              <a:gd name="connsiteX21" fmla="*/ 2516261 w 5025922"/>
              <a:gd name="connsiteY21" fmla="*/ 30 h 3854232"/>
              <a:gd name="connsiteX22" fmla="*/ 2096713 w 5025922"/>
              <a:gd name="connsiteY22" fmla="*/ 53819 h 3854232"/>
              <a:gd name="connsiteX23" fmla="*/ 816553 w 5025922"/>
              <a:gd name="connsiteY23" fmla="*/ 21546 h 3854232"/>
              <a:gd name="connsiteX0" fmla="*/ 816553 w 5025922"/>
              <a:gd name="connsiteY0" fmla="*/ 21546 h 3854232"/>
              <a:gd name="connsiteX1" fmla="*/ 224882 w 5025922"/>
              <a:gd name="connsiteY1" fmla="*/ 473367 h 3854232"/>
              <a:gd name="connsiteX2" fmla="*/ 171094 w 5025922"/>
              <a:gd name="connsiteY2" fmla="*/ 1258675 h 3854232"/>
              <a:gd name="connsiteX3" fmla="*/ 764 w 5025922"/>
              <a:gd name="connsiteY3" fmla="*/ 1900549 h 3854232"/>
              <a:gd name="connsiteX4" fmla="*/ 108341 w 5025922"/>
              <a:gd name="connsiteY4" fmla="*/ 2506562 h 3854232"/>
              <a:gd name="connsiteX5" fmla="*/ 108341 w 5025922"/>
              <a:gd name="connsiteY5" fmla="*/ 3144849 h 3854232"/>
              <a:gd name="connsiteX6" fmla="*/ 397005 w 5025922"/>
              <a:gd name="connsiteY6" fmla="*/ 3693490 h 3854232"/>
              <a:gd name="connsiteX7" fmla="*/ 1436911 w 5025922"/>
              <a:gd name="connsiteY7" fmla="*/ 3671974 h 3854232"/>
              <a:gd name="connsiteX8" fmla="*/ 2010652 w 5025922"/>
              <a:gd name="connsiteY8" fmla="*/ 3743692 h 3854232"/>
              <a:gd name="connsiteX9" fmla="*/ 2575428 w 5025922"/>
              <a:gd name="connsiteY9" fmla="*/ 3853061 h 3854232"/>
              <a:gd name="connsiteX10" fmla="*/ 3409146 w 5025922"/>
              <a:gd name="connsiteY10" fmla="*/ 3668388 h 3854232"/>
              <a:gd name="connsiteX11" fmla="*/ 4269757 w 5025922"/>
              <a:gd name="connsiteY11" fmla="*/ 3689903 h 3854232"/>
              <a:gd name="connsiteX12" fmla="*/ 4861428 w 5025922"/>
              <a:gd name="connsiteY12" fmla="*/ 3281113 h 3854232"/>
              <a:gd name="connsiteX13" fmla="*/ 4936732 w 5025922"/>
              <a:gd name="connsiteY13" fmla="*/ 2194590 h 3854232"/>
              <a:gd name="connsiteX14" fmla="*/ 5022793 w 5025922"/>
              <a:gd name="connsiteY14" fmla="*/ 1140341 h 3854232"/>
              <a:gd name="connsiteX15" fmla="*/ 4818397 w 5025922"/>
              <a:gd name="connsiteY15" fmla="*/ 548670 h 3854232"/>
              <a:gd name="connsiteX16" fmla="*/ 4183696 w 5025922"/>
              <a:gd name="connsiteY16" fmla="*/ 118364 h 3854232"/>
              <a:gd name="connsiteX17" fmla="*/ 3957786 w 5025922"/>
              <a:gd name="connsiteY17" fmla="*/ 96849 h 3854232"/>
              <a:gd name="connsiteX18" fmla="*/ 3742633 w 5025922"/>
              <a:gd name="connsiteY18" fmla="*/ 30 h 3854232"/>
              <a:gd name="connsiteX19" fmla="*/ 3064901 w 5025922"/>
              <a:gd name="connsiteY19" fmla="*/ 107607 h 3854232"/>
              <a:gd name="connsiteX20" fmla="*/ 2516261 w 5025922"/>
              <a:gd name="connsiteY20" fmla="*/ 30 h 3854232"/>
              <a:gd name="connsiteX21" fmla="*/ 2516261 w 5025922"/>
              <a:gd name="connsiteY21" fmla="*/ 30 h 3854232"/>
              <a:gd name="connsiteX22" fmla="*/ 2096713 w 5025922"/>
              <a:gd name="connsiteY22" fmla="*/ 53819 h 3854232"/>
              <a:gd name="connsiteX23" fmla="*/ 816553 w 5025922"/>
              <a:gd name="connsiteY23" fmla="*/ 21546 h 3854232"/>
              <a:gd name="connsiteX0" fmla="*/ 816553 w 5025922"/>
              <a:gd name="connsiteY0" fmla="*/ 21546 h 3854232"/>
              <a:gd name="connsiteX1" fmla="*/ 224882 w 5025922"/>
              <a:gd name="connsiteY1" fmla="*/ 473367 h 3854232"/>
              <a:gd name="connsiteX2" fmla="*/ 171094 w 5025922"/>
              <a:gd name="connsiteY2" fmla="*/ 1258675 h 3854232"/>
              <a:gd name="connsiteX3" fmla="*/ 764 w 5025922"/>
              <a:gd name="connsiteY3" fmla="*/ 1900549 h 3854232"/>
              <a:gd name="connsiteX4" fmla="*/ 108341 w 5025922"/>
              <a:gd name="connsiteY4" fmla="*/ 2506562 h 3854232"/>
              <a:gd name="connsiteX5" fmla="*/ 108341 w 5025922"/>
              <a:gd name="connsiteY5" fmla="*/ 3144849 h 3854232"/>
              <a:gd name="connsiteX6" fmla="*/ 397005 w 5025922"/>
              <a:gd name="connsiteY6" fmla="*/ 3693490 h 3854232"/>
              <a:gd name="connsiteX7" fmla="*/ 1436911 w 5025922"/>
              <a:gd name="connsiteY7" fmla="*/ 3671974 h 3854232"/>
              <a:gd name="connsiteX8" fmla="*/ 2010652 w 5025922"/>
              <a:gd name="connsiteY8" fmla="*/ 3743692 h 3854232"/>
              <a:gd name="connsiteX9" fmla="*/ 2575428 w 5025922"/>
              <a:gd name="connsiteY9" fmla="*/ 3853061 h 3854232"/>
              <a:gd name="connsiteX10" fmla="*/ 3409146 w 5025922"/>
              <a:gd name="connsiteY10" fmla="*/ 3668388 h 3854232"/>
              <a:gd name="connsiteX11" fmla="*/ 4269757 w 5025922"/>
              <a:gd name="connsiteY11" fmla="*/ 3689903 h 3854232"/>
              <a:gd name="connsiteX12" fmla="*/ 4861428 w 5025922"/>
              <a:gd name="connsiteY12" fmla="*/ 3281113 h 3854232"/>
              <a:gd name="connsiteX13" fmla="*/ 4936732 w 5025922"/>
              <a:gd name="connsiteY13" fmla="*/ 2194590 h 3854232"/>
              <a:gd name="connsiteX14" fmla="*/ 5022793 w 5025922"/>
              <a:gd name="connsiteY14" fmla="*/ 1140341 h 3854232"/>
              <a:gd name="connsiteX15" fmla="*/ 4818397 w 5025922"/>
              <a:gd name="connsiteY15" fmla="*/ 548670 h 3854232"/>
              <a:gd name="connsiteX16" fmla="*/ 4183696 w 5025922"/>
              <a:gd name="connsiteY16" fmla="*/ 118364 h 3854232"/>
              <a:gd name="connsiteX17" fmla="*/ 3957786 w 5025922"/>
              <a:gd name="connsiteY17" fmla="*/ 96849 h 3854232"/>
              <a:gd name="connsiteX18" fmla="*/ 3742633 w 5025922"/>
              <a:gd name="connsiteY18" fmla="*/ 30 h 3854232"/>
              <a:gd name="connsiteX19" fmla="*/ 3064901 w 5025922"/>
              <a:gd name="connsiteY19" fmla="*/ 107607 h 3854232"/>
              <a:gd name="connsiteX20" fmla="*/ 2516261 w 5025922"/>
              <a:gd name="connsiteY20" fmla="*/ 30 h 3854232"/>
              <a:gd name="connsiteX21" fmla="*/ 2516261 w 5025922"/>
              <a:gd name="connsiteY21" fmla="*/ 30 h 3854232"/>
              <a:gd name="connsiteX22" fmla="*/ 2096713 w 5025922"/>
              <a:gd name="connsiteY22" fmla="*/ 53819 h 3854232"/>
              <a:gd name="connsiteX23" fmla="*/ 816553 w 5025922"/>
              <a:gd name="connsiteY23" fmla="*/ 21546 h 3854232"/>
              <a:gd name="connsiteX0" fmla="*/ 816553 w 5025922"/>
              <a:gd name="connsiteY0" fmla="*/ 21546 h 3854232"/>
              <a:gd name="connsiteX1" fmla="*/ 224882 w 5025922"/>
              <a:gd name="connsiteY1" fmla="*/ 473367 h 3854232"/>
              <a:gd name="connsiteX2" fmla="*/ 171094 w 5025922"/>
              <a:gd name="connsiteY2" fmla="*/ 1258675 h 3854232"/>
              <a:gd name="connsiteX3" fmla="*/ 764 w 5025922"/>
              <a:gd name="connsiteY3" fmla="*/ 1900549 h 3854232"/>
              <a:gd name="connsiteX4" fmla="*/ 108341 w 5025922"/>
              <a:gd name="connsiteY4" fmla="*/ 2506562 h 3854232"/>
              <a:gd name="connsiteX5" fmla="*/ 108341 w 5025922"/>
              <a:gd name="connsiteY5" fmla="*/ 3144849 h 3854232"/>
              <a:gd name="connsiteX6" fmla="*/ 414934 w 5025922"/>
              <a:gd name="connsiteY6" fmla="*/ 3684526 h 3854232"/>
              <a:gd name="connsiteX7" fmla="*/ 1436911 w 5025922"/>
              <a:gd name="connsiteY7" fmla="*/ 3671974 h 3854232"/>
              <a:gd name="connsiteX8" fmla="*/ 2010652 w 5025922"/>
              <a:gd name="connsiteY8" fmla="*/ 3743692 h 3854232"/>
              <a:gd name="connsiteX9" fmla="*/ 2575428 w 5025922"/>
              <a:gd name="connsiteY9" fmla="*/ 3853061 h 3854232"/>
              <a:gd name="connsiteX10" fmla="*/ 3409146 w 5025922"/>
              <a:gd name="connsiteY10" fmla="*/ 3668388 h 3854232"/>
              <a:gd name="connsiteX11" fmla="*/ 4269757 w 5025922"/>
              <a:gd name="connsiteY11" fmla="*/ 3689903 h 3854232"/>
              <a:gd name="connsiteX12" fmla="*/ 4861428 w 5025922"/>
              <a:gd name="connsiteY12" fmla="*/ 3281113 h 3854232"/>
              <a:gd name="connsiteX13" fmla="*/ 4936732 w 5025922"/>
              <a:gd name="connsiteY13" fmla="*/ 2194590 h 3854232"/>
              <a:gd name="connsiteX14" fmla="*/ 5022793 w 5025922"/>
              <a:gd name="connsiteY14" fmla="*/ 1140341 h 3854232"/>
              <a:gd name="connsiteX15" fmla="*/ 4818397 w 5025922"/>
              <a:gd name="connsiteY15" fmla="*/ 548670 h 3854232"/>
              <a:gd name="connsiteX16" fmla="*/ 4183696 w 5025922"/>
              <a:gd name="connsiteY16" fmla="*/ 118364 h 3854232"/>
              <a:gd name="connsiteX17" fmla="*/ 3957786 w 5025922"/>
              <a:gd name="connsiteY17" fmla="*/ 96849 h 3854232"/>
              <a:gd name="connsiteX18" fmla="*/ 3742633 w 5025922"/>
              <a:gd name="connsiteY18" fmla="*/ 30 h 3854232"/>
              <a:gd name="connsiteX19" fmla="*/ 3064901 w 5025922"/>
              <a:gd name="connsiteY19" fmla="*/ 107607 h 3854232"/>
              <a:gd name="connsiteX20" fmla="*/ 2516261 w 5025922"/>
              <a:gd name="connsiteY20" fmla="*/ 30 h 3854232"/>
              <a:gd name="connsiteX21" fmla="*/ 2516261 w 5025922"/>
              <a:gd name="connsiteY21" fmla="*/ 30 h 3854232"/>
              <a:gd name="connsiteX22" fmla="*/ 2096713 w 5025922"/>
              <a:gd name="connsiteY22" fmla="*/ 53819 h 3854232"/>
              <a:gd name="connsiteX23" fmla="*/ 816553 w 5025922"/>
              <a:gd name="connsiteY23" fmla="*/ 21546 h 3854232"/>
              <a:gd name="connsiteX0" fmla="*/ 816553 w 5025922"/>
              <a:gd name="connsiteY0" fmla="*/ 21546 h 3845361"/>
              <a:gd name="connsiteX1" fmla="*/ 224882 w 5025922"/>
              <a:gd name="connsiteY1" fmla="*/ 473367 h 3845361"/>
              <a:gd name="connsiteX2" fmla="*/ 171094 w 5025922"/>
              <a:gd name="connsiteY2" fmla="*/ 1258675 h 3845361"/>
              <a:gd name="connsiteX3" fmla="*/ 764 w 5025922"/>
              <a:gd name="connsiteY3" fmla="*/ 1900549 h 3845361"/>
              <a:gd name="connsiteX4" fmla="*/ 108341 w 5025922"/>
              <a:gd name="connsiteY4" fmla="*/ 2506562 h 3845361"/>
              <a:gd name="connsiteX5" fmla="*/ 108341 w 5025922"/>
              <a:gd name="connsiteY5" fmla="*/ 3144849 h 3845361"/>
              <a:gd name="connsiteX6" fmla="*/ 414934 w 5025922"/>
              <a:gd name="connsiteY6" fmla="*/ 3684526 h 3845361"/>
              <a:gd name="connsiteX7" fmla="*/ 1436911 w 5025922"/>
              <a:gd name="connsiteY7" fmla="*/ 3671974 h 3845361"/>
              <a:gd name="connsiteX8" fmla="*/ 2010652 w 5025922"/>
              <a:gd name="connsiteY8" fmla="*/ 3743692 h 3845361"/>
              <a:gd name="connsiteX9" fmla="*/ 2584392 w 5025922"/>
              <a:gd name="connsiteY9" fmla="*/ 3844096 h 3845361"/>
              <a:gd name="connsiteX10" fmla="*/ 3409146 w 5025922"/>
              <a:gd name="connsiteY10" fmla="*/ 3668388 h 3845361"/>
              <a:gd name="connsiteX11" fmla="*/ 4269757 w 5025922"/>
              <a:gd name="connsiteY11" fmla="*/ 3689903 h 3845361"/>
              <a:gd name="connsiteX12" fmla="*/ 4861428 w 5025922"/>
              <a:gd name="connsiteY12" fmla="*/ 3281113 h 3845361"/>
              <a:gd name="connsiteX13" fmla="*/ 4936732 w 5025922"/>
              <a:gd name="connsiteY13" fmla="*/ 2194590 h 3845361"/>
              <a:gd name="connsiteX14" fmla="*/ 5022793 w 5025922"/>
              <a:gd name="connsiteY14" fmla="*/ 1140341 h 3845361"/>
              <a:gd name="connsiteX15" fmla="*/ 4818397 w 5025922"/>
              <a:gd name="connsiteY15" fmla="*/ 548670 h 3845361"/>
              <a:gd name="connsiteX16" fmla="*/ 4183696 w 5025922"/>
              <a:gd name="connsiteY16" fmla="*/ 118364 h 3845361"/>
              <a:gd name="connsiteX17" fmla="*/ 3957786 w 5025922"/>
              <a:gd name="connsiteY17" fmla="*/ 96849 h 3845361"/>
              <a:gd name="connsiteX18" fmla="*/ 3742633 w 5025922"/>
              <a:gd name="connsiteY18" fmla="*/ 30 h 3845361"/>
              <a:gd name="connsiteX19" fmla="*/ 3064901 w 5025922"/>
              <a:gd name="connsiteY19" fmla="*/ 107607 h 3845361"/>
              <a:gd name="connsiteX20" fmla="*/ 2516261 w 5025922"/>
              <a:gd name="connsiteY20" fmla="*/ 30 h 3845361"/>
              <a:gd name="connsiteX21" fmla="*/ 2516261 w 5025922"/>
              <a:gd name="connsiteY21" fmla="*/ 30 h 3845361"/>
              <a:gd name="connsiteX22" fmla="*/ 2096713 w 5025922"/>
              <a:gd name="connsiteY22" fmla="*/ 53819 h 3845361"/>
              <a:gd name="connsiteX23" fmla="*/ 816553 w 5025922"/>
              <a:gd name="connsiteY23" fmla="*/ 21546 h 3845361"/>
              <a:gd name="connsiteX0" fmla="*/ 816138 w 5025507"/>
              <a:gd name="connsiteY0" fmla="*/ 21546 h 3845361"/>
              <a:gd name="connsiteX1" fmla="*/ 224467 w 5025507"/>
              <a:gd name="connsiteY1" fmla="*/ 473367 h 3845361"/>
              <a:gd name="connsiteX2" fmla="*/ 170679 w 5025507"/>
              <a:gd name="connsiteY2" fmla="*/ 1258675 h 3845361"/>
              <a:gd name="connsiteX3" fmla="*/ 349 w 5025507"/>
              <a:gd name="connsiteY3" fmla="*/ 1900549 h 3845361"/>
              <a:gd name="connsiteX4" fmla="*/ 125855 w 5025507"/>
              <a:gd name="connsiteY4" fmla="*/ 2273480 h 3845361"/>
              <a:gd name="connsiteX5" fmla="*/ 107926 w 5025507"/>
              <a:gd name="connsiteY5" fmla="*/ 3144849 h 3845361"/>
              <a:gd name="connsiteX6" fmla="*/ 414519 w 5025507"/>
              <a:gd name="connsiteY6" fmla="*/ 3684526 h 3845361"/>
              <a:gd name="connsiteX7" fmla="*/ 1436496 w 5025507"/>
              <a:gd name="connsiteY7" fmla="*/ 3671974 h 3845361"/>
              <a:gd name="connsiteX8" fmla="*/ 2010237 w 5025507"/>
              <a:gd name="connsiteY8" fmla="*/ 3743692 h 3845361"/>
              <a:gd name="connsiteX9" fmla="*/ 2583977 w 5025507"/>
              <a:gd name="connsiteY9" fmla="*/ 3844096 h 3845361"/>
              <a:gd name="connsiteX10" fmla="*/ 3408731 w 5025507"/>
              <a:gd name="connsiteY10" fmla="*/ 3668388 h 3845361"/>
              <a:gd name="connsiteX11" fmla="*/ 4269342 w 5025507"/>
              <a:gd name="connsiteY11" fmla="*/ 3689903 h 3845361"/>
              <a:gd name="connsiteX12" fmla="*/ 4861013 w 5025507"/>
              <a:gd name="connsiteY12" fmla="*/ 3281113 h 3845361"/>
              <a:gd name="connsiteX13" fmla="*/ 4936317 w 5025507"/>
              <a:gd name="connsiteY13" fmla="*/ 2194590 h 3845361"/>
              <a:gd name="connsiteX14" fmla="*/ 5022378 w 5025507"/>
              <a:gd name="connsiteY14" fmla="*/ 1140341 h 3845361"/>
              <a:gd name="connsiteX15" fmla="*/ 4817982 w 5025507"/>
              <a:gd name="connsiteY15" fmla="*/ 548670 h 3845361"/>
              <a:gd name="connsiteX16" fmla="*/ 4183281 w 5025507"/>
              <a:gd name="connsiteY16" fmla="*/ 118364 h 3845361"/>
              <a:gd name="connsiteX17" fmla="*/ 3957371 w 5025507"/>
              <a:gd name="connsiteY17" fmla="*/ 96849 h 3845361"/>
              <a:gd name="connsiteX18" fmla="*/ 3742218 w 5025507"/>
              <a:gd name="connsiteY18" fmla="*/ 30 h 3845361"/>
              <a:gd name="connsiteX19" fmla="*/ 3064486 w 5025507"/>
              <a:gd name="connsiteY19" fmla="*/ 107607 h 3845361"/>
              <a:gd name="connsiteX20" fmla="*/ 2515846 w 5025507"/>
              <a:gd name="connsiteY20" fmla="*/ 30 h 3845361"/>
              <a:gd name="connsiteX21" fmla="*/ 2515846 w 5025507"/>
              <a:gd name="connsiteY21" fmla="*/ 30 h 3845361"/>
              <a:gd name="connsiteX22" fmla="*/ 2096298 w 5025507"/>
              <a:gd name="connsiteY22" fmla="*/ 53819 h 3845361"/>
              <a:gd name="connsiteX23" fmla="*/ 816138 w 5025507"/>
              <a:gd name="connsiteY23" fmla="*/ 21546 h 3845361"/>
              <a:gd name="connsiteX0" fmla="*/ 727540 w 4936909"/>
              <a:gd name="connsiteY0" fmla="*/ 21546 h 3845361"/>
              <a:gd name="connsiteX1" fmla="*/ 135869 w 4936909"/>
              <a:gd name="connsiteY1" fmla="*/ 473367 h 3845361"/>
              <a:gd name="connsiteX2" fmla="*/ 82081 w 4936909"/>
              <a:gd name="connsiteY2" fmla="*/ 1258675 h 3845361"/>
              <a:gd name="connsiteX3" fmla="*/ 37257 w 4936909"/>
              <a:gd name="connsiteY3" fmla="*/ 2273480 h 3845361"/>
              <a:gd name="connsiteX4" fmla="*/ 19328 w 4936909"/>
              <a:gd name="connsiteY4" fmla="*/ 3144849 h 3845361"/>
              <a:gd name="connsiteX5" fmla="*/ 325921 w 4936909"/>
              <a:gd name="connsiteY5" fmla="*/ 3684526 h 3845361"/>
              <a:gd name="connsiteX6" fmla="*/ 1347898 w 4936909"/>
              <a:gd name="connsiteY6" fmla="*/ 3671974 h 3845361"/>
              <a:gd name="connsiteX7" fmla="*/ 1921639 w 4936909"/>
              <a:gd name="connsiteY7" fmla="*/ 3743692 h 3845361"/>
              <a:gd name="connsiteX8" fmla="*/ 2495379 w 4936909"/>
              <a:gd name="connsiteY8" fmla="*/ 3844096 h 3845361"/>
              <a:gd name="connsiteX9" fmla="*/ 3320133 w 4936909"/>
              <a:gd name="connsiteY9" fmla="*/ 3668388 h 3845361"/>
              <a:gd name="connsiteX10" fmla="*/ 4180744 w 4936909"/>
              <a:gd name="connsiteY10" fmla="*/ 3689903 h 3845361"/>
              <a:gd name="connsiteX11" fmla="*/ 4772415 w 4936909"/>
              <a:gd name="connsiteY11" fmla="*/ 3281113 h 3845361"/>
              <a:gd name="connsiteX12" fmla="*/ 4847719 w 4936909"/>
              <a:gd name="connsiteY12" fmla="*/ 2194590 h 3845361"/>
              <a:gd name="connsiteX13" fmla="*/ 4933780 w 4936909"/>
              <a:gd name="connsiteY13" fmla="*/ 1140341 h 3845361"/>
              <a:gd name="connsiteX14" fmla="*/ 4729384 w 4936909"/>
              <a:gd name="connsiteY14" fmla="*/ 548670 h 3845361"/>
              <a:gd name="connsiteX15" fmla="*/ 4094683 w 4936909"/>
              <a:gd name="connsiteY15" fmla="*/ 118364 h 3845361"/>
              <a:gd name="connsiteX16" fmla="*/ 3868773 w 4936909"/>
              <a:gd name="connsiteY16" fmla="*/ 96849 h 3845361"/>
              <a:gd name="connsiteX17" fmla="*/ 3653620 w 4936909"/>
              <a:gd name="connsiteY17" fmla="*/ 30 h 3845361"/>
              <a:gd name="connsiteX18" fmla="*/ 2975888 w 4936909"/>
              <a:gd name="connsiteY18" fmla="*/ 107607 h 3845361"/>
              <a:gd name="connsiteX19" fmla="*/ 2427248 w 4936909"/>
              <a:gd name="connsiteY19" fmla="*/ 30 h 3845361"/>
              <a:gd name="connsiteX20" fmla="*/ 2427248 w 4936909"/>
              <a:gd name="connsiteY20" fmla="*/ 30 h 3845361"/>
              <a:gd name="connsiteX21" fmla="*/ 2007700 w 4936909"/>
              <a:gd name="connsiteY21" fmla="*/ 53819 h 3845361"/>
              <a:gd name="connsiteX22" fmla="*/ 727540 w 4936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273480 h 3845361"/>
              <a:gd name="connsiteX4" fmla="*/ 91328 w 5008909"/>
              <a:gd name="connsiteY4" fmla="*/ 3144849 h 3845361"/>
              <a:gd name="connsiteX5" fmla="*/ 397921 w 5008909"/>
              <a:gd name="connsiteY5" fmla="*/ 3684526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84526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84526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84526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99540 w 5008909"/>
              <a:gd name="connsiteY0" fmla="*/ 21546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99540 w 5008909"/>
              <a:gd name="connsiteY22" fmla="*/ 21546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81611 w 5008909"/>
              <a:gd name="connsiteY22"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2079700 w 5008909"/>
              <a:gd name="connsiteY21" fmla="*/ 53819 h 3845361"/>
              <a:gd name="connsiteX22" fmla="*/ 781611 w 5008909"/>
              <a:gd name="connsiteY22"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1891441 w 5008909"/>
              <a:gd name="connsiteY21" fmla="*/ 170361 h 3845361"/>
              <a:gd name="connsiteX22" fmla="*/ 781611 w 5008909"/>
              <a:gd name="connsiteY22"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1891441 w 5008909"/>
              <a:gd name="connsiteY21" fmla="*/ 170361 h 3845361"/>
              <a:gd name="connsiteX22" fmla="*/ 781611 w 5008909"/>
              <a:gd name="connsiteY22"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2499248 w 5008909"/>
              <a:gd name="connsiteY20" fmla="*/ 30 h 3845361"/>
              <a:gd name="connsiteX21" fmla="*/ 1748005 w 5008909"/>
              <a:gd name="connsiteY21" fmla="*/ 152432 h 3845361"/>
              <a:gd name="connsiteX22" fmla="*/ 781611 w 5008909"/>
              <a:gd name="connsiteY22"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1748005 w 5008909"/>
              <a:gd name="connsiteY20" fmla="*/ 152432 h 3845361"/>
              <a:gd name="connsiteX21" fmla="*/ 781611 w 5008909"/>
              <a:gd name="connsiteY21"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499248 w 5008909"/>
              <a:gd name="connsiteY19" fmla="*/ 30 h 3845361"/>
              <a:gd name="connsiteX20" fmla="*/ 1748005 w 5008909"/>
              <a:gd name="connsiteY20" fmla="*/ 152432 h 3845361"/>
              <a:gd name="connsiteX21" fmla="*/ 781611 w 5008909"/>
              <a:gd name="connsiteY21" fmla="*/ 66369 h 3845361"/>
              <a:gd name="connsiteX0" fmla="*/ 781611 w 5008909"/>
              <a:gd name="connsiteY0" fmla="*/ 66369 h 3845361"/>
              <a:gd name="connsiteX1" fmla="*/ 207869 w 5008909"/>
              <a:gd name="connsiteY1" fmla="*/ 473367 h 3845361"/>
              <a:gd name="connsiteX2" fmla="*/ 1681 w 5008909"/>
              <a:gd name="connsiteY2" fmla="*/ 1258675 h 3845361"/>
              <a:gd name="connsiteX3" fmla="*/ 109257 w 5008909"/>
              <a:gd name="connsiteY3" fmla="*/ 2192798 h 3845361"/>
              <a:gd name="connsiteX4" fmla="*/ 91328 w 5008909"/>
              <a:gd name="connsiteY4" fmla="*/ 3144849 h 3845361"/>
              <a:gd name="connsiteX5" fmla="*/ 397921 w 5008909"/>
              <a:gd name="connsiteY5" fmla="*/ 3630738 h 3845361"/>
              <a:gd name="connsiteX6" fmla="*/ 1419898 w 5008909"/>
              <a:gd name="connsiteY6" fmla="*/ 3671974 h 3845361"/>
              <a:gd name="connsiteX7" fmla="*/ 1993639 w 5008909"/>
              <a:gd name="connsiteY7" fmla="*/ 3743692 h 3845361"/>
              <a:gd name="connsiteX8" fmla="*/ 2567379 w 5008909"/>
              <a:gd name="connsiteY8" fmla="*/ 3844096 h 3845361"/>
              <a:gd name="connsiteX9" fmla="*/ 3392133 w 5008909"/>
              <a:gd name="connsiteY9" fmla="*/ 3668388 h 3845361"/>
              <a:gd name="connsiteX10" fmla="*/ 4252744 w 5008909"/>
              <a:gd name="connsiteY10" fmla="*/ 3689903 h 3845361"/>
              <a:gd name="connsiteX11" fmla="*/ 4844415 w 5008909"/>
              <a:gd name="connsiteY11" fmla="*/ 3281113 h 3845361"/>
              <a:gd name="connsiteX12" fmla="*/ 4919719 w 5008909"/>
              <a:gd name="connsiteY12" fmla="*/ 2194590 h 3845361"/>
              <a:gd name="connsiteX13" fmla="*/ 5005780 w 5008909"/>
              <a:gd name="connsiteY13" fmla="*/ 1140341 h 3845361"/>
              <a:gd name="connsiteX14" fmla="*/ 4801384 w 5008909"/>
              <a:gd name="connsiteY14" fmla="*/ 548670 h 3845361"/>
              <a:gd name="connsiteX15" fmla="*/ 4166683 w 5008909"/>
              <a:gd name="connsiteY15" fmla="*/ 118364 h 3845361"/>
              <a:gd name="connsiteX16" fmla="*/ 3940773 w 5008909"/>
              <a:gd name="connsiteY16" fmla="*/ 96849 h 3845361"/>
              <a:gd name="connsiteX17" fmla="*/ 3725620 w 5008909"/>
              <a:gd name="connsiteY17" fmla="*/ 30 h 3845361"/>
              <a:gd name="connsiteX18" fmla="*/ 3047888 w 5008909"/>
              <a:gd name="connsiteY18" fmla="*/ 107607 h 3845361"/>
              <a:gd name="connsiteX19" fmla="*/ 2553037 w 5008909"/>
              <a:gd name="connsiteY19" fmla="*/ 215182 h 3845361"/>
              <a:gd name="connsiteX20" fmla="*/ 1748005 w 5008909"/>
              <a:gd name="connsiteY20" fmla="*/ 152432 h 3845361"/>
              <a:gd name="connsiteX21" fmla="*/ 781611 w 5008909"/>
              <a:gd name="connsiteY21" fmla="*/ 66369 h 3845361"/>
              <a:gd name="connsiteX0" fmla="*/ 781611 w 5008909"/>
              <a:gd name="connsiteY0" fmla="*/ 71261 h 3850253"/>
              <a:gd name="connsiteX1" fmla="*/ 207869 w 5008909"/>
              <a:gd name="connsiteY1" fmla="*/ 478259 h 3850253"/>
              <a:gd name="connsiteX2" fmla="*/ 1681 w 5008909"/>
              <a:gd name="connsiteY2" fmla="*/ 1263567 h 3850253"/>
              <a:gd name="connsiteX3" fmla="*/ 109257 w 5008909"/>
              <a:gd name="connsiteY3" fmla="*/ 2197690 h 3850253"/>
              <a:gd name="connsiteX4" fmla="*/ 91328 w 5008909"/>
              <a:gd name="connsiteY4" fmla="*/ 3149741 h 3850253"/>
              <a:gd name="connsiteX5" fmla="*/ 397921 w 5008909"/>
              <a:gd name="connsiteY5" fmla="*/ 3635630 h 3850253"/>
              <a:gd name="connsiteX6" fmla="*/ 1419898 w 5008909"/>
              <a:gd name="connsiteY6" fmla="*/ 3676866 h 3850253"/>
              <a:gd name="connsiteX7" fmla="*/ 1993639 w 5008909"/>
              <a:gd name="connsiteY7" fmla="*/ 3748584 h 3850253"/>
              <a:gd name="connsiteX8" fmla="*/ 2567379 w 5008909"/>
              <a:gd name="connsiteY8" fmla="*/ 3848988 h 3850253"/>
              <a:gd name="connsiteX9" fmla="*/ 3392133 w 5008909"/>
              <a:gd name="connsiteY9" fmla="*/ 3673280 h 3850253"/>
              <a:gd name="connsiteX10" fmla="*/ 4252744 w 5008909"/>
              <a:gd name="connsiteY10" fmla="*/ 3694795 h 3850253"/>
              <a:gd name="connsiteX11" fmla="*/ 4844415 w 5008909"/>
              <a:gd name="connsiteY11" fmla="*/ 3286005 h 3850253"/>
              <a:gd name="connsiteX12" fmla="*/ 4919719 w 5008909"/>
              <a:gd name="connsiteY12" fmla="*/ 2199482 h 3850253"/>
              <a:gd name="connsiteX13" fmla="*/ 5005780 w 5008909"/>
              <a:gd name="connsiteY13" fmla="*/ 1145233 h 3850253"/>
              <a:gd name="connsiteX14" fmla="*/ 4801384 w 5008909"/>
              <a:gd name="connsiteY14" fmla="*/ 553562 h 3850253"/>
              <a:gd name="connsiteX15" fmla="*/ 4166683 w 5008909"/>
              <a:gd name="connsiteY15" fmla="*/ 123256 h 3850253"/>
              <a:gd name="connsiteX16" fmla="*/ 3940773 w 5008909"/>
              <a:gd name="connsiteY16" fmla="*/ 101741 h 3850253"/>
              <a:gd name="connsiteX17" fmla="*/ 3725620 w 5008909"/>
              <a:gd name="connsiteY17" fmla="*/ 4922 h 3850253"/>
              <a:gd name="connsiteX18" fmla="*/ 3047888 w 5008909"/>
              <a:gd name="connsiteY18" fmla="*/ 112499 h 3850253"/>
              <a:gd name="connsiteX19" fmla="*/ 2553037 w 5008909"/>
              <a:gd name="connsiteY19" fmla="*/ 220074 h 3850253"/>
              <a:gd name="connsiteX20" fmla="*/ 1748005 w 5008909"/>
              <a:gd name="connsiteY20" fmla="*/ 157324 h 3850253"/>
              <a:gd name="connsiteX21" fmla="*/ 781611 w 5008909"/>
              <a:gd name="connsiteY21" fmla="*/ 71261 h 3850253"/>
              <a:gd name="connsiteX0" fmla="*/ 781611 w 5008909"/>
              <a:gd name="connsiteY0" fmla="*/ 66370 h 3845362"/>
              <a:gd name="connsiteX1" fmla="*/ 207869 w 5008909"/>
              <a:gd name="connsiteY1" fmla="*/ 473368 h 3845362"/>
              <a:gd name="connsiteX2" fmla="*/ 1681 w 5008909"/>
              <a:gd name="connsiteY2" fmla="*/ 1258676 h 3845362"/>
              <a:gd name="connsiteX3" fmla="*/ 109257 w 5008909"/>
              <a:gd name="connsiteY3" fmla="*/ 2192799 h 3845362"/>
              <a:gd name="connsiteX4" fmla="*/ 91328 w 5008909"/>
              <a:gd name="connsiteY4" fmla="*/ 3144850 h 3845362"/>
              <a:gd name="connsiteX5" fmla="*/ 397921 w 5008909"/>
              <a:gd name="connsiteY5" fmla="*/ 3630739 h 3845362"/>
              <a:gd name="connsiteX6" fmla="*/ 1419898 w 5008909"/>
              <a:gd name="connsiteY6" fmla="*/ 3671975 h 3845362"/>
              <a:gd name="connsiteX7" fmla="*/ 1993639 w 5008909"/>
              <a:gd name="connsiteY7" fmla="*/ 3743693 h 3845362"/>
              <a:gd name="connsiteX8" fmla="*/ 2567379 w 5008909"/>
              <a:gd name="connsiteY8" fmla="*/ 3844097 h 3845362"/>
              <a:gd name="connsiteX9" fmla="*/ 3392133 w 5008909"/>
              <a:gd name="connsiteY9" fmla="*/ 3668389 h 3845362"/>
              <a:gd name="connsiteX10" fmla="*/ 4252744 w 5008909"/>
              <a:gd name="connsiteY10" fmla="*/ 3689904 h 3845362"/>
              <a:gd name="connsiteX11" fmla="*/ 4844415 w 5008909"/>
              <a:gd name="connsiteY11" fmla="*/ 3281114 h 3845362"/>
              <a:gd name="connsiteX12" fmla="*/ 4919719 w 5008909"/>
              <a:gd name="connsiteY12" fmla="*/ 2194591 h 3845362"/>
              <a:gd name="connsiteX13" fmla="*/ 5005780 w 5008909"/>
              <a:gd name="connsiteY13" fmla="*/ 1140342 h 3845362"/>
              <a:gd name="connsiteX14" fmla="*/ 4801384 w 5008909"/>
              <a:gd name="connsiteY14" fmla="*/ 548671 h 3845362"/>
              <a:gd name="connsiteX15" fmla="*/ 4166683 w 5008909"/>
              <a:gd name="connsiteY15" fmla="*/ 118365 h 3845362"/>
              <a:gd name="connsiteX16" fmla="*/ 3940773 w 5008909"/>
              <a:gd name="connsiteY16" fmla="*/ 96850 h 3845362"/>
              <a:gd name="connsiteX17" fmla="*/ 3725620 w 5008909"/>
              <a:gd name="connsiteY17" fmla="*/ 31 h 3845362"/>
              <a:gd name="connsiteX18" fmla="*/ 3047888 w 5008909"/>
              <a:gd name="connsiteY18" fmla="*/ 107608 h 3845362"/>
              <a:gd name="connsiteX19" fmla="*/ 1748005 w 5008909"/>
              <a:gd name="connsiteY19" fmla="*/ 152433 h 3845362"/>
              <a:gd name="connsiteX20" fmla="*/ 781611 w 5008909"/>
              <a:gd name="connsiteY20" fmla="*/ 66370 h 3845362"/>
              <a:gd name="connsiteX0" fmla="*/ 781611 w 5008909"/>
              <a:gd name="connsiteY0" fmla="*/ 66370 h 3845362"/>
              <a:gd name="connsiteX1" fmla="*/ 207869 w 5008909"/>
              <a:gd name="connsiteY1" fmla="*/ 473368 h 3845362"/>
              <a:gd name="connsiteX2" fmla="*/ 1681 w 5008909"/>
              <a:gd name="connsiteY2" fmla="*/ 1258676 h 3845362"/>
              <a:gd name="connsiteX3" fmla="*/ 109257 w 5008909"/>
              <a:gd name="connsiteY3" fmla="*/ 2192799 h 3845362"/>
              <a:gd name="connsiteX4" fmla="*/ 91328 w 5008909"/>
              <a:gd name="connsiteY4" fmla="*/ 3144850 h 3845362"/>
              <a:gd name="connsiteX5" fmla="*/ 397921 w 5008909"/>
              <a:gd name="connsiteY5" fmla="*/ 3630739 h 3845362"/>
              <a:gd name="connsiteX6" fmla="*/ 1419898 w 5008909"/>
              <a:gd name="connsiteY6" fmla="*/ 3671975 h 3845362"/>
              <a:gd name="connsiteX7" fmla="*/ 1993639 w 5008909"/>
              <a:gd name="connsiteY7" fmla="*/ 3743693 h 3845362"/>
              <a:gd name="connsiteX8" fmla="*/ 2567379 w 5008909"/>
              <a:gd name="connsiteY8" fmla="*/ 3844097 h 3845362"/>
              <a:gd name="connsiteX9" fmla="*/ 3392133 w 5008909"/>
              <a:gd name="connsiteY9" fmla="*/ 3668389 h 3845362"/>
              <a:gd name="connsiteX10" fmla="*/ 4252744 w 5008909"/>
              <a:gd name="connsiteY10" fmla="*/ 3689904 h 3845362"/>
              <a:gd name="connsiteX11" fmla="*/ 4844415 w 5008909"/>
              <a:gd name="connsiteY11" fmla="*/ 3281114 h 3845362"/>
              <a:gd name="connsiteX12" fmla="*/ 4919719 w 5008909"/>
              <a:gd name="connsiteY12" fmla="*/ 2194591 h 3845362"/>
              <a:gd name="connsiteX13" fmla="*/ 5005780 w 5008909"/>
              <a:gd name="connsiteY13" fmla="*/ 1140342 h 3845362"/>
              <a:gd name="connsiteX14" fmla="*/ 4801384 w 5008909"/>
              <a:gd name="connsiteY14" fmla="*/ 548671 h 3845362"/>
              <a:gd name="connsiteX15" fmla="*/ 4166683 w 5008909"/>
              <a:gd name="connsiteY15" fmla="*/ 118365 h 3845362"/>
              <a:gd name="connsiteX16" fmla="*/ 3940773 w 5008909"/>
              <a:gd name="connsiteY16" fmla="*/ 96850 h 3845362"/>
              <a:gd name="connsiteX17" fmla="*/ 3725620 w 5008909"/>
              <a:gd name="connsiteY17" fmla="*/ 31 h 3845362"/>
              <a:gd name="connsiteX18" fmla="*/ 3047888 w 5008909"/>
              <a:gd name="connsiteY18" fmla="*/ 107608 h 3845362"/>
              <a:gd name="connsiteX19" fmla="*/ 1748005 w 5008909"/>
              <a:gd name="connsiteY19" fmla="*/ 152433 h 3845362"/>
              <a:gd name="connsiteX20" fmla="*/ 781611 w 5008909"/>
              <a:gd name="connsiteY20" fmla="*/ 66370 h 3845362"/>
              <a:gd name="connsiteX0" fmla="*/ 781611 w 5008909"/>
              <a:gd name="connsiteY0" fmla="*/ 82103 h 3861095"/>
              <a:gd name="connsiteX1" fmla="*/ 207869 w 5008909"/>
              <a:gd name="connsiteY1" fmla="*/ 489101 h 3861095"/>
              <a:gd name="connsiteX2" fmla="*/ 1681 w 5008909"/>
              <a:gd name="connsiteY2" fmla="*/ 1274409 h 3861095"/>
              <a:gd name="connsiteX3" fmla="*/ 109257 w 5008909"/>
              <a:gd name="connsiteY3" fmla="*/ 2208532 h 3861095"/>
              <a:gd name="connsiteX4" fmla="*/ 91328 w 5008909"/>
              <a:gd name="connsiteY4" fmla="*/ 3160583 h 3861095"/>
              <a:gd name="connsiteX5" fmla="*/ 397921 w 5008909"/>
              <a:gd name="connsiteY5" fmla="*/ 3646472 h 3861095"/>
              <a:gd name="connsiteX6" fmla="*/ 1419898 w 5008909"/>
              <a:gd name="connsiteY6" fmla="*/ 3687708 h 3861095"/>
              <a:gd name="connsiteX7" fmla="*/ 1993639 w 5008909"/>
              <a:gd name="connsiteY7" fmla="*/ 3759426 h 3861095"/>
              <a:gd name="connsiteX8" fmla="*/ 2567379 w 5008909"/>
              <a:gd name="connsiteY8" fmla="*/ 3859830 h 3861095"/>
              <a:gd name="connsiteX9" fmla="*/ 3392133 w 5008909"/>
              <a:gd name="connsiteY9" fmla="*/ 3684122 h 3861095"/>
              <a:gd name="connsiteX10" fmla="*/ 4252744 w 5008909"/>
              <a:gd name="connsiteY10" fmla="*/ 3705637 h 3861095"/>
              <a:gd name="connsiteX11" fmla="*/ 4844415 w 5008909"/>
              <a:gd name="connsiteY11" fmla="*/ 3296847 h 3861095"/>
              <a:gd name="connsiteX12" fmla="*/ 4919719 w 5008909"/>
              <a:gd name="connsiteY12" fmla="*/ 2210324 h 3861095"/>
              <a:gd name="connsiteX13" fmla="*/ 5005780 w 5008909"/>
              <a:gd name="connsiteY13" fmla="*/ 1156075 h 3861095"/>
              <a:gd name="connsiteX14" fmla="*/ 4801384 w 5008909"/>
              <a:gd name="connsiteY14" fmla="*/ 564404 h 3861095"/>
              <a:gd name="connsiteX15" fmla="*/ 4166683 w 5008909"/>
              <a:gd name="connsiteY15" fmla="*/ 134098 h 3861095"/>
              <a:gd name="connsiteX16" fmla="*/ 3940773 w 5008909"/>
              <a:gd name="connsiteY16" fmla="*/ 112583 h 3861095"/>
              <a:gd name="connsiteX17" fmla="*/ 3725620 w 5008909"/>
              <a:gd name="connsiteY17" fmla="*/ 15764 h 3861095"/>
              <a:gd name="connsiteX18" fmla="*/ 2832735 w 5008909"/>
              <a:gd name="connsiteY18" fmla="*/ 15765 h 3861095"/>
              <a:gd name="connsiteX19" fmla="*/ 1748005 w 5008909"/>
              <a:gd name="connsiteY19" fmla="*/ 168166 h 3861095"/>
              <a:gd name="connsiteX20" fmla="*/ 781611 w 5008909"/>
              <a:gd name="connsiteY20" fmla="*/ 82103 h 3861095"/>
              <a:gd name="connsiteX0" fmla="*/ 781611 w 5008909"/>
              <a:gd name="connsiteY0" fmla="*/ 82103 h 3861095"/>
              <a:gd name="connsiteX1" fmla="*/ 207869 w 5008909"/>
              <a:gd name="connsiteY1" fmla="*/ 489101 h 3861095"/>
              <a:gd name="connsiteX2" fmla="*/ 1681 w 5008909"/>
              <a:gd name="connsiteY2" fmla="*/ 1274409 h 3861095"/>
              <a:gd name="connsiteX3" fmla="*/ 109257 w 5008909"/>
              <a:gd name="connsiteY3" fmla="*/ 2208532 h 3861095"/>
              <a:gd name="connsiteX4" fmla="*/ 91328 w 5008909"/>
              <a:gd name="connsiteY4" fmla="*/ 3160583 h 3861095"/>
              <a:gd name="connsiteX5" fmla="*/ 397921 w 5008909"/>
              <a:gd name="connsiteY5" fmla="*/ 3646472 h 3861095"/>
              <a:gd name="connsiteX6" fmla="*/ 1419898 w 5008909"/>
              <a:gd name="connsiteY6" fmla="*/ 3687708 h 3861095"/>
              <a:gd name="connsiteX7" fmla="*/ 1993639 w 5008909"/>
              <a:gd name="connsiteY7" fmla="*/ 3759426 h 3861095"/>
              <a:gd name="connsiteX8" fmla="*/ 2567379 w 5008909"/>
              <a:gd name="connsiteY8" fmla="*/ 3859830 h 3861095"/>
              <a:gd name="connsiteX9" fmla="*/ 3392133 w 5008909"/>
              <a:gd name="connsiteY9" fmla="*/ 3684122 h 3861095"/>
              <a:gd name="connsiteX10" fmla="*/ 4252744 w 5008909"/>
              <a:gd name="connsiteY10" fmla="*/ 3705637 h 3861095"/>
              <a:gd name="connsiteX11" fmla="*/ 4844415 w 5008909"/>
              <a:gd name="connsiteY11" fmla="*/ 3296847 h 3861095"/>
              <a:gd name="connsiteX12" fmla="*/ 4919719 w 5008909"/>
              <a:gd name="connsiteY12" fmla="*/ 2210324 h 3861095"/>
              <a:gd name="connsiteX13" fmla="*/ 5005780 w 5008909"/>
              <a:gd name="connsiteY13" fmla="*/ 1156075 h 3861095"/>
              <a:gd name="connsiteX14" fmla="*/ 4801384 w 5008909"/>
              <a:gd name="connsiteY14" fmla="*/ 564404 h 3861095"/>
              <a:gd name="connsiteX15" fmla="*/ 4166683 w 5008909"/>
              <a:gd name="connsiteY15" fmla="*/ 134098 h 3861095"/>
              <a:gd name="connsiteX16" fmla="*/ 3940773 w 5008909"/>
              <a:gd name="connsiteY16" fmla="*/ 112583 h 3861095"/>
              <a:gd name="connsiteX17" fmla="*/ 3725620 w 5008909"/>
              <a:gd name="connsiteY17" fmla="*/ 15764 h 3861095"/>
              <a:gd name="connsiteX18" fmla="*/ 2778946 w 5008909"/>
              <a:gd name="connsiteY18" fmla="*/ 15765 h 3861095"/>
              <a:gd name="connsiteX19" fmla="*/ 1748005 w 5008909"/>
              <a:gd name="connsiteY19" fmla="*/ 168166 h 3861095"/>
              <a:gd name="connsiteX20" fmla="*/ 781611 w 5008909"/>
              <a:gd name="connsiteY20" fmla="*/ 82103 h 3861095"/>
              <a:gd name="connsiteX0" fmla="*/ 781611 w 5008909"/>
              <a:gd name="connsiteY0" fmla="*/ 66372 h 3845364"/>
              <a:gd name="connsiteX1" fmla="*/ 207869 w 5008909"/>
              <a:gd name="connsiteY1" fmla="*/ 473370 h 3845364"/>
              <a:gd name="connsiteX2" fmla="*/ 1681 w 5008909"/>
              <a:gd name="connsiteY2" fmla="*/ 1258678 h 3845364"/>
              <a:gd name="connsiteX3" fmla="*/ 109257 w 5008909"/>
              <a:gd name="connsiteY3" fmla="*/ 2192801 h 3845364"/>
              <a:gd name="connsiteX4" fmla="*/ 91328 w 5008909"/>
              <a:gd name="connsiteY4" fmla="*/ 3144852 h 3845364"/>
              <a:gd name="connsiteX5" fmla="*/ 397921 w 5008909"/>
              <a:gd name="connsiteY5" fmla="*/ 3630741 h 3845364"/>
              <a:gd name="connsiteX6" fmla="*/ 1419898 w 5008909"/>
              <a:gd name="connsiteY6" fmla="*/ 3671977 h 3845364"/>
              <a:gd name="connsiteX7" fmla="*/ 1993639 w 5008909"/>
              <a:gd name="connsiteY7" fmla="*/ 3743695 h 3845364"/>
              <a:gd name="connsiteX8" fmla="*/ 2567379 w 5008909"/>
              <a:gd name="connsiteY8" fmla="*/ 3844099 h 3845364"/>
              <a:gd name="connsiteX9" fmla="*/ 3392133 w 5008909"/>
              <a:gd name="connsiteY9" fmla="*/ 3668391 h 3845364"/>
              <a:gd name="connsiteX10" fmla="*/ 4252744 w 5008909"/>
              <a:gd name="connsiteY10" fmla="*/ 3689906 h 3845364"/>
              <a:gd name="connsiteX11" fmla="*/ 4844415 w 5008909"/>
              <a:gd name="connsiteY11" fmla="*/ 3281116 h 3845364"/>
              <a:gd name="connsiteX12" fmla="*/ 4919719 w 5008909"/>
              <a:gd name="connsiteY12" fmla="*/ 2194593 h 3845364"/>
              <a:gd name="connsiteX13" fmla="*/ 5005780 w 5008909"/>
              <a:gd name="connsiteY13" fmla="*/ 1140344 h 3845364"/>
              <a:gd name="connsiteX14" fmla="*/ 4801384 w 5008909"/>
              <a:gd name="connsiteY14" fmla="*/ 548673 h 3845364"/>
              <a:gd name="connsiteX15" fmla="*/ 4166683 w 5008909"/>
              <a:gd name="connsiteY15" fmla="*/ 118367 h 3845364"/>
              <a:gd name="connsiteX16" fmla="*/ 3940773 w 5008909"/>
              <a:gd name="connsiteY16" fmla="*/ 96852 h 3845364"/>
              <a:gd name="connsiteX17" fmla="*/ 3743550 w 5008909"/>
              <a:gd name="connsiteY17" fmla="*/ 170362 h 3845364"/>
              <a:gd name="connsiteX18" fmla="*/ 2778946 w 5008909"/>
              <a:gd name="connsiteY18" fmla="*/ 34 h 3845364"/>
              <a:gd name="connsiteX19" fmla="*/ 1748005 w 5008909"/>
              <a:gd name="connsiteY19" fmla="*/ 152435 h 3845364"/>
              <a:gd name="connsiteX20" fmla="*/ 781611 w 5008909"/>
              <a:gd name="connsiteY20" fmla="*/ 66372 h 3845364"/>
              <a:gd name="connsiteX0" fmla="*/ 781611 w 5008909"/>
              <a:gd name="connsiteY0" fmla="*/ 66372 h 3845364"/>
              <a:gd name="connsiteX1" fmla="*/ 207869 w 5008909"/>
              <a:gd name="connsiteY1" fmla="*/ 473370 h 3845364"/>
              <a:gd name="connsiteX2" fmla="*/ 1681 w 5008909"/>
              <a:gd name="connsiteY2" fmla="*/ 1258678 h 3845364"/>
              <a:gd name="connsiteX3" fmla="*/ 109257 w 5008909"/>
              <a:gd name="connsiteY3" fmla="*/ 2192801 h 3845364"/>
              <a:gd name="connsiteX4" fmla="*/ 91328 w 5008909"/>
              <a:gd name="connsiteY4" fmla="*/ 3144852 h 3845364"/>
              <a:gd name="connsiteX5" fmla="*/ 397921 w 5008909"/>
              <a:gd name="connsiteY5" fmla="*/ 3630741 h 3845364"/>
              <a:gd name="connsiteX6" fmla="*/ 1419898 w 5008909"/>
              <a:gd name="connsiteY6" fmla="*/ 3671977 h 3845364"/>
              <a:gd name="connsiteX7" fmla="*/ 1993639 w 5008909"/>
              <a:gd name="connsiteY7" fmla="*/ 3743695 h 3845364"/>
              <a:gd name="connsiteX8" fmla="*/ 2567379 w 5008909"/>
              <a:gd name="connsiteY8" fmla="*/ 3844099 h 3845364"/>
              <a:gd name="connsiteX9" fmla="*/ 3392133 w 5008909"/>
              <a:gd name="connsiteY9" fmla="*/ 3668391 h 3845364"/>
              <a:gd name="connsiteX10" fmla="*/ 4252744 w 5008909"/>
              <a:gd name="connsiteY10" fmla="*/ 3689906 h 3845364"/>
              <a:gd name="connsiteX11" fmla="*/ 4844415 w 5008909"/>
              <a:gd name="connsiteY11" fmla="*/ 3281116 h 3845364"/>
              <a:gd name="connsiteX12" fmla="*/ 4919719 w 5008909"/>
              <a:gd name="connsiteY12" fmla="*/ 2194593 h 3845364"/>
              <a:gd name="connsiteX13" fmla="*/ 5005780 w 5008909"/>
              <a:gd name="connsiteY13" fmla="*/ 1140344 h 3845364"/>
              <a:gd name="connsiteX14" fmla="*/ 4801384 w 5008909"/>
              <a:gd name="connsiteY14" fmla="*/ 548673 h 3845364"/>
              <a:gd name="connsiteX15" fmla="*/ 4166683 w 5008909"/>
              <a:gd name="connsiteY15" fmla="*/ 118367 h 3845364"/>
              <a:gd name="connsiteX16" fmla="*/ 3743550 w 5008909"/>
              <a:gd name="connsiteY16" fmla="*/ 170362 h 3845364"/>
              <a:gd name="connsiteX17" fmla="*/ 2778946 w 5008909"/>
              <a:gd name="connsiteY17" fmla="*/ 34 h 3845364"/>
              <a:gd name="connsiteX18" fmla="*/ 1748005 w 5008909"/>
              <a:gd name="connsiteY18" fmla="*/ 152435 h 3845364"/>
              <a:gd name="connsiteX19" fmla="*/ 781611 w 5008909"/>
              <a:gd name="connsiteY19" fmla="*/ 66372 h 3845364"/>
              <a:gd name="connsiteX0" fmla="*/ 781611 w 5008909"/>
              <a:gd name="connsiteY0" fmla="*/ 66372 h 3845364"/>
              <a:gd name="connsiteX1" fmla="*/ 207869 w 5008909"/>
              <a:gd name="connsiteY1" fmla="*/ 473370 h 3845364"/>
              <a:gd name="connsiteX2" fmla="*/ 1681 w 5008909"/>
              <a:gd name="connsiteY2" fmla="*/ 1258678 h 3845364"/>
              <a:gd name="connsiteX3" fmla="*/ 109257 w 5008909"/>
              <a:gd name="connsiteY3" fmla="*/ 2192801 h 3845364"/>
              <a:gd name="connsiteX4" fmla="*/ 91328 w 5008909"/>
              <a:gd name="connsiteY4" fmla="*/ 3144852 h 3845364"/>
              <a:gd name="connsiteX5" fmla="*/ 397921 w 5008909"/>
              <a:gd name="connsiteY5" fmla="*/ 3630741 h 3845364"/>
              <a:gd name="connsiteX6" fmla="*/ 1419898 w 5008909"/>
              <a:gd name="connsiteY6" fmla="*/ 3671977 h 3845364"/>
              <a:gd name="connsiteX7" fmla="*/ 1993639 w 5008909"/>
              <a:gd name="connsiteY7" fmla="*/ 3743695 h 3845364"/>
              <a:gd name="connsiteX8" fmla="*/ 2567379 w 5008909"/>
              <a:gd name="connsiteY8" fmla="*/ 3844099 h 3845364"/>
              <a:gd name="connsiteX9" fmla="*/ 3392133 w 5008909"/>
              <a:gd name="connsiteY9" fmla="*/ 3668391 h 3845364"/>
              <a:gd name="connsiteX10" fmla="*/ 4252744 w 5008909"/>
              <a:gd name="connsiteY10" fmla="*/ 3689906 h 3845364"/>
              <a:gd name="connsiteX11" fmla="*/ 4844415 w 5008909"/>
              <a:gd name="connsiteY11" fmla="*/ 3281116 h 3845364"/>
              <a:gd name="connsiteX12" fmla="*/ 4919719 w 5008909"/>
              <a:gd name="connsiteY12" fmla="*/ 2194593 h 3845364"/>
              <a:gd name="connsiteX13" fmla="*/ 5005780 w 5008909"/>
              <a:gd name="connsiteY13" fmla="*/ 1140344 h 3845364"/>
              <a:gd name="connsiteX14" fmla="*/ 4801384 w 5008909"/>
              <a:gd name="connsiteY14" fmla="*/ 548673 h 3845364"/>
              <a:gd name="connsiteX15" fmla="*/ 4166683 w 5008909"/>
              <a:gd name="connsiteY15" fmla="*/ 118367 h 3845364"/>
              <a:gd name="connsiteX16" fmla="*/ 3483574 w 5008909"/>
              <a:gd name="connsiteY16" fmla="*/ 170362 h 3845364"/>
              <a:gd name="connsiteX17" fmla="*/ 2778946 w 5008909"/>
              <a:gd name="connsiteY17" fmla="*/ 34 h 3845364"/>
              <a:gd name="connsiteX18" fmla="*/ 1748005 w 5008909"/>
              <a:gd name="connsiteY18" fmla="*/ 152435 h 3845364"/>
              <a:gd name="connsiteX19" fmla="*/ 781611 w 5008909"/>
              <a:gd name="connsiteY19" fmla="*/ 66372 h 3845364"/>
              <a:gd name="connsiteX0" fmla="*/ 781611 w 5008909"/>
              <a:gd name="connsiteY0" fmla="*/ 66372 h 3845364"/>
              <a:gd name="connsiteX1" fmla="*/ 207869 w 5008909"/>
              <a:gd name="connsiteY1" fmla="*/ 473370 h 3845364"/>
              <a:gd name="connsiteX2" fmla="*/ 1681 w 5008909"/>
              <a:gd name="connsiteY2" fmla="*/ 1258678 h 3845364"/>
              <a:gd name="connsiteX3" fmla="*/ 109257 w 5008909"/>
              <a:gd name="connsiteY3" fmla="*/ 2192801 h 3845364"/>
              <a:gd name="connsiteX4" fmla="*/ 91328 w 5008909"/>
              <a:gd name="connsiteY4" fmla="*/ 3144852 h 3845364"/>
              <a:gd name="connsiteX5" fmla="*/ 397921 w 5008909"/>
              <a:gd name="connsiteY5" fmla="*/ 3630741 h 3845364"/>
              <a:gd name="connsiteX6" fmla="*/ 1419898 w 5008909"/>
              <a:gd name="connsiteY6" fmla="*/ 3671977 h 3845364"/>
              <a:gd name="connsiteX7" fmla="*/ 1993639 w 5008909"/>
              <a:gd name="connsiteY7" fmla="*/ 3743695 h 3845364"/>
              <a:gd name="connsiteX8" fmla="*/ 2567379 w 5008909"/>
              <a:gd name="connsiteY8" fmla="*/ 3844099 h 3845364"/>
              <a:gd name="connsiteX9" fmla="*/ 3392133 w 5008909"/>
              <a:gd name="connsiteY9" fmla="*/ 3668391 h 3845364"/>
              <a:gd name="connsiteX10" fmla="*/ 4252744 w 5008909"/>
              <a:gd name="connsiteY10" fmla="*/ 3689906 h 3845364"/>
              <a:gd name="connsiteX11" fmla="*/ 4844415 w 5008909"/>
              <a:gd name="connsiteY11" fmla="*/ 3281116 h 3845364"/>
              <a:gd name="connsiteX12" fmla="*/ 4919719 w 5008909"/>
              <a:gd name="connsiteY12" fmla="*/ 2194593 h 3845364"/>
              <a:gd name="connsiteX13" fmla="*/ 5005780 w 5008909"/>
              <a:gd name="connsiteY13" fmla="*/ 1140344 h 3845364"/>
              <a:gd name="connsiteX14" fmla="*/ 4801384 w 5008909"/>
              <a:gd name="connsiteY14" fmla="*/ 548673 h 3845364"/>
              <a:gd name="connsiteX15" fmla="*/ 4256330 w 5008909"/>
              <a:gd name="connsiteY15" fmla="*/ 136297 h 3845364"/>
              <a:gd name="connsiteX16" fmla="*/ 3483574 w 5008909"/>
              <a:gd name="connsiteY16" fmla="*/ 170362 h 3845364"/>
              <a:gd name="connsiteX17" fmla="*/ 2778946 w 5008909"/>
              <a:gd name="connsiteY17" fmla="*/ 34 h 3845364"/>
              <a:gd name="connsiteX18" fmla="*/ 1748005 w 5008909"/>
              <a:gd name="connsiteY18" fmla="*/ 152435 h 3845364"/>
              <a:gd name="connsiteX19" fmla="*/ 781611 w 5008909"/>
              <a:gd name="connsiteY19" fmla="*/ 66372 h 38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08909" h="3845364">
                <a:moveTo>
                  <a:pt x="781611" y="66372"/>
                </a:moveTo>
                <a:cubicBezTo>
                  <a:pt x="467846" y="90576"/>
                  <a:pt x="337857" y="274652"/>
                  <a:pt x="207869" y="473370"/>
                </a:cubicBezTo>
                <a:cubicBezTo>
                  <a:pt x="77881" y="672088"/>
                  <a:pt x="18116" y="972106"/>
                  <a:pt x="1681" y="1258678"/>
                </a:cubicBezTo>
                <a:cubicBezTo>
                  <a:pt x="-14754" y="1545250"/>
                  <a:pt x="94316" y="1878439"/>
                  <a:pt x="109257" y="2192801"/>
                </a:cubicBezTo>
                <a:cubicBezTo>
                  <a:pt x="124198" y="2507163"/>
                  <a:pt x="43217" y="2905195"/>
                  <a:pt x="91328" y="3144852"/>
                </a:cubicBezTo>
                <a:cubicBezTo>
                  <a:pt x="139439" y="3384509"/>
                  <a:pt x="122705" y="3417382"/>
                  <a:pt x="397921" y="3630741"/>
                </a:cubicBezTo>
                <a:cubicBezTo>
                  <a:pt x="673137" y="3844100"/>
                  <a:pt x="1153945" y="3653151"/>
                  <a:pt x="1419898" y="3671977"/>
                </a:cubicBezTo>
                <a:cubicBezTo>
                  <a:pt x="1685851" y="3690803"/>
                  <a:pt x="1802392" y="3715008"/>
                  <a:pt x="1993639" y="3743695"/>
                </a:cubicBezTo>
                <a:cubicBezTo>
                  <a:pt x="2184886" y="3772382"/>
                  <a:pt x="2334297" y="3856650"/>
                  <a:pt x="2567379" y="3844099"/>
                </a:cubicBezTo>
                <a:cubicBezTo>
                  <a:pt x="2800461" y="3831548"/>
                  <a:pt x="3111239" y="3694090"/>
                  <a:pt x="3392133" y="3668391"/>
                </a:cubicBezTo>
                <a:cubicBezTo>
                  <a:pt x="3673027" y="3642692"/>
                  <a:pt x="4010697" y="3754452"/>
                  <a:pt x="4252744" y="3689906"/>
                </a:cubicBezTo>
                <a:cubicBezTo>
                  <a:pt x="4494791" y="3625360"/>
                  <a:pt x="4733253" y="3530335"/>
                  <a:pt x="4844415" y="3281116"/>
                </a:cubicBezTo>
                <a:cubicBezTo>
                  <a:pt x="4955577" y="3031897"/>
                  <a:pt x="4892825" y="2551388"/>
                  <a:pt x="4919719" y="2194593"/>
                </a:cubicBezTo>
                <a:cubicBezTo>
                  <a:pt x="4946613" y="1837798"/>
                  <a:pt x="5025502" y="1414664"/>
                  <a:pt x="5005780" y="1140344"/>
                </a:cubicBezTo>
                <a:cubicBezTo>
                  <a:pt x="4986058" y="866024"/>
                  <a:pt x="4926292" y="716014"/>
                  <a:pt x="4801384" y="548673"/>
                </a:cubicBezTo>
                <a:cubicBezTo>
                  <a:pt x="4676476" y="381332"/>
                  <a:pt x="4475965" y="199349"/>
                  <a:pt x="4256330" y="136297"/>
                </a:cubicBezTo>
                <a:cubicBezTo>
                  <a:pt x="4036695" y="73245"/>
                  <a:pt x="3729805" y="193073"/>
                  <a:pt x="3483574" y="170362"/>
                </a:cubicBezTo>
                <a:cubicBezTo>
                  <a:pt x="3237343" y="147652"/>
                  <a:pt x="3068207" y="3022"/>
                  <a:pt x="2778946" y="34"/>
                </a:cubicBezTo>
                <a:cubicBezTo>
                  <a:pt x="2489685" y="-2954"/>
                  <a:pt x="2107789" y="195167"/>
                  <a:pt x="1748005" y="152435"/>
                </a:cubicBezTo>
                <a:lnTo>
                  <a:pt x="781611" y="66372"/>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47" name="กลุ่ม 46"/>
          <p:cNvGrpSpPr/>
          <p:nvPr userDrawn="1"/>
        </p:nvGrpSpPr>
        <p:grpSpPr>
          <a:xfrm>
            <a:off x="4994787" y="4167034"/>
            <a:ext cx="2261782" cy="450000"/>
            <a:chOff x="3289945" y="3405879"/>
            <a:chExt cx="2261782" cy="450000"/>
          </a:xfrm>
        </p:grpSpPr>
        <p:sp>
          <p:nvSpPr>
            <p:cNvPr id="48" name="วงรี 47"/>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9" name="วงรี 48"/>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0" name="วงรี 49"/>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1" name="วงรี 50"/>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52" name="กลุ่ม 51"/>
          <p:cNvGrpSpPr/>
          <p:nvPr userDrawn="1"/>
        </p:nvGrpSpPr>
        <p:grpSpPr>
          <a:xfrm>
            <a:off x="7725976" y="162981"/>
            <a:ext cx="1247789" cy="1215983"/>
            <a:chOff x="7725976" y="162981"/>
            <a:chExt cx="1247789" cy="1215983"/>
          </a:xfrm>
        </p:grpSpPr>
        <p:pic>
          <p:nvPicPr>
            <p:cNvPr id="53" name="รูปภาพ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7008" y="166865"/>
              <a:ext cx="1006757" cy="1011668"/>
            </a:xfrm>
            <a:prstGeom prst="rect">
              <a:avLst/>
            </a:prstGeom>
            <a:effectLst>
              <a:outerShdw blurRad="50800" dist="38100" dir="2700000" algn="tl" rotWithShape="0">
                <a:schemeClr val="accent4">
                  <a:alpha val="40000"/>
                </a:schemeClr>
              </a:outerShdw>
            </a:effectLst>
          </p:spPr>
        </p:pic>
        <p:grpSp>
          <p:nvGrpSpPr>
            <p:cNvPr id="54" name="กลุ่ม 53"/>
            <p:cNvGrpSpPr/>
            <p:nvPr/>
          </p:nvGrpSpPr>
          <p:grpSpPr>
            <a:xfrm>
              <a:off x="7725976" y="162981"/>
              <a:ext cx="1145241" cy="1215983"/>
              <a:chOff x="7725976" y="162981"/>
              <a:chExt cx="1145241" cy="1215983"/>
            </a:xfrm>
          </p:grpSpPr>
          <p:grpSp>
            <p:nvGrpSpPr>
              <p:cNvPr id="55" name="กลุ่ม 54"/>
              <p:cNvGrpSpPr/>
              <p:nvPr/>
            </p:nvGrpSpPr>
            <p:grpSpPr>
              <a:xfrm rot="12247797">
                <a:off x="7725976" y="410811"/>
                <a:ext cx="1145241" cy="968153"/>
                <a:chOff x="1335567" y="1329063"/>
                <a:chExt cx="1145241" cy="968153"/>
              </a:xfrm>
            </p:grpSpPr>
            <p:sp>
              <p:nvSpPr>
                <p:cNvPr id="57" name="TextBox 56"/>
                <p:cNvSpPr txBox="1"/>
                <p:nvPr/>
              </p:nvSpPr>
              <p:spPr>
                <a:xfrm rot="1351072">
                  <a:off x="1335567" y="1329063"/>
                  <a:ext cx="364202" cy="523220"/>
                </a:xfrm>
                <a:prstGeom prst="rect">
                  <a:avLst/>
                </a:prstGeom>
                <a:noFill/>
              </p:spPr>
              <p:txBody>
                <a:bodyPr wrap="none" rtlCol="0">
                  <a:spAutoFit/>
                </a:bodyPr>
                <a:lstStyle/>
                <a:p>
                  <a:r>
                    <a:rPr lang="en-US" dirty="0">
                      <a:solidFill>
                        <a:schemeClr val="accent2">
                          <a:lumMod val="60000"/>
                          <a:lumOff val="40000"/>
                        </a:schemeClr>
                      </a:solidFill>
                      <a:latin typeface="Calibri" pitchFamily="34" charset="0"/>
                    </a:rPr>
                    <a:t>+</a:t>
                  </a:r>
                  <a:endParaRPr lang="th-TH" dirty="0">
                    <a:solidFill>
                      <a:schemeClr val="accent2">
                        <a:lumMod val="60000"/>
                        <a:lumOff val="40000"/>
                      </a:schemeClr>
                    </a:solidFill>
                    <a:latin typeface="Calibri" pitchFamily="34" charset="0"/>
                  </a:endParaRPr>
                </a:p>
              </p:txBody>
            </p:sp>
            <p:sp>
              <p:nvSpPr>
                <p:cNvPr id="58" name="TextBox 57"/>
                <p:cNvSpPr txBox="1"/>
                <p:nvPr/>
              </p:nvSpPr>
              <p:spPr>
                <a:xfrm rot="21389866">
                  <a:off x="2116606" y="1640466"/>
                  <a:ext cx="364202" cy="523220"/>
                </a:xfrm>
                <a:prstGeom prst="rect">
                  <a:avLst/>
                </a:prstGeom>
                <a:noFill/>
              </p:spPr>
              <p:txBody>
                <a:bodyPr wrap="none" rtlCol="0">
                  <a:spAutoFit/>
                </a:bodyPr>
                <a:lstStyle/>
                <a:p>
                  <a:r>
                    <a:rPr lang="en-US" dirty="0">
                      <a:solidFill>
                        <a:schemeClr val="bg1"/>
                      </a:solidFill>
                      <a:latin typeface="Calibri" pitchFamily="34" charset="0"/>
                    </a:rPr>
                    <a:t>+</a:t>
                  </a:r>
                  <a:endParaRPr lang="th-TH" dirty="0">
                    <a:solidFill>
                      <a:schemeClr val="bg1"/>
                    </a:solidFill>
                    <a:latin typeface="Calibri" pitchFamily="34" charset="0"/>
                  </a:endParaRPr>
                </a:p>
              </p:txBody>
            </p:sp>
            <p:sp>
              <p:nvSpPr>
                <p:cNvPr id="59" name="สามเหลี่ยมหน้าจั่ว 58"/>
                <p:cNvSpPr/>
                <p:nvPr/>
              </p:nvSpPr>
              <p:spPr>
                <a:xfrm rot="20089558">
                  <a:off x="2203045" y="1810217"/>
                  <a:ext cx="98304" cy="74674"/>
                </a:xfrm>
                <a:prstGeom prst="triangle">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0" name="สามเหลี่ยมหน้าจั่ว 59"/>
                <p:cNvSpPr/>
                <p:nvPr/>
              </p:nvSpPr>
              <p:spPr>
                <a:xfrm rot="1772264">
                  <a:off x="1339259" y="1908143"/>
                  <a:ext cx="142726" cy="14162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1" name="วงรี 60"/>
                <p:cNvSpPr/>
                <p:nvPr/>
              </p:nvSpPr>
              <p:spPr>
                <a:xfrm>
                  <a:off x="1360912" y="1707257"/>
                  <a:ext cx="54000" cy="54699"/>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2" name="วงรี 61"/>
                <p:cNvSpPr/>
                <p:nvPr/>
              </p:nvSpPr>
              <p:spPr>
                <a:xfrm>
                  <a:off x="1405096" y="2242517"/>
                  <a:ext cx="54000" cy="54699"/>
                </a:xfrm>
                <a:prstGeom prst="ellipse">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3" name="วงรี 62"/>
                <p:cNvSpPr/>
                <p:nvPr/>
              </p:nvSpPr>
              <p:spPr>
                <a:xfrm>
                  <a:off x="2305814" y="1965922"/>
                  <a:ext cx="54000" cy="54699"/>
                </a:xfrm>
                <a:prstGeom prst="ellipse">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56" name="TextBox 55"/>
              <p:cNvSpPr txBox="1"/>
              <p:nvPr/>
            </p:nvSpPr>
            <p:spPr>
              <a:xfrm rot="13598869">
                <a:off x="7969101" y="83472"/>
                <a:ext cx="364202" cy="523220"/>
              </a:xfrm>
              <a:prstGeom prst="rect">
                <a:avLst/>
              </a:prstGeom>
              <a:noFill/>
            </p:spPr>
            <p:txBody>
              <a:bodyPr wrap="none" rtlCol="0">
                <a:spAutoFit/>
              </a:bodyPr>
              <a:lstStyle/>
              <a:p>
                <a:r>
                  <a:rPr lang="en-US" dirty="0">
                    <a:solidFill>
                      <a:schemeClr val="accent4">
                        <a:lumMod val="60000"/>
                        <a:lumOff val="40000"/>
                      </a:schemeClr>
                    </a:solidFill>
                    <a:latin typeface="Calibri" pitchFamily="34" charset="0"/>
                  </a:rPr>
                  <a:t>+</a:t>
                </a:r>
                <a:endParaRPr lang="th-TH" dirty="0">
                  <a:solidFill>
                    <a:schemeClr val="accent4">
                      <a:lumMod val="60000"/>
                      <a:lumOff val="40000"/>
                    </a:schemeClr>
                  </a:solidFill>
                  <a:latin typeface="Calibri" pitchFamily="34" charset="0"/>
                </a:endParaRPr>
              </a:p>
            </p:txBody>
          </p:sp>
        </p:grpSp>
      </p:grpSp>
      <p:pic>
        <p:nvPicPr>
          <p:cNvPr id="64" name="รูปภาพ 6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1962">
            <a:off x="-14168" y="141807"/>
            <a:ext cx="1132092" cy="910705"/>
          </a:xfrm>
          <a:prstGeom prst="rect">
            <a:avLst/>
          </a:prstGeom>
          <a:effectLst>
            <a:outerShdw blurRad="50800" dist="38100" dir="2700000" algn="tl" rotWithShape="0">
              <a:schemeClr val="accent4">
                <a:alpha val="40000"/>
              </a:schemeClr>
            </a:outerShdw>
          </a:effectLst>
        </p:spPr>
      </p:pic>
      <p:grpSp>
        <p:nvGrpSpPr>
          <p:cNvPr id="65" name="กลุ่ม 64"/>
          <p:cNvGrpSpPr/>
          <p:nvPr userDrawn="1"/>
        </p:nvGrpSpPr>
        <p:grpSpPr>
          <a:xfrm rot="20670472">
            <a:off x="7453634" y="4082899"/>
            <a:ext cx="3003978" cy="2175586"/>
            <a:chOff x="7300650" y="4141461"/>
            <a:chExt cx="3003978" cy="2175586"/>
          </a:xfrm>
        </p:grpSpPr>
        <p:sp>
          <p:nvSpPr>
            <p:cNvPr id="66" name="เมฆ 65"/>
            <p:cNvSpPr/>
            <p:nvPr/>
          </p:nvSpPr>
          <p:spPr>
            <a:xfrm rot="20459731">
              <a:off x="7300650" y="4141461"/>
              <a:ext cx="3003978" cy="2175586"/>
            </a:xfrm>
            <a:prstGeom prst="cloud">
              <a:avLst/>
            </a:prstGeom>
            <a:solidFill>
              <a:schemeClr val="accent4">
                <a:lumMod val="60000"/>
                <a:lumOff val="40000"/>
              </a:schemeClr>
            </a:solidFill>
            <a:ln>
              <a:noFill/>
            </a:ln>
            <a:effectLst>
              <a:outerShdw blurRad="50800" dist="38100" dir="18900000" algn="b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7" name="รูปภาพ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2209" y="4340549"/>
              <a:ext cx="380089" cy="404611"/>
            </a:xfrm>
            <a:prstGeom prst="rect">
              <a:avLst/>
            </a:prstGeom>
          </p:spPr>
        </p:pic>
        <p:pic>
          <p:nvPicPr>
            <p:cNvPr id="68" name="รูปภาพ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3492" y="4734419"/>
              <a:ext cx="250890" cy="269338"/>
            </a:xfrm>
            <a:prstGeom prst="rect">
              <a:avLst/>
            </a:prstGeom>
          </p:spPr>
        </p:pic>
      </p:grpSp>
      <p:sp>
        <p:nvSpPr>
          <p:cNvPr id="2" name="ชื่อเรื่อง 1"/>
          <p:cNvSpPr>
            <a:spLocks noGrp="1"/>
          </p:cNvSpPr>
          <p:nvPr>
            <p:ph type="title"/>
          </p:nvPr>
        </p:nvSpPr>
        <p:spPr>
          <a:xfrm>
            <a:off x="457200" y="1215249"/>
            <a:ext cx="3345401" cy="857250"/>
          </a:xfrm>
        </p:spPr>
        <p:txBody>
          <a:bodyPr/>
          <a:lstStyle/>
          <a:p>
            <a:r>
              <a:rPr lang="th-TH"/>
              <a:t>คลิกเพื่อแก้ไขลักษณะชื่อเรื่องต้นแบบ</a:t>
            </a:r>
          </a:p>
        </p:txBody>
      </p:sp>
      <p:sp>
        <p:nvSpPr>
          <p:cNvPr id="3" name="ตัวแทนเนื้อหา 2"/>
          <p:cNvSpPr>
            <a:spLocks noGrp="1"/>
          </p:cNvSpPr>
          <p:nvPr>
            <p:ph idx="1"/>
          </p:nvPr>
        </p:nvSpPr>
        <p:spPr>
          <a:xfrm>
            <a:off x="3995936" y="1200151"/>
            <a:ext cx="4690864" cy="3394472"/>
          </a:xfrm>
        </p:spPr>
        <p:txBody>
          <a:bodyPr/>
          <a:lstStyle>
            <a:lvl1pPr>
              <a:defRPr>
                <a:solidFill>
                  <a:schemeClr val="bg1"/>
                </a:solidFill>
              </a:defRPr>
            </a:lvl1pPr>
          </a:lstStyle>
          <a:p>
            <a:pPr lvl="0"/>
            <a:r>
              <a:rPr lang="th-TH" dirty="0"/>
              <a:t>คลิกเพื่อแก้ไขลักษณะของข้อความต้นแบบ</a:t>
            </a:r>
          </a:p>
          <a:p>
            <a:pPr lvl="1"/>
            <a:endParaRPr lang="th-TH" dirty="0"/>
          </a:p>
        </p:txBody>
      </p:sp>
    </p:spTree>
    <p:extLst>
      <p:ext uri="{BB962C8B-B14F-4D97-AF65-F5344CB8AC3E}">
        <p14:creationId xmlns:p14="http://schemas.microsoft.com/office/powerpoint/2010/main" val="2680593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251519" y="267494"/>
            <a:ext cx="8568953" cy="4593166"/>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2" name="ชื่อเรื่อง 1"/>
          <p:cNvSpPr>
            <a:spLocks noGrp="1"/>
          </p:cNvSpPr>
          <p:nvPr>
            <p:ph type="title"/>
          </p:nvPr>
        </p:nvSpPr>
        <p:spPr/>
        <p:txBody>
          <a:bodyPr>
            <a:normAutofit/>
          </a:bodyPr>
          <a:lstStyle>
            <a:lvl1pPr>
              <a:defRPr sz="3600"/>
            </a:lvl1pPr>
          </a:lstStyle>
          <a:p>
            <a:r>
              <a:rPr lang="th-TH"/>
              <a:t>คลิกเพื่อแก้ไขลักษณะชื่อเรื่องต้นแบบ</a:t>
            </a:r>
          </a:p>
        </p:txBody>
      </p:sp>
      <p:sp>
        <p:nvSpPr>
          <p:cNvPr id="3" name="ตัวแทนวันที่ 2"/>
          <p:cNvSpPr>
            <a:spLocks noGrp="1"/>
          </p:cNvSpPr>
          <p:nvPr>
            <p:ph type="dt" sz="half" idx="10"/>
          </p:nvPr>
        </p:nvSpPr>
        <p:spPr/>
        <p:txBody>
          <a:bodyPr/>
          <a:lstStyle/>
          <a:p>
            <a:fld id="{D32242DE-F0EE-4C77-B9C6-2A34B17B2D30}" type="datetimeFigureOut">
              <a:rPr lang="th-TH" smtClean="0"/>
              <a:t>05/12/67</a:t>
            </a:fld>
            <a:endParaRPr lang="th-TH"/>
          </a:p>
        </p:txBody>
      </p:sp>
      <p:sp>
        <p:nvSpPr>
          <p:cNvPr id="4" name="ตัวแทนท้ายกระดาษ 3"/>
          <p:cNvSpPr>
            <a:spLocks noGrp="1"/>
          </p:cNvSpPr>
          <p:nvPr>
            <p:ph type="ftr" sz="quarter" idx="11"/>
          </p:nvPr>
        </p:nvSpPr>
        <p:spPr/>
        <p:txBody>
          <a:bodyPr/>
          <a:lstStyle/>
          <a:p>
            <a:endParaRPr lang="th-TH"/>
          </a:p>
        </p:txBody>
      </p:sp>
      <p:sp>
        <p:nvSpPr>
          <p:cNvPr id="5" name="ตัวแทนหมายเลขภาพนิ่ง 4"/>
          <p:cNvSpPr>
            <a:spLocks noGrp="1"/>
          </p:cNvSpPr>
          <p:nvPr>
            <p:ph type="sldNum" sz="quarter" idx="12"/>
          </p:nvPr>
        </p:nvSpPr>
        <p:spPr/>
        <p:txBody>
          <a:bodyPr/>
          <a:lstStyle/>
          <a:p>
            <a:fld id="{87FAD50B-2507-4EF4-85F2-259190485B3F}" type="slidenum">
              <a:rPr lang="th-TH" smtClean="0"/>
              <a:t>‹#›</a:t>
            </a:fld>
            <a:endParaRPr lang="th-TH"/>
          </a:p>
        </p:txBody>
      </p:sp>
      <p:grpSp>
        <p:nvGrpSpPr>
          <p:cNvPr id="57" name="กลุ่ม 56"/>
          <p:cNvGrpSpPr/>
          <p:nvPr userDrawn="1"/>
        </p:nvGrpSpPr>
        <p:grpSpPr>
          <a:xfrm>
            <a:off x="349476" y="4618040"/>
            <a:ext cx="2261782" cy="450000"/>
            <a:chOff x="3289945" y="3405879"/>
            <a:chExt cx="2261782" cy="450000"/>
          </a:xfrm>
        </p:grpSpPr>
        <p:sp>
          <p:nvSpPr>
            <p:cNvPr id="58" name="วงรี 57"/>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9" name="วงรี 58"/>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0" name="วงรี 59"/>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1" name="วงรี 60"/>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62" name="รูปแบบอิสระ 61"/>
          <p:cNvSpPr/>
          <p:nvPr userDrawn="1"/>
        </p:nvSpPr>
        <p:spPr>
          <a:xfrm>
            <a:off x="4777848" y="1332724"/>
            <a:ext cx="3601265" cy="2667882"/>
          </a:xfrm>
          <a:custGeom>
            <a:avLst/>
            <a:gdLst>
              <a:gd name="connsiteX0" fmla="*/ 408795 w 1623177"/>
              <a:gd name="connsiteY0" fmla="*/ 1456766 h 1482940"/>
              <a:gd name="connsiteX1" fmla="*/ 20868 w 1623177"/>
              <a:gd name="connsiteY1" fmla="*/ 1041130 h 1482940"/>
              <a:gd name="connsiteX2" fmla="*/ 131704 w 1623177"/>
              <a:gd name="connsiteY2" fmla="*/ 265275 h 1482940"/>
              <a:gd name="connsiteX3" fmla="*/ 796722 w 1623177"/>
              <a:gd name="connsiteY3" fmla="*/ 2039 h 1482940"/>
              <a:gd name="connsiteX4" fmla="*/ 1558722 w 1623177"/>
              <a:gd name="connsiteY4" fmla="*/ 376111 h 1482940"/>
              <a:gd name="connsiteX5" fmla="*/ 1447886 w 1623177"/>
              <a:gd name="connsiteY5" fmla="*/ 1318221 h 1482940"/>
              <a:gd name="connsiteX6" fmla="*/ 408795 w 1623177"/>
              <a:gd name="connsiteY6" fmla="*/ 1456766 h 148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177" h="1482940">
                <a:moveTo>
                  <a:pt x="408795" y="1456766"/>
                </a:moveTo>
                <a:cubicBezTo>
                  <a:pt x="170959" y="1410584"/>
                  <a:pt x="67050" y="1239712"/>
                  <a:pt x="20868" y="1041130"/>
                </a:cubicBezTo>
                <a:cubicBezTo>
                  <a:pt x="-25314" y="842548"/>
                  <a:pt x="2395" y="438457"/>
                  <a:pt x="131704" y="265275"/>
                </a:cubicBezTo>
                <a:cubicBezTo>
                  <a:pt x="261013" y="92093"/>
                  <a:pt x="558886" y="-16434"/>
                  <a:pt x="796722" y="2039"/>
                </a:cubicBezTo>
                <a:cubicBezTo>
                  <a:pt x="1034558" y="20512"/>
                  <a:pt x="1450195" y="156747"/>
                  <a:pt x="1558722" y="376111"/>
                </a:cubicBezTo>
                <a:cubicBezTo>
                  <a:pt x="1667249" y="595475"/>
                  <a:pt x="1644159" y="1131185"/>
                  <a:pt x="1447886" y="1318221"/>
                </a:cubicBezTo>
                <a:cubicBezTo>
                  <a:pt x="1251613" y="1505257"/>
                  <a:pt x="646631" y="1502948"/>
                  <a:pt x="408795" y="1456766"/>
                </a:cubicBezTo>
                <a:close/>
              </a:path>
            </a:pathLst>
          </a:custGeom>
          <a:solidFill>
            <a:srgbClr val="FFDD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63" name="Google Shape;4631;p79"/>
          <p:cNvGrpSpPr/>
          <p:nvPr userDrawn="1"/>
        </p:nvGrpSpPr>
        <p:grpSpPr>
          <a:xfrm>
            <a:off x="824334" y="1431451"/>
            <a:ext cx="3268893" cy="2594041"/>
            <a:chOff x="4147875" y="986011"/>
            <a:chExt cx="3842140" cy="3019074"/>
          </a:xfrm>
          <a:effectLst>
            <a:outerShdw blurRad="50800" dist="38100" dir="2700000" algn="tl" rotWithShape="0">
              <a:schemeClr val="accent4">
                <a:lumMod val="60000"/>
                <a:lumOff val="40000"/>
                <a:alpha val="40000"/>
              </a:schemeClr>
            </a:outerShdw>
          </a:effectLst>
        </p:grpSpPr>
        <p:sp>
          <p:nvSpPr>
            <p:cNvPr id="64" name="Google Shape;4633;p79"/>
            <p:cNvSpPr/>
            <p:nvPr/>
          </p:nvSpPr>
          <p:spPr>
            <a:xfrm>
              <a:off x="5602961" y="3553821"/>
              <a:ext cx="928770" cy="386339"/>
            </a:xfrm>
            <a:custGeom>
              <a:avLst/>
              <a:gdLst>
                <a:gd name="connsiteX0" fmla="*/ 1507 w 10193"/>
                <a:gd name="connsiteY0" fmla="*/ 0 h 11364"/>
                <a:gd name="connsiteX1" fmla="*/ 0 w 10193"/>
                <a:gd name="connsiteY1" fmla="*/ 11364 h 11364"/>
                <a:gd name="connsiteX2" fmla="*/ 10193 w 10193"/>
                <a:gd name="connsiteY2" fmla="*/ 5622 h 11364"/>
                <a:gd name="connsiteX3" fmla="*/ 9460 w 10193"/>
                <a:gd name="connsiteY3" fmla="*/ 0 h 11364"/>
                <a:gd name="connsiteX4" fmla="*/ 1507 w 10193"/>
                <a:gd name="connsiteY4" fmla="*/ 0 h 11364"/>
                <a:gd name="connsiteX0" fmla="*/ 1507 w 10930"/>
                <a:gd name="connsiteY0" fmla="*/ 0 h 11857"/>
                <a:gd name="connsiteX1" fmla="*/ 0 w 10930"/>
                <a:gd name="connsiteY1" fmla="*/ 11364 h 11857"/>
                <a:gd name="connsiteX2" fmla="*/ 10930 w 10930"/>
                <a:gd name="connsiteY2" fmla="*/ 11466 h 11857"/>
                <a:gd name="connsiteX3" fmla="*/ 9460 w 10930"/>
                <a:gd name="connsiteY3" fmla="*/ 0 h 11857"/>
                <a:gd name="connsiteX4" fmla="*/ 1507 w 10930"/>
                <a:gd name="connsiteY4" fmla="*/ 0 h 11857"/>
                <a:gd name="connsiteX0" fmla="*/ 1507 w 10930"/>
                <a:gd name="connsiteY0" fmla="*/ 0 h 11474"/>
                <a:gd name="connsiteX1" fmla="*/ 0 w 10930"/>
                <a:gd name="connsiteY1" fmla="*/ 11364 h 11474"/>
                <a:gd name="connsiteX2" fmla="*/ 10930 w 10930"/>
                <a:gd name="connsiteY2" fmla="*/ 11466 h 11474"/>
                <a:gd name="connsiteX3" fmla="*/ 9460 w 10930"/>
                <a:gd name="connsiteY3" fmla="*/ 0 h 11474"/>
                <a:gd name="connsiteX4" fmla="*/ 1507 w 10930"/>
                <a:gd name="connsiteY4" fmla="*/ 0 h 11474"/>
                <a:gd name="connsiteX0" fmla="*/ 1507 w 10930"/>
                <a:gd name="connsiteY0" fmla="*/ 0 h 11527"/>
                <a:gd name="connsiteX1" fmla="*/ 0 w 10930"/>
                <a:gd name="connsiteY1" fmla="*/ 11364 h 11527"/>
                <a:gd name="connsiteX2" fmla="*/ 10930 w 10930"/>
                <a:gd name="connsiteY2" fmla="*/ 11466 h 11527"/>
                <a:gd name="connsiteX3" fmla="*/ 9460 w 10930"/>
                <a:gd name="connsiteY3" fmla="*/ 0 h 11527"/>
                <a:gd name="connsiteX4" fmla="*/ 1507 w 10930"/>
                <a:gd name="connsiteY4" fmla="*/ 0 h 1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0" h="11527" extrusionOk="0">
                  <a:moveTo>
                    <a:pt x="1507" y="0"/>
                  </a:moveTo>
                  <a:lnTo>
                    <a:pt x="0" y="11364"/>
                  </a:lnTo>
                  <a:cubicBezTo>
                    <a:pt x="3411" y="11469"/>
                    <a:pt x="7558" y="11611"/>
                    <a:pt x="10930" y="11466"/>
                  </a:cubicBezTo>
                  <a:cubicBezTo>
                    <a:pt x="10686" y="9592"/>
                    <a:pt x="9704" y="1874"/>
                    <a:pt x="9460" y="0"/>
                  </a:cubicBezTo>
                  <a:lnTo>
                    <a:pt x="1507" y="0"/>
                  </a:lnTo>
                  <a:close/>
                </a:path>
              </a:pathLst>
            </a:custGeom>
            <a:solidFill>
              <a:srgbClr val="FFE89F"/>
            </a:solidFill>
            <a:ln w="28575">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4634;p79"/>
            <p:cNvSpPr/>
            <p:nvPr/>
          </p:nvSpPr>
          <p:spPr>
            <a:xfrm>
              <a:off x="5520135" y="3939716"/>
              <a:ext cx="1097573" cy="65369"/>
            </a:xfrm>
            <a:custGeom>
              <a:avLst/>
              <a:gdLst/>
              <a:ahLst/>
              <a:cxnLst/>
              <a:rect l="l" t="t" r="r" b="b"/>
              <a:pathLst>
                <a:path w="23375" h="1541" extrusionOk="0">
                  <a:moveTo>
                    <a:pt x="492" y="0"/>
                  </a:moveTo>
                  <a:cubicBezTo>
                    <a:pt x="214" y="0"/>
                    <a:pt x="1" y="230"/>
                    <a:pt x="1" y="492"/>
                  </a:cubicBezTo>
                  <a:lnTo>
                    <a:pt x="1" y="1541"/>
                  </a:lnTo>
                  <a:lnTo>
                    <a:pt x="23375" y="1541"/>
                  </a:lnTo>
                  <a:lnTo>
                    <a:pt x="23375" y="492"/>
                  </a:lnTo>
                  <a:cubicBezTo>
                    <a:pt x="23375" y="213"/>
                    <a:pt x="23145" y="0"/>
                    <a:pt x="22883" y="0"/>
                  </a:cubicBezTo>
                  <a:close/>
                </a:path>
              </a:pathLst>
            </a:custGeom>
            <a:solidFill>
              <a:srgbClr val="B6A0B4"/>
            </a:solidFill>
            <a:ln w="28575">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4635;p79"/>
            <p:cNvSpPr/>
            <p:nvPr/>
          </p:nvSpPr>
          <p:spPr>
            <a:xfrm>
              <a:off x="4147875" y="1157727"/>
              <a:ext cx="3842140" cy="2479534"/>
            </a:xfrm>
            <a:custGeom>
              <a:avLst/>
              <a:gdLst/>
              <a:ahLst/>
              <a:cxnLst/>
              <a:rect l="l" t="t" r="r" b="b"/>
              <a:pathLst>
                <a:path w="81826" h="58452" extrusionOk="0">
                  <a:moveTo>
                    <a:pt x="1574" y="1"/>
                  </a:moveTo>
                  <a:cubicBezTo>
                    <a:pt x="705" y="1"/>
                    <a:pt x="0" y="689"/>
                    <a:pt x="0" y="1558"/>
                  </a:cubicBezTo>
                  <a:lnTo>
                    <a:pt x="0" y="56895"/>
                  </a:lnTo>
                  <a:cubicBezTo>
                    <a:pt x="0" y="57764"/>
                    <a:pt x="705" y="58452"/>
                    <a:pt x="1574" y="58452"/>
                  </a:cubicBezTo>
                  <a:lnTo>
                    <a:pt x="80252" y="58452"/>
                  </a:lnTo>
                  <a:cubicBezTo>
                    <a:pt x="81121" y="58452"/>
                    <a:pt x="81826" y="57764"/>
                    <a:pt x="81826" y="56895"/>
                  </a:cubicBezTo>
                  <a:lnTo>
                    <a:pt x="81826" y="1558"/>
                  </a:lnTo>
                  <a:cubicBezTo>
                    <a:pt x="81826" y="689"/>
                    <a:pt x="81121" y="1"/>
                    <a:pt x="80252" y="1"/>
                  </a:cubicBezTo>
                  <a:close/>
                </a:path>
              </a:pathLst>
            </a:custGeom>
            <a:solidFill>
              <a:srgbClr val="B6A0B4"/>
            </a:solidFill>
            <a:ln w="28575">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4636;p79"/>
            <p:cNvSpPr/>
            <p:nvPr/>
          </p:nvSpPr>
          <p:spPr>
            <a:xfrm>
              <a:off x="4147875" y="986011"/>
              <a:ext cx="3842140" cy="2359231"/>
            </a:xfrm>
            <a:custGeom>
              <a:avLst/>
              <a:gdLst/>
              <a:ahLst/>
              <a:cxnLst/>
              <a:rect l="l" t="t" r="r" b="b"/>
              <a:pathLst>
                <a:path w="81826" h="55616" extrusionOk="0">
                  <a:moveTo>
                    <a:pt x="2836" y="0"/>
                  </a:moveTo>
                  <a:cubicBezTo>
                    <a:pt x="1279" y="0"/>
                    <a:pt x="0" y="1279"/>
                    <a:pt x="0" y="2836"/>
                  </a:cubicBezTo>
                  <a:lnTo>
                    <a:pt x="0" y="55616"/>
                  </a:lnTo>
                  <a:lnTo>
                    <a:pt x="81826" y="55616"/>
                  </a:lnTo>
                  <a:lnTo>
                    <a:pt x="81826" y="2836"/>
                  </a:lnTo>
                  <a:cubicBezTo>
                    <a:pt x="81826" y="1279"/>
                    <a:pt x="80547" y="0"/>
                    <a:pt x="78973" y="0"/>
                  </a:cubicBezTo>
                  <a:close/>
                </a:path>
              </a:pathLst>
            </a:custGeom>
            <a:solidFill>
              <a:srgbClr val="FFE89F"/>
            </a:solidFill>
            <a:ln w="28575">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4637;p79"/>
            <p:cNvSpPr/>
            <p:nvPr/>
          </p:nvSpPr>
          <p:spPr>
            <a:xfrm>
              <a:off x="4351050" y="1150770"/>
              <a:ext cx="3435791" cy="1934437"/>
            </a:xfrm>
            <a:custGeom>
              <a:avLst/>
              <a:gdLst/>
              <a:ahLst/>
              <a:cxnLst/>
              <a:rect l="l" t="t" r="r" b="b"/>
              <a:pathLst>
                <a:path w="73172" h="45602" extrusionOk="0">
                  <a:moveTo>
                    <a:pt x="426" y="1"/>
                  </a:moveTo>
                  <a:cubicBezTo>
                    <a:pt x="197" y="1"/>
                    <a:pt x="0" y="181"/>
                    <a:pt x="0" y="411"/>
                  </a:cubicBezTo>
                  <a:lnTo>
                    <a:pt x="0" y="45175"/>
                  </a:lnTo>
                  <a:cubicBezTo>
                    <a:pt x="0" y="45405"/>
                    <a:pt x="197" y="45601"/>
                    <a:pt x="426" y="45601"/>
                  </a:cubicBezTo>
                  <a:lnTo>
                    <a:pt x="72745" y="45601"/>
                  </a:lnTo>
                  <a:cubicBezTo>
                    <a:pt x="72975" y="45601"/>
                    <a:pt x="73171" y="45405"/>
                    <a:pt x="73171" y="45175"/>
                  </a:cubicBezTo>
                  <a:lnTo>
                    <a:pt x="73171" y="411"/>
                  </a:lnTo>
                  <a:cubicBezTo>
                    <a:pt x="73171" y="181"/>
                    <a:pt x="72975" y="1"/>
                    <a:pt x="72745" y="1"/>
                  </a:cubicBezTo>
                  <a:close/>
                </a:path>
              </a:pathLst>
            </a:custGeom>
            <a:solidFill>
              <a:schemeClr val="bg1"/>
            </a:solidFill>
            <a:ln w="28575">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4638;p79"/>
            <p:cNvSpPr/>
            <p:nvPr/>
          </p:nvSpPr>
          <p:spPr>
            <a:xfrm>
              <a:off x="6008800" y="3421088"/>
              <a:ext cx="120300" cy="120300"/>
            </a:xfrm>
            <a:prstGeom prst="ellipse">
              <a:avLst/>
            </a:prstGeom>
            <a:no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84" name="กลุ่ม 83"/>
          <p:cNvGrpSpPr/>
          <p:nvPr userDrawn="1"/>
        </p:nvGrpSpPr>
        <p:grpSpPr>
          <a:xfrm>
            <a:off x="7684981" y="4186025"/>
            <a:ext cx="3003978" cy="2175586"/>
            <a:chOff x="7684981" y="4186025"/>
            <a:chExt cx="3003978" cy="2175586"/>
          </a:xfrm>
        </p:grpSpPr>
        <p:sp>
          <p:nvSpPr>
            <p:cNvPr id="85" name="เมฆ 84"/>
            <p:cNvSpPr/>
            <p:nvPr/>
          </p:nvSpPr>
          <p:spPr>
            <a:xfrm rot="19775399">
              <a:off x="7684981" y="4186025"/>
              <a:ext cx="3003978" cy="2175586"/>
            </a:xfrm>
            <a:prstGeom prst="cloud">
              <a:avLst/>
            </a:prstGeom>
            <a:solidFill>
              <a:schemeClr val="accent4">
                <a:lumMod val="60000"/>
                <a:lumOff val="40000"/>
              </a:schemeClr>
            </a:solidFill>
            <a:ln>
              <a:noFill/>
            </a:ln>
            <a:effectLst>
              <a:outerShdw blurRad="50800" dist="38100" dir="10800000" algn="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86" name="รูปภาพ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26195">
              <a:off x="8330722" y="4719203"/>
              <a:ext cx="373985" cy="398113"/>
            </a:xfrm>
            <a:prstGeom prst="rect">
              <a:avLst/>
            </a:prstGeom>
          </p:spPr>
        </p:pic>
        <p:pic>
          <p:nvPicPr>
            <p:cNvPr id="87" name="รูปภาพ 86"/>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8824103" y="4523160"/>
              <a:ext cx="202448" cy="225000"/>
            </a:xfrm>
            <a:prstGeom prst="rect">
              <a:avLst/>
            </a:prstGeom>
          </p:spPr>
        </p:pic>
      </p:grpSp>
      <p:grpSp>
        <p:nvGrpSpPr>
          <p:cNvPr id="88" name="กลุ่ม 87"/>
          <p:cNvGrpSpPr/>
          <p:nvPr userDrawn="1"/>
        </p:nvGrpSpPr>
        <p:grpSpPr>
          <a:xfrm>
            <a:off x="-1501989" y="-1021241"/>
            <a:ext cx="3003978" cy="2175586"/>
            <a:chOff x="-1501989" y="-1021241"/>
            <a:chExt cx="3003978" cy="2175586"/>
          </a:xfrm>
        </p:grpSpPr>
        <p:sp>
          <p:nvSpPr>
            <p:cNvPr id="89" name="เมฆ 88"/>
            <p:cNvSpPr/>
            <p:nvPr/>
          </p:nvSpPr>
          <p:spPr>
            <a:xfrm rot="9058605">
              <a:off x="-1501989" y="-1021241"/>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90" name="รูปภาพ 8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740" y="50482"/>
              <a:ext cx="344876" cy="370235"/>
            </a:xfrm>
            <a:prstGeom prst="rect">
              <a:avLst/>
            </a:prstGeom>
          </p:spPr>
        </p:pic>
        <p:pic>
          <p:nvPicPr>
            <p:cNvPr id="91" name="รูปภาพ 90"/>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175319" y="704071"/>
              <a:ext cx="152400" cy="169377"/>
            </a:xfrm>
            <a:prstGeom prst="rect">
              <a:avLst/>
            </a:prstGeom>
          </p:spPr>
        </p:pic>
      </p:grpSp>
      <p:grpSp>
        <p:nvGrpSpPr>
          <p:cNvPr id="92" name="กลุ่ม 91"/>
          <p:cNvGrpSpPr/>
          <p:nvPr userDrawn="1"/>
        </p:nvGrpSpPr>
        <p:grpSpPr>
          <a:xfrm>
            <a:off x="7275031" y="-1099924"/>
            <a:ext cx="3003978" cy="2428552"/>
            <a:chOff x="7275031" y="-1099924"/>
            <a:chExt cx="3003978" cy="2428552"/>
          </a:xfrm>
        </p:grpSpPr>
        <p:pic>
          <p:nvPicPr>
            <p:cNvPr id="93" name="รูปภาพ 92"/>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flipH="1">
              <a:off x="8952339" y="625388"/>
              <a:ext cx="152400" cy="169377"/>
            </a:xfrm>
            <a:prstGeom prst="rect">
              <a:avLst/>
            </a:prstGeom>
          </p:spPr>
        </p:pic>
        <p:sp>
          <p:nvSpPr>
            <p:cNvPr id="94" name="เมฆ 93"/>
            <p:cNvSpPr/>
            <p:nvPr/>
          </p:nvSpPr>
          <p:spPr>
            <a:xfrm rot="12541395" flipH="1">
              <a:off x="7275031" y="-1099924"/>
              <a:ext cx="3003978" cy="2175586"/>
            </a:xfrm>
            <a:prstGeom prst="cloud">
              <a:avLst/>
            </a:prstGeom>
            <a:solidFill>
              <a:schemeClr val="accent4">
                <a:lumMod val="60000"/>
                <a:lumOff val="40000"/>
              </a:schemeClr>
            </a:solidFill>
            <a:ln>
              <a:noFill/>
            </a:ln>
            <a:effectLst>
              <a:outerShdw blurRad="50800" dist="38100" dir="10800000" algn="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95" name="รูปภาพ 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605979" y="131271"/>
              <a:ext cx="253784" cy="272445"/>
            </a:xfrm>
            <a:prstGeom prst="rect">
              <a:avLst/>
            </a:prstGeom>
          </p:spPr>
        </p:pic>
        <p:pic>
          <p:nvPicPr>
            <p:cNvPr id="96" name="รูปภาพ 9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69508" y="403716"/>
              <a:ext cx="1057043" cy="924912"/>
            </a:xfrm>
            <a:prstGeom prst="rect">
              <a:avLst/>
            </a:prstGeom>
            <a:effectLst>
              <a:outerShdw blurRad="50800" dist="38100" dir="2700000" algn="tl" rotWithShape="0">
                <a:schemeClr val="accent4">
                  <a:alpha val="40000"/>
                </a:schemeClr>
              </a:outerShdw>
            </a:effectLst>
          </p:spPr>
        </p:pic>
      </p:grpSp>
      <p:grpSp>
        <p:nvGrpSpPr>
          <p:cNvPr id="44" name="กลุ่ม 43"/>
          <p:cNvGrpSpPr/>
          <p:nvPr userDrawn="1"/>
        </p:nvGrpSpPr>
        <p:grpSpPr>
          <a:xfrm>
            <a:off x="413486" y="645485"/>
            <a:ext cx="8314144" cy="3748057"/>
            <a:chOff x="413486" y="645485"/>
            <a:chExt cx="8314144" cy="3748057"/>
          </a:xfrm>
        </p:grpSpPr>
        <p:sp>
          <p:nvSpPr>
            <p:cNvPr id="45" name="บวก 44"/>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6" name="บวก 45"/>
            <p:cNvSpPr/>
            <p:nvPr userDrawn="1"/>
          </p:nvSpPr>
          <p:spPr>
            <a:xfrm rot="17093645" flipH="1">
              <a:off x="415465" y="2876329"/>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7" name="บวก 46"/>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8" name="บวก 47"/>
            <p:cNvSpPr/>
            <p:nvPr userDrawn="1"/>
          </p:nvSpPr>
          <p:spPr>
            <a:xfrm rot="17093645" flipH="1">
              <a:off x="8207223"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9" name="วงรี 48"/>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0" name="วงรี 49"/>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1" name="วงรี 50"/>
            <p:cNvSpPr/>
            <p:nvPr userDrawn="1"/>
          </p:nvSpPr>
          <p:spPr>
            <a:xfrm>
              <a:off x="1475656"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2" name="สามเหลี่ยมหน้าจั่ว 51"/>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3" name="สามเหลี่ยมหน้าจั่ว 52"/>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4" name="สามเหลี่ยมหน้าจั่ว 53"/>
            <p:cNvSpPr/>
            <p:nvPr userDrawn="1"/>
          </p:nvSpPr>
          <p:spPr>
            <a:xfrm rot="19585674">
              <a:off x="2138890" y="1152444"/>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5" name="สามเหลี่ยมหน้าจั่ว 54"/>
            <p:cNvSpPr/>
            <p:nvPr userDrawn="1"/>
          </p:nvSpPr>
          <p:spPr>
            <a:xfrm rot="19590220">
              <a:off x="8619630" y="3451028"/>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6" name="วงรี 55"/>
            <p:cNvSpPr/>
            <p:nvPr userDrawn="1"/>
          </p:nvSpPr>
          <p:spPr>
            <a:xfrm>
              <a:off x="611560" y="120359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98" name="ตัวแทนรูปภาพ 97"/>
          <p:cNvSpPr>
            <a:spLocks noGrp="1"/>
          </p:cNvSpPr>
          <p:nvPr>
            <p:ph type="pic" sz="quarter" idx="13"/>
          </p:nvPr>
        </p:nvSpPr>
        <p:spPr>
          <a:xfrm>
            <a:off x="996950" y="1573213"/>
            <a:ext cx="2924175" cy="1662112"/>
          </a:xfrm>
        </p:spPr>
        <p:txBody>
          <a:bodyPr/>
          <a:lstStyle/>
          <a:p>
            <a:endParaRPr lang="th-TH"/>
          </a:p>
        </p:txBody>
      </p:sp>
      <p:sp>
        <p:nvSpPr>
          <p:cNvPr id="99" name="ตัวแทนข้อความ 3"/>
          <p:cNvSpPr>
            <a:spLocks noGrp="1"/>
          </p:cNvSpPr>
          <p:nvPr>
            <p:ph type="body" sz="half" idx="2"/>
          </p:nvPr>
        </p:nvSpPr>
        <p:spPr>
          <a:xfrm>
            <a:off x="5062596" y="1867622"/>
            <a:ext cx="3272926" cy="603647"/>
          </a:xfrm>
        </p:spPr>
        <p:txBody>
          <a:bodyPr>
            <a:normAutofit/>
          </a:bodyPr>
          <a:lstStyle>
            <a:lvl1pPr marL="0" indent="0">
              <a:buNone/>
              <a:defRPr sz="3600">
                <a:solidFill>
                  <a:schemeClr val="accent4">
                    <a:lumMod val="75000"/>
                  </a:schemeClr>
                </a:solidFill>
                <a:effectLst>
                  <a:outerShdw blurRad="63500" sx="102000" sy="102000" algn="ctr" rotWithShape="0">
                    <a:schemeClr val="accent4">
                      <a:alpha val="40000"/>
                    </a:scheme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dirty="0"/>
              <a:t>คลิกเพื่อแก้ไขลักษณะของข้อความต้นแบบ</a:t>
            </a:r>
          </a:p>
          <a:p>
            <a:pPr lvl="0"/>
            <a:endParaRPr lang="th-TH" dirty="0"/>
          </a:p>
        </p:txBody>
      </p:sp>
      <p:sp>
        <p:nvSpPr>
          <p:cNvPr id="100" name="ตัวแทนข้อความ 3"/>
          <p:cNvSpPr>
            <a:spLocks noGrp="1"/>
          </p:cNvSpPr>
          <p:nvPr>
            <p:ph type="body" sz="half" idx="14"/>
          </p:nvPr>
        </p:nvSpPr>
        <p:spPr>
          <a:xfrm>
            <a:off x="5077294" y="2972248"/>
            <a:ext cx="3225264" cy="415443"/>
          </a:xfrm>
        </p:spPr>
        <p:txBody>
          <a:bodyPr>
            <a:noAutofit/>
          </a:bodyPr>
          <a:lstStyle>
            <a:lvl1pPr marL="0" indent="0">
              <a:buNone/>
              <a:defRPr sz="1800">
                <a:solidFill>
                  <a:schemeClr val="accent4">
                    <a:lumMod val="75000"/>
                  </a:schemeClr>
                </a:solidFill>
                <a:latin typeface="can_NongAor" pitchFamily="2" charset="0"/>
                <a:cs typeface="can_NongAor"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dirty="0"/>
              <a:t>คลิกเพื่อแก้ไขลักษณะของข้อความต้นแบบ</a:t>
            </a:r>
          </a:p>
          <a:p>
            <a:pPr lvl="0"/>
            <a:endParaRPr lang="th-TH" dirty="0"/>
          </a:p>
        </p:txBody>
      </p:sp>
    </p:spTree>
    <p:extLst>
      <p:ext uri="{BB962C8B-B14F-4D97-AF65-F5344CB8AC3E}">
        <p14:creationId xmlns:p14="http://schemas.microsoft.com/office/powerpoint/2010/main" val="4088103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251519" y="267494"/>
            <a:ext cx="8568953" cy="4593166"/>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2" name="ชื่อเรื่อง 1"/>
          <p:cNvSpPr>
            <a:spLocks noGrp="1"/>
          </p:cNvSpPr>
          <p:nvPr>
            <p:ph type="title"/>
          </p:nvPr>
        </p:nvSpPr>
        <p:spPr>
          <a:xfrm>
            <a:off x="421196" y="400619"/>
            <a:ext cx="8229600" cy="857250"/>
          </a:xfrm>
        </p:spPr>
        <p:txBody>
          <a:bodyPr>
            <a:normAutofit/>
          </a:bodyPr>
          <a:lstStyle>
            <a:lvl1pPr>
              <a:defRPr sz="4000">
                <a:solidFill>
                  <a:srgbClr val="FFD757"/>
                </a:solidFill>
              </a:defRPr>
            </a:lvl1pPr>
          </a:lstStyle>
          <a:p>
            <a:r>
              <a:rPr lang="th-TH" dirty="0"/>
              <a:t>คลิกเพื่อแก้ไขลักษณะชื่อเรื่องต้นแบบ</a:t>
            </a:r>
          </a:p>
        </p:txBody>
      </p:sp>
      <p:sp>
        <p:nvSpPr>
          <p:cNvPr id="3" name="ตัวแทนวันที่ 2"/>
          <p:cNvSpPr>
            <a:spLocks noGrp="1"/>
          </p:cNvSpPr>
          <p:nvPr>
            <p:ph type="dt" sz="half" idx="10"/>
          </p:nvPr>
        </p:nvSpPr>
        <p:spPr/>
        <p:txBody>
          <a:bodyPr/>
          <a:lstStyle/>
          <a:p>
            <a:fld id="{D32242DE-F0EE-4C77-B9C6-2A34B17B2D30}" type="datetimeFigureOut">
              <a:rPr lang="th-TH" smtClean="0"/>
              <a:t>05/12/67</a:t>
            </a:fld>
            <a:endParaRPr lang="th-TH"/>
          </a:p>
        </p:txBody>
      </p:sp>
      <p:sp>
        <p:nvSpPr>
          <p:cNvPr id="4" name="ตัวแทนท้ายกระดาษ 3"/>
          <p:cNvSpPr>
            <a:spLocks noGrp="1"/>
          </p:cNvSpPr>
          <p:nvPr>
            <p:ph type="ftr" sz="quarter" idx="11"/>
          </p:nvPr>
        </p:nvSpPr>
        <p:spPr/>
        <p:txBody>
          <a:bodyPr/>
          <a:lstStyle/>
          <a:p>
            <a:endParaRPr lang="th-TH"/>
          </a:p>
        </p:txBody>
      </p:sp>
      <p:sp>
        <p:nvSpPr>
          <p:cNvPr id="5" name="ตัวแทนหมายเลขภาพนิ่ง 4"/>
          <p:cNvSpPr>
            <a:spLocks noGrp="1"/>
          </p:cNvSpPr>
          <p:nvPr>
            <p:ph type="sldNum" sz="quarter" idx="12"/>
          </p:nvPr>
        </p:nvSpPr>
        <p:spPr/>
        <p:txBody>
          <a:bodyPr/>
          <a:lstStyle/>
          <a:p>
            <a:fld id="{87FAD50B-2507-4EF4-85F2-259190485B3F}" type="slidenum">
              <a:rPr lang="th-TH" smtClean="0"/>
              <a:t>‹#›</a:t>
            </a:fld>
            <a:endParaRPr lang="th-TH"/>
          </a:p>
        </p:txBody>
      </p:sp>
      <p:grpSp>
        <p:nvGrpSpPr>
          <p:cNvPr id="57" name="กลุ่ม 56"/>
          <p:cNvGrpSpPr/>
          <p:nvPr userDrawn="1"/>
        </p:nvGrpSpPr>
        <p:grpSpPr>
          <a:xfrm>
            <a:off x="6526030" y="4635660"/>
            <a:ext cx="2261782" cy="450000"/>
            <a:chOff x="3289945" y="3405879"/>
            <a:chExt cx="2261782" cy="450000"/>
          </a:xfrm>
        </p:grpSpPr>
        <p:sp>
          <p:nvSpPr>
            <p:cNvPr id="58" name="วงรี 57"/>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9" name="วงรี 58"/>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0" name="วงรี 59"/>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1" name="วงรี 60"/>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62" name="กลุ่ม 61"/>
          <p:cNvGrpSpPr/>
          <p:nvPr userDrawn="1"/>
        </p:nvGrpSpPr>
        <p:grpSpPr>
          <a:xfrm>
            <a:off x="7666851" y="-1055204"/>
            <a:ext cx="3003978" cy="2175586"/>
            <a:chOff x="7666851" y="-1055204"/>
            <a:chExt cx="3003978" cy="2175586"/>
          </a:xfrm>
        </p:grpSpPr>
        <p:sp>
          <p:nvSpPr>
            <p:cNvPr id="63" name="เมฆ 62"/>
            <p:cNvSpPr/>
            <p:nvPr/>
          </p:nvSpPr>
          <p:spPr>
            <a:xfrm rot="12665460" flipH="1">
              <a:off x="7666851" y="-1055204"/>
              <a:ext cx="3003978" cy="2175586"/>
            </a:xfrm>
            <a:prstGeom prst="cloud">
              <a:avLst/>
            </a:prstGeom>
            <a:solidFill>
              <a:schemeClr val="accent4">
                <a:lumMod val="60000"/>
                <a:lumOff val="40000"/>
              </a:schemeClr>
            </a:solidFill>
            <a:ln>
              <a:noFill/>
            </a:ln>
            <a:effectLst>
              <a:outerShdw blurRad="50800" dist="25400" dir="5400000" algn="c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4" name="รูปภาพ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26195">
              <a:off x="8224061" y="91726"/>
              <a:ext cx="373985" cy="398113"/>
            </a:xfrm>
            <a:prstGeom prst="rect">
              <a:avLst/>
            </a:prstGeom>
          </p:spPr>
        </p:pic>
        <p:pic>
          <p:nvPicPr>
            <p:cNvPr id="65" name="รูปภาพ 64"/>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8848302" y="489028"/>
              <a:ext cx="202448" cy="225000"/>
            </a:xfrm>
            <a:prstGeom prst="rect">
              <a:avLst/>
            </a:prstGeom>
          </p:spPr>
        </p:pic>
      </p:grpSp>
      <p:grpSp>
        <p:nvGrpSpPr>
          <p:cNvPr id="66" name="กลุ่ม 65"/>
          <p:cNvGrpSpPr/>
          <p:nvPr userDrawn="1"/>
        </p:nvGrpSpPr>
        <p:grpSpPr>
          <a:xfrm>
            <a:off x="-1397084" y="-1234496"/>
            <a:ext cx="2175586" cy="3003978"/>
            <a:chOff x="-1397084" y="-1234496"/>
            <a:chExt cx="2175586" cy="3003978"/>
          </a:xfrm>
        </p:grpSpPr>
        <p:sp>
          <p:nvSpPr>
            <p:cNvPr id="67" name="เมฆ 66"/>
            <p:cNvSpPr/>
            <p:nvPr/>
          </p:nvSpPr>
          <p:spPr>
            <a:xfrm rot="7772184" flipH="1">
              <a:off x="-1811280" y="-820300"/>
              <a:ext cx="3003978" cy="2175586"/>
            </a:xfrm>
            <a:prstGeom prst="cloud">
              <a:avLst/>
            </a:prstGeom>
            <a:solidFill>
              <a:schemeClr val="accent4">
                <a:lumMod val="60000"/>
                <a:lumOff val="40000"/>
              </a:schemeClr>
            </a:solidFill>
            <a:ln>
              <a:noFill/>
            </a:ln>
            <a:effectLst>
              <a:outerShdw blurRad="50800" dist="25400" dir="5400000" algn="c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8" name="รูปภาพ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335" y="423066"/>
              <a:ext cx="344876" cy="370235"/>
            </a:xfrm>
            <a:prstGeom prst="rect">
              <a:avLst/>
            </a:prstGeom>
          </p:spPr>
        </p:pic>
        <p:pic>
          <p:nvPicPr>
            <p:cNvPr id="69" name="รูปภาพ 68"/>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524601" y="106867"/>
              <a:ext cx="152400" cy="169377"/>
            </a:xfrm>
            <a:prstGeom prst="rect">
              <a:avLst/>
            </a:prstGeom>
          </p:spPr>
        </p:pic>
      </p:grpSp>
      <p:pic>
        <p:nvPicPr>
          <p:cNvPr id="70" name="รูปภาพ 6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6565" y="4363811"/>
            <a:ext cx="1283070" cy="734201"/>
          </a:xfrm>
          <a:prstGeom prst="rect">
            <a:avLst/>
          </a:prstGeom>
          <a:effectLst>
            <a:outerShdw blurRad="50800" dist="25400" algn="l" rotWithShape="0">
              <a:schemeClr val="accent4">
                <a:alpha val="40000"/>
              </a:schemeClr>
            </a:outerShdw>
          </a:effectLst>
        </p:spPr>
      </p:pic>
      <p:sp>
        <p:nvSpPr>
          <p:cNvPr id="73" name="ตัวแทนเนื้อหา 3"/>
          <p:cNvSpPr>
            <a:spLocks noGrp="1"/>
          </p:cNvSpPr>
          <p:nvPr>
            <p:ph sz="half" idx="13"/>
          </p:nvPr>
        </p:nvSpPr>
        <p:spPr>
          <a:xfrm>
            <a:off x="5970201" y="1707654"/>
            <a:ext cx="2706255" cy="2557906"/>
          </a:xfrm>
        </p:spPr>
        <p:txBody>
          <a:bodyPr/>
          <a:lstStyle>
            <a:lvl1pPr marL="0" indent="0">
              <a:buNone/>
              <a:defRPr sz="2800"/>
            </a:lvl1pPr>
            <a:lvl2pPr marL="457200" marR="0" indent="0" algn="l" defTabSz="914400" rtl="0" eaLnBrk="1" fontAlgn="auto" latinLnBrk="0" hangingPunct="1">
              <a:lnSpc>
                <a:spcPct val="100000"/>
              </a:lnSpc>
              <a:spcBef>
                <a:spcPct val="20000"/>
              </a:spcBef>
              <a:spcAft>
                <a:spcPts val="0"/>
              </a:spcAft>
              <a:buClrTx/>
              <a:buSzTx/>
              <a:buFont typeface="Arial" pitchFamily="34" charset="0"/>
              <a:buNone/>
              <a:tabLst/>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dirty="0"/>
              <a:t>คลิกเพื่อแก้ไขลักษณะของข้อความต้นแบบ</a:t>
            </a:r>
          </a:p>
          <a:p>
            <a:pPr lvl="1"/>
            <a:r>
              <a:rPr lang="th-TH" dirty="0"/>
              <a:t>คลิกเพื่อแก้ไขลักษณะของข้อความต้นแบบ</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h-TH" dirty="0"/>
              <a:t>คลิกเพื่อแก้ไขลักษณะของข้อความต้นแบบ</a:t>
            </a:r>
          </a:p>
        </p:txBody>
      </p:sp>
      <p:sp>
        <p:nvSpPr>
          <p:cNvPr id="74" name="ตัวแทนเนื้อหา 3"/>
          <p:cNvSpPr>
            <a:spLocks noGrp="1"/>
          </p:cNvSpPr>
          <p:nvPr>
            <p:ph sz="half" idx="14"/>
          </p:nvPr>
        </p:nvSpPr>
        <p:spPr>
          <a:xfrm>
            <a:off x="3158323" y="1707654"/>
            <a:ext cx="2706255" cy="2557906"/>
          </a:xfrm>
        </p:spPr>
        <p:txBody>
          <a:bodyPr/>
          <a:lstStyle>
            <a:lvl1pPr marL="0" indent="0">
              <a:buNone/>
              <a:defRPr sz="2800"/>
            </a:lvl1pPr>
            <a:lvl2pPr marL="457200" marR="0" indent="0" algn="l" defTabSz="914400" rtl="0" eaLnBrk="1" fontAlgn="auto" latinLnBrk="0" hangingPunct="1">
              <a:lnSpc>
                <a:spcPct val="100000"/>
              </a:lnSpc>
              <a:spcBef>
                <a:spcPct val="20000"/>
              </a:spcBef>
              <a:spcAft>
                <a:spcPts val="0"/>
              </a:spcAft>
              <a:buClrTx/>
              <a:buSzTx/>
              <a:buFont typeface="Arial" pitchFamily="34" charset="0"/>
              <a:buNone/>
              <a:tabLst/>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dirty="0"/>
              <a:t>คลิกเพื่อแก้ไขลักษณะของข้อความต้นแบบ</a:t>
            </a:r>
          </a:p>
          <a:p>
            <a:pPr lvl="1"/>
            <a:r>
              <a:rPr lang="th-TH" dirty="0"/>
              <a:t>คลิกเพื่อแก้ไขลักษณะของข้อความต้นแบบ</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h-TH" dirty="0"/>
              <a:t>คลิกเพื่อแก้ไขลักษณะของข้อความต้นแบบ</a:t>
            </a:r>
          </a:p>
        </p:txBody>
      </p:sp>
      <p:sp>
        <p:nvSpPr>
          <p:cNvPr id="75" name="ตัวแทนเนื้อหา 3"/>
          <p:cNvSpPr>
            <a:spLocks noGrp="1"/>
          </p:cNvSpPr>
          <p:nvPr>
            <p:ph sz="half" idx="15"/>
          </p:nvPr>
        </p:nvSpPr>
        <p:spPr>
          <a:xfrm>
            <a:off x="346446" y="1707654"/>
            <a:ext cx="2706255" cy="2557906"/>
          </a:xfrm>
        </p:spPr>
        <p:txBody>
          <a:bodyPr/>
          <a:lstStyle>
            <a:lvl1pPr marL="0" indent="0">
              <a:buNone/>
              <a:defRPr sz="2800"/>
            </a:lvl1pPr>
            <a:lvl2pPr marL="457200" marR="0" indent="0" algn="l" defTabSz="914400" rtl="0" eaLnBrk="1" fontAlgn="auto" latinLnBrk="0" hangingPunct="1">
              <a:lnSpc>
                <a:spcPct val="100000"/>
              </a:lnSpc>
              <a:spcBef>
                <a:spcPct val="20000"/>
              </a:spcBef>
              <a:spcAft>
                <a:spcPts val="0"/>
              </a:spcAft>
              <a:buClrTx/>
              <a:buSzTx/>
              <a:buFont typeface="Arial" pitchFamily="34" charset="0"/>
              <a:buNone/>
              <a:tabLst/>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dirty="0"/>
              <a:t>คลิกเพื่อแก้ไขลักษณะของข้อความต้นแบบ</a:t>
            </a:r>
          </a:p>
          <a:p>
            <a:pPr lvl="1"/>
            <a:r>
              <a:rPr lang="th-TH" dirty="0"/>
              <a:t>คลิกเพื่อแก้ไขลักษณะของข้อความต้นแบบ</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h-TH" dirty="0"/>
              <a:t>คลิกเพื่อแก้ไขลักษณะของข้อความต้นแบบ</a:t>
            </a:r>
          </a:p>
        </p:txBody>
      </p:sp>
    </p:spTree>
    <p:extLst>
      <p:ext uri="{BB962C8B-B14F-4D97-AF65-F5344CB8AC3E}">
        <p14:creationId xmlns:p14="http://schemas.microsoft.com/office/powerpoint/2010/main" val="4088103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251519" y="267494"/>
            <a:ext cx="8568953" cy="4593166"/>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2" name="ชื่อเรื่อง 1"/>
          <p:cNvSpPr>
            <a:spLocks noGrp="1"/>
          </p:cNvSpPr>
          <p:nvPr>
            <p:ph type="title"/>
          </p:nvPr>
        </p:nvSpPr>
        <p:spPr>
          <a:xfrm>
            <a:off x="454211" y="551618"/>
            <a:ext cx="8229600" cy="857250"/>
          </a:xfrm>
        </p:spPr>
        <p:txBody>
          <a:bodyPr>
            <a:normAutofit/>
          </a:bodyPr>
          <a:lstStyle>
            <a:lvl1pPr>
              <a:defRPr sz="3600"/>
            </a:lvl1pPr>
          </a:lstStyle>
          <a:p>
            <a:r>
              <a:rPr lang="th-TH" dirty="0"/>
              <a:t>คลิกเพื่อแก้ไขลักษณะชื่อเรื่องต้นแบบ</a:t>
            </a:r>
          </a:p>
        </p:txBody>
      </p:sp>
      <p:sp>
        <p:nvSpPr>
          <p:cNvPr id="3" name="ตัวแทนวันที่ 2"/>
          <p:cNvSpPr>
            <a:spLocks noGrp="1"/>
          </p:cNvSpPr>
          <p:nvPr>
            <p:ph type="dt" sz="half" idx="10"/>
          </p:nvPr>
        </p:nvSpPr>
        <p:spPr/>
        <p:txBody>
          <a:bodyPr/>
          <a:lstStyle/>
          <a:p>
            <a:fld id="{D32242DE-F0EE-4C77-B9C6-2A34B17B2D30}" type="datetimeFigureOut">
              <a:rPr lang="th-TH" smtClean="0"/>
              <a:t>05/12/67</a:t>
            </a:fld>
            <a:endParaRPr lang="th-TH"/>
          </a:p>
        </p:txBody>
      </p:sp>
      <p:sp>
        <p:nvSpPr>
          <p:cNvPr id="4" name="ตัวแทนท้ายกระดาษ 3"/>
          <p:cNvSpPr>
            <a:spLocks noGrp="1"/>
          </p:cNvSpPr>
          <p:nvPr>
            <p:ph type="ftr" sz="quarter" idx="11"/>
          </p:nvPr>
        </p:nvSpPr>
        <p:spPr/>
        <p:txBody>
          <a:bodyPr/>
          <a:lstStyle/>
          <a:p>
            <a:endParaRPr lang="th-TH"/>
          </a:p>
        </p:txBody>
      </p:sp>
      <p:sp>
        <p:nvSpPr>
          <p:cNvPr id="5" name="ตัวแทนหมายเลขภาพนิ่ง 4"/>
          <p:cNvSpPr>
            <a:spLocks noGrp="1"/>
          </p:cNvSpPr>
          <p:nvPr>
            <p:ph type="sldNum" sz="quarter" idx="12"/>
          </p:nvPr>
        </p:nvSpPr>
        <p:spPr/>
        <p:txBody>
          <a:bodyPr/>
          <a:lstStyle/>
          <a:p>
            <a:fld id="{87FAD50B-2507-4EF4-85F2-259190485B3F}" type="slidenum">
              <a:rPr lang="th-TH" smtClean="0"/>
              <a:t>‹#›</a:t>
            </a:fld>
            <a:endParaRPr lang="th-TH"/>
          </a:p>
        </p:txBody>
      </p:sp>
      <p:grpSp>
        <p:nvGrpSpPr>
          <p:cNvPr id="57" name="กลุ่ม 56"/>
          <p:cNvGrpSpPr/>
          <p:nvPr userDrawn="1"/>
        </p:nvGrpSpPr>
        <p:grpSpPr>
          <a:xfrm>
            <a:off x="6464078" y="58747"/>
            <a:ext cx="2261782" cy="450000"/>
            <a:chOff x="3289945" y="3405879"/>
            <a:chExt cx="2261782" cy="450000"/>
          </a:xfrm>
        </p:grpSpPr>
        <p:sp>
          <p:nvSpPr>
            <p:cNvPr id="58" name="วงรี 57"/>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9" name="วงรี 58"/>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0" name="วงรี 59"/>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1" name="วงรี 60"/>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62" name="กลุ่ม 61"/>
          <p:cNvGrpSpPr/>
          <p:nvPr userDrawn="1"/>
        </p:nvGrpSpPr>
        <p:grpSpPr>
          <a:xfrm>
            <a:off x="-1085994" y="4314392"/>
            <a:ext cx="3003978" cy="2175586"/>
            <a:chOff x="-1085994" y="4314392"/>
            <a:chExt cx="3003978" cy="2175586"/>
          </a:xfrm>
        </p:grpSpPr>
        <p:sp>
          <p:nvSpPr>
            <p:cNvPr id="63" name="เมฆ 62"/>
            <p:cNvSpPr/>
            <p:nvPr/>
          </p:nvSpPr>
          <p:spPr>
            <a:xfrm rot="1140269" flipH="1">
              <a:off x="-1085994" y="4314392"/>
              <a:ext cx="3003978" cy="2175586"/>
            </a:xfrm>
            <a:prstGeom prst="cloud">
              <a:avLst/>
            </a:prstGeom>
            <a:solidFill>
              <a:schemeClr val="accent4">
                <a:lumMod val="60000"/>
                <a:lumOff val="40000"/>
              </a:schemeClr>
            </a:solidFill>
            <a:ln>
              <a:noFill/>
            </a:ln>
            <a:effectLst>
              <a:outerShdw blurRad="50800" dist="25400" algn="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4" name="รูปภาพ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26195">
              <a:off x="142099" y="4459669"/>
              <a:ext cx="373985" cy="398113"/>
            </a:xfrm>
            <a:prstGeom prst="rect">
              <a:avLst/>
            </a:prstGeom>
          </p:spPr>
        </p:pic>
        <p:pic>
          <p:nvPicPr>
            <p:cNvPr id="65" name="รูปภาพ 64"/>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766340" y="4856971"/>
              <a:ext cx="202448" cy="225000"/>
            </a:xfrm>
            <a:prstGeom prst="rect">
              <a:avLst/>
            </a:prstGeom>
          </p:spPr>
        </p:pic>
      </p:grpSp>
      <p:grpSp>
        <p:nvGrpSpPr>
          <p:cNvPr id="66" name="กลุ่ม 65"/>
          <p:cNvGrpSpPr/>
          <p:nvPr userDrawn="1"/>
        </p:nvGrpSpPr>
        <p:grpSpPr>
          <a:xfrm>
            <a:off x="-1292601" y="-1294507"/>
            <a:ext cx="3003978" cy="2402200"/>
            <a:chOff x="-1292601" y="-1294507"/>
            <a:chExt cx="3003978" cy="2402200"/>
          </a:xfrm>
        </p:grpSpPr>
        <p:sp>
          <p:nvSpPr>
            <p:cNvPr id="67" name="เมฆ 66"/>
            <p:cNvSpPr/>
            <p:nvPr/>
          </p:nvSpPr>
          <p:spPr>
            <a:xfrm rot="8398626" flipH="1">
              <a:off x="-1292601" y="-1294507"/>
              <a:ext cx="3003978" cy="2175586"/>
            </a:xfrm>
            <a:prstGeom prst="cloud">
              <a:avLst/>
            </a:prstGeom>
            <a:solidFill>
              <a:schemeClr val="accent4">
                <a:lumMod val="60000"/>
                <a:lumOff val="40000"/>
              </a:schemeClr>
            </a:solidFill>
            <a:ln>
              <a:noFill/>
            </a:ln>
            <a:effectLst>
              <a:outerShdw blurRad="50800" dist="25400" algn="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8" name="รูปภาพ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96950" flipH="1" flipV="1">
              <a:off x="175863" y="13552"/>
              <a:ext cx="1088830" cy="1094141"/>
            </a:xfrm>
            <a:prstGeom prst="rect">
              <a:avLst/>
            </a:prstGeom>
            <a:effectLst>
              <a:outerShdw blurRad="50800" dist="38100" dir="2700000" algn="tl" rotWithShape="0">
                <a:schemeClr val="accent4">
                  <a:alpha val="40000"/>
                </a:schemeClr>
              </a:outerShdw>
            </a:effectLst>
          </p:spPr>
        </p:pic>
        <p:pic>
          <p:nvPicPr>
            <p:cNvPr id="69" name="รูปภาพ 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68" y="79692"/>
              <a:ext cx="249423" cy="267763"/>
            </a:xfrm>
            <a:prstGeom prst="rect">
              <a:avLst/>
            </a:prstGeom>
          </p:spPr>
        </p:pic>
      </p:grpSp>
      <p:pic>
        <p:nvPicPr>
          <p:cNvPr id="70" name="รูปภาพ 6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18897" y="4397550"/>
            <a:ext cx="1283070" cy="734201"/>
          </a:xfrm>
          <a:prstGeom prst="rect">
            <a:avLst/>
          </a:prstGeom>
          <a:effectLst>
            <a:outerShdw blurRad="50800" dist="25400" algn="l" rotWithShape="0">
              <a:schemeClr val="accent4">
                <a:alpha val="40000"/>
              </a:schemeClr>
            </a:outerShdw>
          </a:effectLst>
        </p:spPr>
      </p:pic>
      <p:pic>
        <p:nvPicPr>
          <p:cNvPr id="71" name="รูปภาพ 70"/>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8846793" y="4202190"/>
            <a:ext cx="202448" cy="225000"/>
          </a:xfrm>
          <a:prstGeom prst="rect">
            <a:avLst/>
          </a:prstGeom>
        </p:spPr>
      </p:pic>
    </p:spTree>
    <p:extLst>
      <p:ext uri="{BB962C8B-B14F-4D97-AF65-F5344CB8AC3E}">
        <p14:creationId xmlns:p14="http://schemas.microsoft.com/office/powerpoint/2010/main" val="4088103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เค้าโครงแบบกำหนดเอง">
    <p:spTree>
      <p:nvGrpSpPr>
        <p:cNvPr id="1" name=""/>
        <p:cNvGrpSpPr/>
        <p:nvPr/>
      </p:nvGrpSpPr>
      <p:grpSpPr>
        <a:xfrm>
          <a:off x="0" y="0"/>
          <a:ext cx="0" cy="0"/>
          <a:chOff x="0" y="0"/>
          <a:chExt cx="0" cy="0"/>
        </a:xfrm>
      </p:grpSpPr>
      <p:sp>
        <p:nvSpPr>
          <p:cNvPr id="57" name="สี่เหลี่ยมผืนผ้า 5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nvGrpSpPr>
          <p:cNvPr id="58" name="กลุ่ม 57"/>
          <p:cNvGrpSpPr/>
          <p:nvPr userDrawn="1"/>
        </p:nvGrpSpPr>
        <p:grpSpPr>
          <a:xfrm>
            <a:off x="251519" y="267494"/>
            <a:ext cx="8568953" cy="4593166"/>
            <a:chOff x="-29030" y="17128"/>
            <a:chExt cx="9151241" cy="5109244"/>
          </a:xfrm>
        </p:grpSpPr>
        <p:grpSp>
          <p:nvGrpSpPr>
            <p:cNvPr id="59" name="กลุ่ม 58"/>
            <p:cNvGrpSpPr/>
            <p:nvPr/>
          </p:nvGrpSpPr>
          <p:grpSpPr>
            <a:xfrm>
              <a:off x="187436" y="17128"/>
              <a:ext cx="8652652" cy="5109244"/>
              <a:chOff x="187436" y="17128"/>
              <a:chExt cx="8652652" cy="5109244"/>
            </a:xfrm>
          </p:grpSpPr>
          <p:cxnSp>
            <p:nvCxnSpPr>
              <p:cNvPr id="7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60" name="กลุ่ม 59"/>
            <p:cNvGrpSpPr/>
            <p:nvPr/>
          </p:nvGrpSpPr>
          <p:grpSpPr>
            <a:xfrm>
              <a:off x="-29030" y="263553"/>
              <a:ext cx="9151241" cy="4703748"/>
              <a:chOff x="-29030" y="263553"/>
              <a:chExt cx="9151241" cy="4703748"/>
            </a:xfrm>
          </p:grpSpPr>
          <p:cxnSp>
            <p:nvCxnSpPr>
              <p:cNvPr id="6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94" name="กลุ่ม 93"/>
          <p:cNvGrpSpPr/>
          <p:nvPr userDrawn="1"/>
        </p:nvGrpSpPr>
        <p:grpSpPr>
          <a:xfrm>
            <a:off x="2644433" y="1406446"/>
            <a:ext cx="3855134" cy="1689053"/>
            <a:chOff x="2205592" y="313868"/>
            <a:chExt cx="4637366" cy="1229602"/>
          </a:xfrm>
        </p:grpSpPr>
        <p:sp>
          <p:nvSpPr>
            <p:cNvPr id="95" name="TextBox 94"/>
            <p:cNvSpPr txBox="1"/>
            <p:nvPr/>
          </p:nvSpPr>
          <p:spPr>
            <a:xfrm>
              <a:off x="2205592" y="343141"/>
              <a:ext cx="4599337" cy="1200329"/>
            </a:xfrm>
            <a:prstGeom prst="rect">
              <a:avLst/>
            </a:prstGeom>
            <a:noFill/>
          </p:spPr>
          <p:txBody>
            <a:bodyPr wrap="none" rtlCol="0">
              <a:prstTxWarp prst="textArchUp">
                <a:avLst/>
              </a:prstTxWarp>
              <a:spAutoFit/>
            </a:bodyPr>
            <a:lstStyle/>
            <a:p>
              <a:pPr algn="ctr"/>
              <a:r>
                <a:rPr lang="en-US" sz="7200" dirty="0">
                  <a:solidFill>
                    <a:srgbClr val="8F77AD"/>
                  </a:solidFill>
                  <a:latin typeface="milk tea Med" pitchFamily="2" charset="-34"/>
                  <a:cs typeface="milk tea Med" pitchFamily="2" charset="-34"/>
                </a:rPr>
                <a:t>THANK YOU</a:t>
              </a:r>
              <a:endParaRPr lang="en-US" sz="7200" dirty="0">
                <a:solidFill>
                  <a:srgbClr val="8F77AD"/>
                </a:solidFill>
                <a:effectLst/>
                <a:latin typeface="milk tea Med" pitchFamily="2" charset="-34"/>
                <a:cs typeface="milk tea Med" pitchFamily="2" charset="-34"/>
              </a:endParaRPr>
            </a:p>
          </p:txBody>
        </p:sp>
        <p:sp>
          <p:nvSpPr>
            <p:cNvPr id="96" name="TextBox 95"/>
            <p:cNvSpPr txBox="1"/>
            <p:nvPr/>
          </p:nvSpPr>
          <p:spPr>
            <a:xfrm>
              <a:off x="2243621" y="313868"/>
              <a:ext cx="4599337" cy="1200329"/>
            </a:xfrm>
            <a:prstGeom prst="rect">
              <a:avLst/>
            </a:prstGeom>
            <a:noFill/>
          </p:spPr>
          <p:txBody>
            <a:bodyPr wrap="none" rtlCol="0">
              <a:prstTxWarp prst="textArchUp">
                <a:avLst/>
              </a:prstTxWarp>
              <a:spAutoFit/>
            </a:bodyPr>
            <a:lstStyle/>
            <a:p>
              <a:pPr algn="ctr"/>
              <a:r>
                <a:rPr lang="en-US" sz="7200" dirty="0">
                  <a:solidFill>
                    <a:srgbClr val="FFD44B"/>
                  </a:solidFill>
                  <a:latin typeface="milk tea Med" pitchFamily="2" charset="-34"/>
                  <a:cs typeface="milk tea Med" pitchFamily="2" charset="-34"/>
                </a:rPr>
                <a:t>THANK YOU</a:t>
              </a:r>
            </a:p>
          </p:txBody>
        </p:sp>
      </p:grpSp>
      <p:grpSp>
        <p:nvGrpSpPr>
          <p:cNvPr id="97" name="กลุ่ม 96"/>
          <p:cNvGrpSpPr/>
          <p:nvPr userDrawn="1"/>
        </p:nvGrpSpPr>
        <p:grpSpPr>
          <a:xfrm>
            <a:off x="6274952" y="-3034282"/>
            <a:ext cx="854894" cy="2601174"/>
            <a:chOff x="7440136" y="733697"/>
            <a:chExt cx="854894" cy="2601174"/>
          </a:xfrm>
        </p:grpSpPr>
        <p:sp>
          <p:nvSpPr>
            <p:cNvPr id="98" name="รูปแบบอิสระ 97"/>
            <p:cNvSpPr/>
            <p:nvPr/>
          </p:nvSpPr>
          <p:spPr>
            <a:xfrm>
              <a:off x="7799259" y="1667435"/>
              <a:ext cx="215253" cy="1667436"/>
            </a:xfrm>
            <a:custGeom>
              <a:avLst/>
              <a:gdLst>
                <a:gd name="connsiteX0" fmla="*/ 71753 w 215253"/>
                <a:gd name="connsiteY0" fmla="*/ 0 h 1667436"/>
                <a:gd name="connsiteX1" fmla="*/ 197259 w 215253"/>
                <a:gd name="connsiteY1" fmla="*/ 376518 h 1667436"/>
                <a:gd name="connsiteX2" fmla="*/ 35 w 215253"/>
                <a:gd name="connsiteY2" fmla="*/ 824753 h 1667436"/>
                <a:gd name="connsiteX3" fmla="*/ 215188 w 215253"/>
                <a:gd name="connsiteY3" fmla="*/ 1344706 h 1667436"/>
                <a:gd name="connsiteX4" fmla="*/ 17965 w 215253"/>
                <a:gd name="connsiteY4" fmla="*/ 1667436 h 166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53" h="1667436">
                  <a:moveTo>
                    <a:pt x="71753" y="0"/>
                  </a:moveTo>
                  <a:cubicBezTo>
                    <a:pt x="140482" y="119529"/>
                    <a:pt x="209212" y="239059"/>
                    <a:pt x="197259" y="376518"/>
                  </a:cubicBezTo>
                  <a:cubicBezTo>
                    <a:pt x="185306" y="513977"/>
                    <a:pt x="-2953" y="663388"/>
                    <a:pt x="35" y="824753"/>
                  </a:cubicBezTo>
                  <a:cubicBezTo>
                    <a:pt x="3023" y="986118"/>
                    <a:pt x="212200" y="1204259"/>
                    <a:pt x="215188" y="1344706"/>
                  </a:cubicBezTo>
                  <a:cubicBezTo>
                    <a:pt x="218176" y="1485153"/>
                    <a:pt x="118070" y="1576294"/>
                    <a:pt x="17965" y="1667436"/>
                  </a:cubicBezTo>
                </a:path>
              </a:pathLst>
            </a:cu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grpSp>
          <p:nvGrpSpPr>
            <p:cNvPr id="99" name="กลุ่ม 98"/>
            <p:cNvGrpSpPr/>
            <p:nvPr/>
          </p:nvGrpSpPr>
          <p:grpSpPr>
            <a:xfrm>
              <a:off x="7440136" y="733697"/>
              <a:ext cx="854894" cy="956811"/>
              <a:chOff x="7340993" y="492494"/>
              <a:chExt cx="1113723" cy="1253001"/>
            </a:xfrm>
          </p:grpSpPr>
          <p:sp>
            <p:nvSpPr>
              <p:cNvPr id="100" name="หัวใจ 99"/>
              <p:cNvSpPr/>
              <p:nvPr/>
            </p:nvSpPr>
            <p:spPr>
              <a:xfrm rot="10800000">
                <a:off x="7812360" y="1601479"/>
                <a:ext cx="144016" cy="144016"/>
              </a:xfrm>
              <a:prstGeom prst="hear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1" name="วงรี 100"/>
              <p:cNvSpPr/>
              <p:nvPr/>
            </p:nvSpPr>
            <p:spPr>
              <a:xfrm>
                <a:off x="7340993" y="492494"/>
                <a:ext cx="1113723" cy="1149794"/>
              </a:xfrm>
              <a:prstGeom prst="ellipse">
                <a:avLst/>
              </a:prstGeom>
              <a:solidFill>
                <a:srgbClr val="FFE5E5"/>
              </a:solidFill>
              <a:ln>
                <a:noFill/>
              </a:ln>
              <a:effectLst>
                <a:innerShdw blurRad="63500" dist="190500" dir="2700000">
                  <a:srgbClr val="FFBDBD">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2" name="หัวใจ 101"/>
              <p:cNvSpPr/>
              <p:nvPr/>
            </p:nvSpPr>
            <p:spPr>
              <a:xfrm>
                <a:off x="7543546" y="788684"/>
                <a:ext cx="202552" cy="169528"/>
              </a:xfrm>
              <a:prstGeom prst="hear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3" name="วงรี 102"/>
              <p:cNvSpPr/>
              <p:nvPr/>
            </p:nvSpPr>
            <p:spPr>
              <a:xfrm>
                <a:off x="7599822" y="1040630"/>
                <a:ext cx="90000" cy="9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grpSp>
        <p:nvGrpSpPr>
          <p:cNvPr id="104" name="กลุ่ม 103"/>
          <p:cNvGrpSpPr/>
          <p:nvPr userDrawn="1"/>
        </p:nvGrpSpPr>
        <p:grpSpPr>
          <a:xfrm>
            <a:off x="1370106" y="-3402358"/>
            <a:ext cx="854894" cy="2796953"/>
            <a:chOff x="7440136" y="733697"/>
            <a:chExt cx="854894" cy="2601174"/>
          </a:xfrm>
        </p:grpSpPr>
        <p:sp>
          <p:nvSpPr>
            <p:cNvPr id="105" name="รูปแบบอิสระ 104"/>
            <p:cNvSpPr/>
            <p:nvPr/>
          </p:nvSpPr>
          <p:spPr>
            <a:xfrm>
              <a:off x="7799259" y="1667435"/>
              <a:ext cx="215253" cy="1667436"/>
            </a:xfrm>
            <a:custGeom>
              <a:avLst/>
              <a:gdLst>
                <a:gd name="connsiteX0" fmla="*/ 71753 w 215253"/>
                <a:gd name="connsiteY0" fmla="*/ 0 h 1667436"/>
                <a:gd name="connsiteX1" fmla="*/ 197259 w 215253"/>
                <a:gd name="connsiteY1" fmla="*/ 376518 h 1667436"/>
                <a:gd name="connsiteX2" fmla="*/ 35 w 215253"/>
                <a:gd name="connsiteY2" fmla="*/ 824753 h 1667436"/>
                <a:gd name="connsiteX3" fmla="*/ 215188 w 215253"/>
                <a:gd name="connsiteY3" fmla="*/ 1344706 h 1667436"/>
                <a:gd name="connsiteX4" fmla="*/ 17965 w 215253"/>
                <a:gd name="connsiteY4" fmla="*/ 1667436 h 166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53" h="1667436">
                  <a:moveTo>
                    <a:pt x="71753" y="0"/>
                  </a:moveTo>
                  <a:cubicBezTo>
                    <a:pt x="140482" y="119529"/>
                    <a:pt x="209212" y="239059"/>
                    <a:pt x="197259" y="376518"/>
                  </a:cubicBezTo>
                  <a:cubicBezTo>
                    <a:pt x="185306" y="513977"/>
                    <a:pt x="-2953" y="663388"/>
                    <a:pt x="35" y="824753"/>
                  </a:cubicBezTo>
                  <a:cubicBezTo>
                    <a:pt x="3023" y="986118"/>
                    <a:pt x="212200" y="1204259"/>
                    <a:pt x="215188" y="1344706"/>
                  </a:cubicBezTo>
                  <a:cubicBezTo>
                    <a:pt x="218176" y="1485153"/>
                    <a:pt x="118070" y="1576294"/>
                    <a:pt x="17965" y="1667436"/>
                  </a:cubicBezTo>
                </a:path>
              </a:pathLst>
            </a:custGeom>
            <a:ln>
              <a:solidFill>
                <a:srgbClr val="A8C7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grpSp>
          <p:nvGrpSpPr>
            <p:cNvPr id="106" name="กลุ่ม 105"/>
            <p:cNvGrpSpPr/>
            <p:nvPr/>
          </p:nvGrpSpPr>
          <p:grpSpPr>
            <a:xfrm>
              <a:off x="7440136" y="733697"/>
              <a:ext cx="854894" cy="956811"/>
              <a:chOff x="7340993" y="492494"/>
              <a:chExt cx="1113723" cy="1253001"/>
            </a:xfrm>
          </p:grpSpPr>
          <p:sp>
            <p:nvSpPr>
              <p:cNvPr id="107" name="หัวใจ 106"/>
              <p:cNvSpPr/>
              <p:nvPr/>
            </p:nvSpPr>
            <p:spPr>
              <a:xfrm rot="10800000">
                <a:off x="7812360" y="1601479"/>
                <a:ext cx="144016" cy="144016"/>
              </a:xfrm>
              <a:prstGeom prst="heart">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8" name="วงรี 107"/>
              <p:cNvSpPr/>
              <p:nvPr/>
            </p:nvSpPr>
            <p:spPr>
              <a:xfrm>
                <a:off x="7340993" y="492494"/>
                <a:ext cx="1113723" cy="1149794"/>
              </a:xfrm>
              <a:prstGeom prst="ellipse">
                <a:avLst/>
              </a:prstGeom>
              <a:solidFill>
                <a:srgbClr val="B8D2D6"/>
              </a:solidFill>
              <a:ln>
                <a:noFill/>
              </a:ln>
              <a:effectLst>
                <a:innerShdw blurRad="63500" dist="190500" dir="2700000">
                  <a:schemeClr val="accent5">
                    <a:lumMod val="60000"/>
                    <a:lumOff val="4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9" name="หัวใจ 108"/>
              <p:cNvSpPr/>
              <p:nvPr/>
            </p:nvSpPr>
            <p:spPr>
              <a:xfrm>
                <a:off x="7543546" y="788684"/>
                <a:ext cx="202552" cy="169528"/>
              </a:xfrm>
              <a:prstGeom prst="hear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0" name="วงรี 109"/>
              <p:cNvSpPr/>
              <p:nvPr/>
            </p:nvSpPr>
            <p:spPr>
              <a:xfrm>
                <a:off x="7599822" y="1040630"/>
                <a:ext cx="90000" cy="9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grpSp>
        <p:nvGrpSpPr>
          <p:cNvPr id="111" name="กลุ่ม 110"/>
          <p:cNvGrpSpPr/>
          <p:nvPr userDrawn="1"/>
        </p:nvGrpSpPr>
        <p:grpSpPr>
          <a:xfrm>
            <a:off x="304207" y="42494"/>
            <a:ext cx="2261782" cy="450000"/>
            <a:chOff x="3289945" y="3405879"/>
            <a:chExt cx="2261782" cy="450000"/>
          </a:xfrm>
        </p:grpSpPr>
        <p:sp>
          <p:nvSpPr>
            <p:cNvPr id="112" name="วงรี 111"/>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3" name="วงรี 112"/>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4" name="วงรี 113"/>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5" name="วงรี 114"/>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pic>
        <p:nvPicPr>
          <p:cNvPr id="116" name="รูปภาพ 1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9352" y="1800522"/>
            <a:ext cx="1318171" cy="2917135"/>
          </a:xfrm>
          <a:prstGeom prst="rect">
            <a:avLst/>
          </a:prstGeom>
        </p:spPr>
      </p:pic>
      <p:pic>
        <p:nvPicPr>
          <p:cNvPr id="117" name="รูปภาพ 1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486614" flipH="1">
            <a:off x="7695741" y="3818231"/>
            <a:ext cx="1517950" cy="1525355"/>
          </a:xfrm>
          <a:prstGeom prst="rect">
            <a:avLst/>
          </a:prstGeom>
          <a:effectLst>
            <a:outerShdw blurRad="50800" dist="38100" dir="2700000" algn="tl" rotWithShape="0">
              <a:schemeClr val="accent4">
                <a:alpha val="40000"/>
              </a:schemeClr>
            </a:outerShdw>
          </a:effectLst>
        </p:spPr>
      </p:pic>
      <p:sp>
        <p:nvSpPr>
          <p:cNvPr id="118" name="คำบรรยายภาพแบบเมฆ 1"/>
          <p:cNvSpPr/>
          <p:nvPr userDrawn="1"/>
        </p:nvSpPr>
        <p:spPr>
          <a:xfrm>
            <a:off x="1693873" y="2451607"/>
            <a:ext cx="2261953" cy="104998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2260371 w 1897956"/>
              <a:gd name="connsiteY0" fmla="*/ 1025461 h 1000313"/>
              <a:gd name="connsiteX1" fmla="*/ 2232585 w 1897956"/>
              <a:gd name="connsiteY1" fmla="*/ 1053247 h 1000313"/>
              <a:gd name="connsiteX2" fmla="*/ 2204799 w 1897956"/>
              <a:gd name="connsiteY2" fmla="*/ 1025461 h 1000313"/>
              <a:gd name="connsiteX3" fmla="*/ 2232585 w 1897956"/>
              <a:gd name="connsiteY3" fmla="*/ 997675 h 1000313"/>
              <a:gd name="connsiteX4" fmla="*/ 2260371 w 1897956"/>
              <a:gd name="connsiteY4" fmla="*/ 1025461 h 1000313"/>
              <a:gd name="connsiteX0" fmla="*/ 2127283 w 1897956"/>
              <a:gd name="connsiteY0" fmla="*/ 959624 h 1000313"/>
              <a:gd name="connsiteX1" fmla="*/ 2071710 w 1897956"/>
              <a:gd name="connsiteY1" fmla="*/ 1015197 h 1000313"/>
              <a:gd name="connsiteX2" fmla="*/ 2016137 w 1897956"/>
              <a:gd name="connsiteY2" fmla="*/ 959624 h 1000313"/>
              <a:gd name="connsiteX3" fmla="*/ 2071710 w 1897956"/>
              <a:gd name="connsiteY3" fmla="*/ 904051 h 1000313"/>
              <a:gd name="connsiteX4" fmla="*/ 2127283 w 1897956"/>
              <a:gd name="connsiteY4" fmla="*/ 959624 h 1000313"/>
              <a:gd name="connsiteX0" fmla="*/ 1942762 w 1897956"/>
              <a:gd name="connsiteY0" fmla="*/ 872739 h 1000313"/>
              <a:gd name="connsiteX1" fmla="*/ 1859403 w 1897956"/>
              <a:gd name="connsiteY1" fmla="*/ 956098 h 1000313"/>
              <a:gd name="connsiteX2" fmla="*/ 1776044 w 1897956"/>
              <a:gd name="connsiteY2" fmla="*/ 872739 h 1000313"/>
              <a:gd name="connsiteX3" fmla="*/ 1859403 w 1897956"/>
              <a:gd name="connsiteY3" fmla="*/ 789380 h 1000313"/>
              <a:gd name="connsiteX4" fmla="*/ 1942762 w 1897956"/>
              <a:gd name="connsiteY4" fmla="*/ 872739 h 1000313"/>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51485"/>
              <a:gd name="connsiteY0" fmla="*/ 14229 h 45345"/>
              <a:gd name="connsiteX1" fmla="*/ 5659 w 51485"/>
              <a:gd name="connsiteY1" fmla="*/ 6766 h 45345"/>
              <a:gd name="connsiteX2" fmla="*/ 14041 w 51485"/>
              <a:gd name="connsiteY2" fmla="*/ 5061 h 45345"/>
              <a:gd name="connsiteX3" fmla="*/ 22492 w 51485"/>
              <a:gd name="connsiteY3" fmla="*/ 3291 h 45345"/>
              <a:gd name="connsiteX4" fmla="*/ 25785 w 51485"/>
              <a:gd name="connsiteY4" fmla="*/ 59 h 45345"/>
              <a:gd name="connsiteX5" fmla="*/ 29869 w 51485"/>
              <a:gd name="connsiteY5" fmla="*/ 2340 h 45345"/>
              <a:gd name="connsiteX6" fmla="*/ 35499 w 51485"/>
              <a:gd name="connsiteY6" fmla="*/ 549 h 45345"/>
              <a:gd name="connsiteX7" fmla="*/ 38354 w 51485"/>
              <a:gd name="connsiteY7" fmla="*/ 5435 h 45345"/>
              <a:gd name="connsiteX8" fmla="*/ 42018 w 51485"/>
              <a:gd name="connsiteY8" fmla="*/ 10177 h 45345"/>
              <a:gd name="connsiteX9" fmla="*/ 41854 w 51485"/>
              <a:gd name="connsiteY9" fmla="*/ 15319 h 45345"/>
              <a:gd name="connsiteX10" fmla="*/ 43052 w 51485"/>
              <a:gd name="connsiteY10" fmla="*/ 23181 h 45345"/>
              <a:gd name="connsiteX11" fmla="*/ 37440 w 51485"/>
              <a:gd name="connsiteY11" fmla="*/ 30063 h 45345"/>
              <a:gd name="connsiteX12" fmla="*/ 35431 w 51485"/>
              <a:gd name="connsiteY12" fmla="*/ 35960 h 45345"/>
              <a:gd name="connsiteX13" fmla="*/ 28591 w 51485"/>
              <a:gd name="connsiteY13" fmla="*/ 36674 h 45345"/>
              <a:gd name="connsiteX14" fmla="*/ 23703 w 51485"/>
              <a:gd name="connsiteY14" fmla="*/ 42965 h 45345"/>
              <a:gd name="connsiteX15" fmla="*/ 16516 w 51485"/>
              <a:gd name="connsiteY15" fmla="*/ 39125 h 45345"/>
              <a:gd name="connsiteX16" fmla="*/ 5840 w 51485"/>
              <a:gd name="connsiteY16" fmla="*/ 35331 h 45345"/>
              <a:gd name="connsiteX17" fmla="*/ 1146 w 51485"/>
              <a:gd name="connsiteY17" fmla="*/ 31109 h 45345"/>
              <a:gd name="connsiteX18" fmla="*/ 2149 w 51485"/>
              <a:gd name="connsiteY18" fmla="*/ 25410 h 45345"/>
              <a:gd name="connsiteX19" fmla="*/ 31 w 51485"/>
              <a:gd name="connsiteY19" fmla="*/ 19563 h 45345"/>
              <a:gd name="connsiteX20" fmla="*/ 3899 w 51485"/>
              <a:gd name="connsiteY20" fmla="*/ 14366 h 45345"/>
              <a:gd name="connsiteX21" fmla="*/ 3936 w 51485"/>
              <a:gd name="connsiteY21" fmla="*/ 14229 h 45345"/>
              <a:gd name="connsiteX0" fmla="*/ 2261953 w 2261953"/>
              <a:gd name="connsiteY0" fmla="*/ 1022196 h 1049982"/>
              <a:gd name="connsiteX1" fmla="*/ 2234167 w 2261953"/>
              <a:gd name="connsiteY1" fmla="*/ 1049982 h 1049982"/>
              <a:gd name="connsiteX2" fmla="*/ 2206381 w 2261953"/>
              <a:gd name="connsiteY2" fmla="*/ 1022196 h 1049982"/>
              <a:gd name="connsiteX3" fmla="*/ 2234167 w 2261953"/>
              <a:gd name="connsiteY3" fmla="*/ 994410 h 1049982"/>
              <a:gd name="connsiteX4" fmla="*/ 2261953 w 2261953"/>
              <a:gd name="connsiteY4" fmla="*/ 1022196 h 1049982"/>
              <a:gd name="connsiteX0" fmla="*/ 2128865 w 2261953"/>
              <a:gd name="connsiteY0" fmla="*/ 956359 h 1049982"/>
              <a:gd name="connsiteX1" fmla="*/ 2073292 w 2261953"/>
              <a:gd name="connsiteY1" fmla="*/ 1011932 h 1049982"/>
              <a:gd name="connsiteX2" fmla="*/ 2017719 w 2261953"/>
              <a:gd name="connsiteY2" fmla="*/ 956359 h 1049982"/>
              <a:gd name="connsiteX3" fmla="*/ 2073292 w 2261953"/>
              <a:gd name="connsiteY3" fmla="*/ 900786 h 1049982"/>
              <a:gd name="connsiteX4" fmla="*/ 2128865 w 2261953"/>
              <a:gd name="connsiteY4" fmla="*/ 956359 h 1049982"/>
              <a:gd name="connsiteX0" fmla="*/ 1944344 w 2261953"/>
              <a:gd name="connsiteY0" fmla="*/ 869474 h 1049982"/>
              <a:gd name="connsiteX1" fmla="*/ 1860985 w 2261953"/>
              <a:gd name="connsiteY1" fmla="*/ 952833 h 1049982"/>
              <a:gd name="connsiteX2" fmla="*/ 1777626 w 2261953"/>
              <a:gd name="connsiteY2" fmla="*/ 869474 h 1049982"/>
              <a:gd name="connsiteX3" fmla="*/ 1860985 w 2261953"/>
              <a:gd name="connsiteY3" fmla="*/ 786115 h 1049982"/>
              <a:gd name="connsiteX4" fmla="*/ 1944344 w 2261953"/>
              <a:gd name="connsiteY4" fmla="*/ 869474 h 1049982"/>
              <a:gd name="connsiteX0" fmla="*/ 4729 w 51485"/>
              <a:gd name="connsiteY0" fmla="*/ 26036 h 45345"/>
              <a:gd name="connsiteX1" fmla="*/ 2196 w 51485"/>
              <a:gd name="connsiteY1" fmla="*/ 25239 h 45345"/>
              <a:gd name="connsiteX2" fmla="*/ 6964 w 51485"/>
              <a:gd name="connsiteY2" fmla="*/ 34758 h 45345"/>
              <a:gd name="connsiteX3" fmla="*/ 5856 w 51485"/>
              <a:gd name="connsiteY3" fmla="*/ 35139 h 45345"/>
              <a:gd name="connsiteX4" fmla="*/ 16514 w 51485"/>
              <a:gd name="connsiteY4" fmla="*/ 38949 h 45345"/>
              <a:gd name="connsiteX5" fmla="*/ 15846 w 51485"/>
              <a:gd name="connsiteY5" fmla="*/ 37209 h 45345"/>
              <a:gd name="connsiteX6" fmla="*/ 28863 w 51485"/>
              <a:gd name="connsiteY6" fmla="*/ 34610 h 45345"/>
              <a:gd name="connsiteX7" fmla="*/ 28596 w 51485"/>
              <a:gd name="connsiteY7" fmla="*/ 36519 h 45345"/>
              <a:gd name="connsiteX8" fmla="*/ 41834 w 51485"/>
              <a:gd name="connsiteY8" fmla="*/ 15213 h 45345"/>
              <a:gd name="connsiteX9" fmla="*/ 40386 w 51485"/>
              <a:gd name="connsiteY9" fmla="*/ 17889 h 45345"/>
              <a:gd name="connsiteX10" fmla="*/ 38360 w 51485"/>
              <a:gd name="connsiteY10" fmla="*/ 5285 h 45345"/>
              <a:gd name="connsiteX11" fmla="*/ 38436 w 51485"/>
              <a:gd name="connsiteY11" fmla="*/ 6549 h 45345"/>
              <a:gd name="connsiteX12" fmla="*/ 29114 w 51485"/>
              <a:gd name="connsiteY12" fmla="*/ 3811 h 45345"/>
              <a:gd name="connsiteX13" fmla="*/ 29856 w 51485"/>
              <a:gd name="connsiteY13" fmla="*/ 2199 h 45345"/>
              <a:gd name="connsiteX14" fmla="*/ 22177 w 51485"/>
              <a:gd name="connsiteY14" fmla="*/ 4579 h 45345"/>
              <a:gd name="connsiteX15" fmla="*/ 22536 w 51485"/>
              <a:gd name="connsiteY15" fmla="*/ 3189 h 45345"/>
              <a:gd name="connsiteX16" fmla="*/ 14036 w 51485"/>
              <a:gd name="connsiteY16" fmla="*/ 5051 h 45345"/>
              <a:gd name="connsiteX17" fmla="*/ 15336 w 51485"/>
              <a:gd name="connsiteY17" fmla="*/ 6399 h 45345"/>
              <a:gd name="connsiteX18" fmla="*/ 4163 w 51485"/>
              <a:gd name="connsiteY18" fmla="*/ 15648 h 45345"/>
              <a:gd name="connsiteX19" fmla="*/ 3936 w 51485"/>
              <a:gd name="connsiteY19" fmla="*/ 14229 h 45345"/>
              <a:gd name="connsiteX0" fmla="*/ 3936 w 51485"/>
              <a:gd name="connsiteY0" fmla="*/ 14229 h 45345"/>
              <a:gd name="connsiteX1" fmla="*/ 5659 w 51485"/>
              <a:gd name="connsiteY1" fmla="*/ 6766 h 45345"/>
              <a:gd name="connsiteX2" fmla="*/ 14041 w 51485"/>
              <a:gd name="connsiteY2" fmla="*/ 5061 h 45345"/>
              <a:gd name="connsiteX3" fmla="*/ 22492 w 51485"/>
              <a:gd name="connsiteY3" fmla="*/ 3291 h 45345"/>
              <a:gd name="connsiteX4" fmla="*/ 25785 w 51485"/>
              <a:gd name="connsiteY4" fmla="*/ 59 h 45345"/>
              <a:gd name="connsiteX5" fmla="*/ 29869 w 51485"/>
              <a:gd name="connsiteY5" fmla="*/ 2340 h 45345"/>
              <a:gd name="connsiteX6" fmla="*/ 35499 w 51485"/>
              <a:gd name="connsiteY6" fmla="*/ 549 h 45345"/>
              <a:gd name="connsiteX7" fmla="*/ 38354 w 51485"/>
              <a:gd name="connsiteY7" fmla="*/ 5435 h 45345"/>
              <a:gd name="connsiteX8" fmla="*/ 42018 w 51485"/>
              <a:gd name="connsiteY8" fmla="*/ 10177 h 45345"/>
              <a:gd name="connsiteX9" fmla="*/ 41854 w 51485"/>
              <a:gd name="connsiteY9" fmla="*/ 15319 h 45345"/>
              <a:gd name="connsiteX10" fmla="*/ 43052 w 51485"/>
              <a:gd name="connsiteY10" fmla="*/ 23181 h 45345"/>
              <a:gd name="connsiteX11" fmla="*/ 37440 w 51485"/>
              <a:gd name="connsiteY11" fmla="*/ 30063 h 45345"/>
              <a:gd name="connsiteX12" fmla="*/ 35431 w 51485"/>
              <a:gd name="connsiteY12" fmla="*/ 35960 h 45345"/>
              <a:gd name="connsiteX13" fmla="*/ 28591 w 51485"/>
              <a:gd name="connsiteY13" fmla="*/ 36674 h 45345"/>
              <a:gd name="connsiteX14" fmla="*/ 23703 w 51485"/>
              <a:gd name="connsiteY14" fmla="*/ 42965 h 45345"/>
              <a:gd name="connsiteX15" fmla="*/ 16516 w 51485"/>
              <a:gd name="connsiteY15" fmla="*/ 39125 h 45345"/>
              <a:gd name="connsiteX16" fmla="*/ 5840 w 51485"/>
              <a:gd name="connsiteY16" fmla="*/ 35331 h 45345"/>
              <a:gd name="connsiteX17" fmla="*/ 1146 w 51485"/>
              <a:gd name="connsiteY17" fmla="*/ 31109 h 45345"/>
              <a:gd name="connsiteX18" fmla="*/ 2149 w 51485"/>
              <a:gd name="connsiteY18" fmla="*/ 25410 h 45345"/>
              <a:gd name="connsiteX19" fmla="*/ 31 w 51485"/>
              <a:gd name="connsiteY19" fmla="*/ 19563 h 45345"/>
              <a:gd name="connsiteX20" fmla="*/ 3899 w 51485"/>
              <a:gd name="connsiteY20" fmla="*/ 14366 h 45345"/>
              <a:gd name="connsiteX21" fmla="*/ 3936 w 51485"/>
              <a:gd name="connsiteY21" fmla="*/ 14229 h 45345"/>
              <a:gd name="connsiteX0" fmla="*/ 2261953 w 2261953"/>
              <a:gd name="connsiteY0" fmla="*/ 1022196 h 1049982"/>
              <a:gd name="connsiteX1" fmla="*/ 2234167 w 2261953"/>
              <a:gd name="connsiteY1" fmla="*/ 1049982 h 1049982"/>
              <a:gd name="connsiteX2" fmla="*/ 2206381 w 2261953"/>
              <a:gd name="connsiteY2" fmla="*/ 1022196 h 1049982"/>
              <a:gd name="connsiteX3" fmla="*/ 2234167 w 2261953"/>
              <a:gd name="connsiteY3" fmla="*/ 994410 h 1049982"/>
              <a:gd name="connsiteX4" fmla="*/ 2261953 w 2261953"/>
              <a:gd name="connsiteY4" fmla="*/ 1022196 h 1049982"/>
              <a:gd name="connsiteX0" fmla="*/ 2128865 w 2261953"/>
              <a:gd name="connsiteY0" fmla="*/ 956359 h 1049982"/>
              <a:gd name="connsiteX1" fmla="*/ 2073292 w 2261953"/>
              <a:gd name="connsiteY1" fmla="*/ 1011932 h 1049982"/>
              <a:gd name="connsiteX2" fmla="*/ 2017719 w 2261953"/>
              <a:gd name="connsiteY2" fmla="*/ 956359 h 1049982"/>
              <a:gd name="connsiteX3" fmla="*/ 2073292 w 2261953"/>
              <a:gd name="connsiteY3" fmla="*/ 900786 h 1049982"/>
              <a:gd name="connsiteX4" fmla="*/ 2128865 w 2261953"/>
              <a:gd name="connsiteY4" fmla="*/ 956359 h 1049982"/>
              <a:gd name="connsiteX0" fmla="*/ 1944344 w 2261953"/>
              <a:gd name="connsiteY0" fmla="*/ 869474 h 1049982"/>
              <a:gd name="connsiteX1" fmla="*/ 1860985 w 2261953"/>
              <a:gd name="connsiteY1" fmla="*/ 952833 h 1049982"/>
              <a:gd name="connsiteX2" fmla="*/ 1777626 w 2261953"/>
              <a:gd name="connsiteY2" fmla="*/ 869474 h 1049982"/>
              <a:gd name="connsiteX3" fmla="*/ 1860985 w 2261953"/>
              <a:gd name="connsiteY3" fmla="*/ 786115 h 1049982"/>
              <a:gd name="connsiteX4" fmla="*/ 1944344 w 2261953"/>
              <a:gd name="connsiteY4" fmla="*/ 869474 h 1049982"/>
              <a:gd name="connsiteX0" fmla="*/ 6964 w 51485"/>
              <a:gd name="connsiteY0" fmla="*/ 34758 h 45345"/>
              <a:gd name="connsiteX1" fmla="*/ 5856 w 51485"/>
              <a:gd name="connsiteY1" fmla="*/ 35139 h 45345"/>
              <a:gd name="connsiteX2" fmla="*/ 16514 w 51485"/>
              <a:gd name="connsiteY2" fmla="*/ 38949 h 45345"/>
              <a:gd name="connsiteX3" fmla="*/ 15846 w 51485"/>
              <a:gd name="connsiteY3" fmla="*/ 37209 h 45345"/>
              <a:gd name="connsiteX4" fmla="*/ 28863 w 51485"/>
              <a:gd name="connsiteY4" fmla="*/ 34610 h 45345"/>
              <a:gd name="connsiteX5" fmla="*/ 28596 w 51485"/>
              <a:gd name="connsiteY5" fmla="*/ 36519 h 45345"/>
              <a:gd name="connsiteX6" fmla="*/ 41834 w 51485"/>
              <a:gd name="connsiteY6" fmla="*/ 15213 h 45345"/>
              <a:gd name="connsiteX7" fmla="*/ 40386 w 51485"/>
              <a:gd name="connsiteY7" fmla="*/ 17889 h 45345"/>
              <a:gd name="connsiteX8" fmla="*/ 38360 w 51485"/>
              <a:gd name="connsiteY8" fmla="*/ 5285 h 45345"/>
              <a:gd name="connsiteX9" fmla="*/ 38436 w 51485"/>
              <a:gd name="connsiteY9" fmla="*/ 6549 h 45345"/>
              <a:gd name="connsiteX10" fmla="*/ 29114 w 51485"/>
              <a:gd name="connsiteY10" fmla="*/ 3811 h 45345"/>
              <a:gd name="connsiteX11" fmla="*/ 29856 w 51485"/>
              <a:gd name="connsiteY11" fmla="*/ 2199 h 45345"/>
              <a:gd name="connsiteX12" fmla="*/ 22177 w 51485"/>
              <a:gd name="connsiteY12" fmla="*/ 4579 h 45345"/>
              <a:gd name="connsiteX13" fmla="*/ 22536 w 51485"/>
              <a:gd name="connsiteY13" fmla="*/ 3189 h 45345"/>
              <a:gd name="connsiteX14" fmla="*/ 14036 w 51485"/>
              <a:gd name="connsiteY14" fmla="*/ 5051 h 45345"/>
              <a:gd name="connsiteX15" fmla="*/ 15336 w 51485"/>
              <a:gd name="connsiteY15" fmla="*/ 6399 h 45345"/>
              <a:gd name="connsiteX16" fmla="*/ 4163 w 51485"/>
              <a:gd name="connsiteY16" fmla="*/ 15648 h 45345"/>
              <a:gd name="connsiteX17" fmla="*/ 3936 w 51485"/>
              <a:gd name="connsiteY17" fmla="*/ 14229 h 4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485" h="45345">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2261953" h="1049982">
                <a:moveTo>
                  <a:pt x="2261953" y="1022196"/>
                </a:moveTo>
                <a:cubicBezTo>
                  <a:pt x="2261953" y="1037542"/>
                  <a:pt x="2249513" y="1049982"/>
                  <a:pt x="2234167" y="1049982"/>
                </a:cubicBezTo>
                <a:cubicBezTo>
                  <a:pt x="2218821" y="1049982"/>
                  <a:pt x="2206381" y="1037542"/>
                  <a:pt x="2206381" y="1022196"/>
                </a:cubicBezTo>
                <a:cubicBezTo>
                  <a:pt x="2206381" y="1006850"/>
                  <a:pt x="2218821" y="994410"/>
                  <a:pt x="2234167" y="994410"/>
                </a:cubicBezTo>
                <a:cubicBezTo>
                  <a:pt x="2249513" y="994410"/>
                  <a:pt x="2261953" y="1006850"/>
                  <a:pt x="2261953" y="1022196"/>
                </a:cubicBezTo>
                <a:close/>
              </a:path>
              <a:path w="2261953" h="1049982">
                <a:moveTo>
                  <a:pt x="2128865" y="956359"/>
                </a:moveTo>
                <a:cubicBezTo>
                  <a:pt x="2128865" y="987051"/>
                  <a:pt x="2103984" y="1011932"/>
                  <a:pt x="2073292" y="1011932"/>
                </a:cubicBezTo>
                <a:cubicBezTo>
                  <a:pt x="2042600" y="1011932"/>
                  <a:pt x="2017719" y="987051"/>
                  <a:pt x="2017719" y="956359"/>
                </a:cubicBezTo>
                <a:cubicBezTo>
                  <a:pt x="2017719" y="925667"/>
                  <a:pt x="2042600" y="900786"/>
                  <a:pt x="2073292" y="900786"/>
                </a:cubicBezTo>
                <a:cubicBezTo>
                  <a:pt x="2103984" y="900786"/>
                  <a:pt x="2128865" y="925667"/>
                  <a:pt x="2128865" y="956359"/>
                </a:cubicBezTo>
                <a:close/>
              </a:path>
              <a:path w="2261953" h="1049982">
                <a:moveTo>
                  <a:pt x="1944344" y="869474"/>
                </a:moveTo>
                <a:cubicBezTo>
                  <a:pt x="1944344" y="915512"/>
                  <a:pt x="1907023" y="952833"/>
                  <a:pt x="1860985" y="952833"/>
                </a:cubicBezTo>
                <a:cubicBezTo>
                  <a:pt x="1814947" y="952833"/>
                  <a:pt x="1777626" y="915512"/>
                  <a:pt x="1777626" y="869474"/>
                </a:cubicBezTo>
                <a:cubicBezTo>
                  <a:pt x="1777626" y="823436"/>
                  <a:pt x="1814947" y="786115"/>
                  <a:pt x="1860985" y="786115"/>
                </a:cubicBezTo>
                <a:cubicBezTo>
                  <a:pt x="1907023" y="786115"/>
                  <a:pt x="1944344" y="823436"/>
                  <a:pt x="1944344" y="869474"/>
                </a:cubicBezTo>
                <a:close/>
              </a:path>
              <a:path w="51485" h="45345" fill="none" extrusionOk="0">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accent5">
              <a:lumMod val="20000"/>
              <a:lumOff val="80000"/>
            </a:schemeClr>
          </a:solidFill>
          <a:ln w="38100" cap="rnd">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120" name="กลุ่ม 119"/>
          <p:cNvGrpSpPr/>
          <p:nvPr userDrawn="1"/>
        </p:nvGrpSpPr>
        <p:grpSpPr>
          <a:xfrm>
            <a:off x="7896532" y="-2952289"/>
            <a:ext cx="854894" cy="2601174"/>
            <a:chOff x="7440136" y="733697"/>
            <a:chExt cx="854894" cy="2601174"/>
          </a:xfrm>
        </p:grpSpPr>
        <p:sp>
          <p:nvSpPr>
            <p:cNvPr id="121" name="รูปแบบอิสระ 120"/>
            <p:cNvSpPr/>
            <p:nvPr/>
          </p:nvSpPr>
          <p:spPr>
            <a:xfrm>
              <a:off x="7799259" y="1667435"/>
              <a:ext cx="215253" cy="1667436"/>
            </a:xfrm>
            <a:custGeom>
              <a:avLst/>
              <a:gdLst>
                <a:gd name="connsiteX0" fmla="*/ 71753 w 215253"/>
                <a:gd name="connsiteY0" fmla="*/ 0 h 1667436"/>
                <a:gd name="connsiteX1" fmla="*/ 197259 w 215253"/>
                <a:gd name="connsiteY1" fmla="*/ 376518 h 1667436"/>
                <a:gd name="connsiteX2" fmla="*/ 35 w 215253"/>
                <a:gd name="connsiteY2" fmla="*/ 824753 h 1667436"/>
                <a:gd name="connsiteX3" fmla="*/ 215188 w 215253"/>
                <a:gd name="connsiteY3" fmla="*/ 1344706 h 1667436"/>
                <a:gd name="connsiteX4" fmla="*/ 17965 w 215253"/>
                <a:gd name="connsiteY4" fmla="*/ 1667436 h 166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53" h="1667436">
                  <a:moveTo>
                    <a:pt x="71753" y="0"/>
                  </a:moveTo>
                  <a:cubicBezTo>
                    <a:pt x="140482" y="119529"/>
                    <a:pt x="209212" y="239059"/>
                    <a:pt x="197259" y="376518"/>
                  </a:cubicBezTo>
                  <a:cubicBezTo>
                    <a:pt x="185306" y="513977"/>
                    <a:pt x="-2953" y="663388"/>
                    <a:pt x="35" y="824753"/>
                  </a:cubicBezTo>
                  <a:cubicBezTo>
                    <a:pt x="3023" y="986118"/>
                    <a:pt x="212200" y="1204259"/>
                    <a:pt x="215188" y="1344706"/>
                  </a:cubicBezTo>
                  <a:cubicBezTo>
                    <a:pt x="218176" y="1485153"/>
                    <a:pt x="118070" y="1576294"/>
                    <a:pt x="17965" y="1667436"/>
                  </a:cubicBezTo>
                </a:path>
              </a:pathLst>
            </a:cu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grpSp>
          <p:nvGrpSpPr>
            <p:cNvPr id="122" name="กลุ่ม 121"/>
            <p:cNvGrpSpPr/>
            <p:nvPr/>
          </p:nvGrpSpPr>
          <p:grpSpPr>
            <a:xfrm>
              <a:off x="7440136" y="733697"/>
              <a:ext cx="854894" cy="956811"/>
              <a:chOff x="7340993" y="492494"/>
              <a:chExt cx="1113723" cy="1253001"/>
            </a:xfrm>
          </p:grpSpPr>
          <p:sp>
            <p:nvSpPr>
              <p:cNvPr id="123" name="หัวใจ 122"/>
              <p:cNvSpPr/>
              <p:nvPr/>
            </p:nvSpPr>
            <p:spPr>
              <a:xfrm rot="10800000">
                <a:off x="7812360" y="1601479"/>
                <a:ext cx="144016" cy="144016"/>
              </a:xfrm>
              <a:prstGeom prst="hear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4" name="วงรี 123"/>
              <p:cNvSpPr/>
              <p:nvPr/>
            </p:nvSpPr>
            <p:spPr>
              <a:xfrm>
                <a:off x="7340993" y="492494"/>
                <a:ext cx="1113723" cy="1149794"/>
              </a:xfrm>
              <a:prstGeom prst="ellipse">
                <a:avLst/>
              </a:prstGeom>
              <a:solidFill>
                <a:schemeClr val="accent4">
                  <a:lumMod val="40000"/>
                  <a:lumOff val="60000"/>
                </a:schemeClr>
              </a:solidFill>
              <a:ln>
                <a:noFill/>
              </a:ln>
              <a:effectLst>
                <a:innerShdw blurRad="63500" dist="190500" dir="2700000">
                  <a:schemeClr val="accent4">
                    <a:lumMod val="60000"/>
                    <a:lumOff val="4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5" name="หัวใจ 124"/>
              <p:cNvSpPr/>
              <p:nvPr/>
            </p:nvSpPr>
            <p:spPr>
              <a:xfrm>
                <a:off x="7543546" y="788684"/>
                <a:ext cx="202552" cy="169528"/>
              </a:xfrm>
              <a:prstGeom prst="hear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6" name="วงรี 125"/>
              <p:cNvSpPr/>
              <p:nvPr/>
            </p:nvSpPr>
            <p:spPr>
              <a:xfrm>
                <a:off x="7599822" y="1040630"/>
                <a:ext cx="90000" cy="9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grpSp>
        <p:nvGrpSpPr>
          <p:cNvPr id="127" name="กลุ่ม 126"/>
          <p:cNvGrpSpPr/>
          <p:nvPr userDrawn="1"/>
        </p:nvGrpSpPr>
        <p:grpSpPr>
          <a:xfrm>
            <a:off x="709440" y="-2937619"/>
            <a:ext cx="854894" cy="2601174"/>
            <a:chOff x="7440136" y="733697"/>
            <a:chExt cx="854894" cy="2601174"/>
          </a:xfrm>
        </p:grpSpPr>
        <p:sp>
          <p:nvSpPr>
            <p:cNvPr id="128" name="รูปแบบอิสระ 127"/>
            <p:cNvSpPr/>
            <p:nvPr/>
          </p:nvSpPr>
          <p:spPr>
            <a:xfrm>
              <a:off x="7799259" y="1667435"/>
              <a:ext cx="215253" cy="1667436"/>
            </a:xfrm>
            <a:custGeom>
              <a:avLst/>
              <a:gdLst>
                <a:gd name="connsiteX0" fmla="*/ 71753 w 215253"/>
                <a:gd name="connsiteY0" fmla="*/ 0 h 1667436"/>
                <a:gd name="connsiteX1" fmla="*/ 197259 w 215253"/>
                <a:gd name="connsiteY1" fmla="*/ 376518 h 1667436"/>
                <a:gd name="connsiteX2" fmla="*/ 35 w 215253"/>
                <a:gd name="connsiteY2" fmla="*/ 824753 h 1667436"/>
                <a:gd name="connsiteX3" fmla="*/ 215188 w 215253"/>
                <a:gd name="connsiteY3" fmla="*/ 1344706 h 1667436"/>
                <a:gd name="connsiteX4" fmla="*/ 17965 w 215253"/>
                <a:gd name="connsiteY4" fmla="*/ 1667436 h 166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53" h="1667436">
                  <a:moveTo>
                    <a:pt x="71753" y="0"/>
                  </a:moveTo>
                  <a:cubicBezTo>
                    <a:pt x="140482" y="119529"/>
                    <a:pt x="209212" y="239059"/>
                    <a:pt x="197259" y="376518"/>
                  </a:cubicBezTo>
                  <a:cubicBezTo>
                    <a:pt x="185306" y="513977"/>
                    <a:pt x="-2953" y="663388"/>
                    <a:pt x="35" y="824753"/>
                  </a:cubicBezTo>
                  <a:cubicBezTo>
                    <a:pt x="3023" y="986118"/>
                    <a:pt x="212200" y="1204259"/>
                    <a:pt x="215188" y="1344706"/>
                  </a:cubicBezTo>
                  <a:cubicBezTo>
                    <a:pt x="218176" y="1485153"/>
                    <a:pt x="118070" y="1576294"/>
                    <a:pt x="17965" y="1667436"/>
                  </a:cubicBezTo>
                </a:path>
              </a:pathLst>
            </a:custGeom>
            <a:ln>
              <a:solidFill>
                <a:srgbClr val="DFB3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grpSp>
          <p:nvGrpSpPr>
            <p:cNvPr id="129" name="กลุ่ม 128"/>
            <p:cNvGrpSpPr/>
            <p:nvPr/>
          </p:nvGrpSpPr>
          <p:grpSpPr>
            <a:xfrm>
              <a:off x="7440136" y="733697"/>
              <a:ext cx="854894" cy="956811"/>
              <a:chOff x="7340993" y="492494"/>
              <a:chExt cx="1113723" cy="1253001"/>
            </a:xfrm>
          </p:grpSpPr>
          <p:sp>
            <p:nvSpPr>
              <p:cNvPr id="130" name="หัวใจ 129"/>
              <p:cNvSpPr/>
              <p:nvPr/>
            </p:nvSpPr>
            <p:spPr>
              <a:xfrm rot="10800000">
                <a:off x="7812360" y="1601479"/>
                <a:ext cx="144016" cy="144016"/>
              </a:xfrm>
              <a:prstGeom prst="heart">
                <a:avLst/>
              </a:prstGeom>
              <a:solidFill>
                <a:srgbClr val="DFB3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1" name="วงรี 130"/>
              <p:cNvSpPr/>
              <p:nvPr/>
            </p:nvSpPr>
            <p:spPr>
              <a:xfrm>
                <a:off x="7340993" y="492494"/>
                <a:ext cx="1113723" cy="1149794"/>
              </a:xfrm>
              <a:prstGeom prst="ellipse">
                <a:avLst/>
              </a:prstGeom>
              <a:solidFill>
                <a:srgbClr val="E8C6D2"/>
              </a:solidFill>
              <a:ln>
                <a:noFill/>
              </a:ln>
              <a:effectLst>
                <a:innerShdw blurRad="63500" dist="190500" dir="2700000">
                  <a:srgbClr val="DFB3C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2" name="หัวใจ 131"/>
              <p:cNvSpPr/>
              <p:nvPr/>
            </p:nvSpPr>
            <p:spPr>
              <a:xfrm>
                <a:off x="7543546" y="788684"/>
                <a:ext cx="202552" cy="169528"/>
              </a:xfrm>
              <a:prstGeom prst="hear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3" name="วงรี 132"/>
              <p:cNvSpPr/>
              <p:nvPr/>
            </p:nvSpPr>
            <p:spPr>
              <a:xfrm>
                <a:off x="7599822" y="1040630"/>
                <a:ext cx="90000" cy="9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sp>
        <p:nvSpPr>
          <p:cNvPr id="134" name="TextBox 133"/>
          <p:cNvSpPr txBox="1"/>
          <p:nvPr userDrawn="1"/>
        </p:nvSpPr>
        <p:spPr>
          <a:xfrm rot="1351072">
            <a:off x="3160658" y="446315"/>
            <a:ext cx="879176" cy="1263042"/>
          </a:xfrm>
          <a:prstGeom prst="rect">
            <a:avLst/>
          </a:prstGeom>
          <a:noFill/>
        </p:spPr>
        <p:txBody>
          <a:bodyPr wrap="none" rtlCol="0">
            <a:spAutoFit/>
          </a:bodyPr>
          <a:lstStyle/>
          <a:p>
            <a:r>
              <a:rPr lang="en-US" dirty="0">
                <a:solidFill>
                  <a:schemeClr val="accent2">
                    <a:lumMod val="60000"/>
                    <a:lumOff val="40000"/>
                  </a:schemeClr>
                </a:solidFill>
                <a:latin typeface="Calibri" pitchFamily="34" charset="0"/>
              </a:rPr>
              <a:t>+</a:t>
            </a:r>
            <a:endParaRPr lang="th-TH" dirty="0">
              <a:solidFill>
                <a:schemeClr val="accent2">
                  <a:lumMod val="60000"/>
                  <a:lumOff val="40000"/>
                </a:schemeClr>
              </a:solidFill>
              <a:latin typeface="Calibri" pitchFamily="34" charset="0"/>
            </a:endParaRPr>
          </a:p>
        </p:txBody>
      </p:sp>
      <p:sp>
        <p:nvSpPr>
          <p:cNvPr id="135" name="TextBox 134"/>
          <p:cNvSpPr txBox="1"/>
          <p:nvPr userDrawn="1"/>
        </p:nvSpPr>
        <p:spPr>
          <a:xfrm rot="21389866">
            <a:off x="5046069" y="1198035"/>
            <a:ext cx="879176" cy="1263042"/>
          </a:xfrm>
          <a:prstGeom prst="rect">
            <a:avLst/>
          </a:prstGeom>
          <a:noFill/>
        </p:spPr>
        <p:txBody>
          <a:bodyPr wrap="none" rtlCol="0">
            <a:spAutoFit/>
          </a:bodyPr>
          <a:lstStyle/>
          <a:p>
            <a:r>
              <a:rPr lang="en-US" dirty="0">
                <a:solidFill>
                  <a:schemeClr val="accent2">
                    <a:lumMod val="60000"/>
                    <a:lumOff val="40000"/>
                  </a:schemeClr>
                </a:solidFill>
                <a:latin typeface="Calibri" pitchFamily="34" charset="0"/>
              </a:rPr>
              <a:t>+</a:t>
            </a:r>
            <a:endParaRPr lang="th-TH" dirty="0">
              <a:solidFill>
                <a:schemeClr val="accent2">
                  <a:lumMod val="60000"/>
                  <a:lumOff val="40000"/>
                </a:schemeClr>
              </a:solidFill>
              <a:latin typeface="Calibri" pitchFamily="34" charset="0"/>
            </a:endParaRPr>
          </a:p>
        </p:txBody>
      </p:sp>
      <p:sp>
        <p:nvSpPr>
          <p:cNvPr id="136" name="สามเหลี่ยมหน้าจั่ว 135"/>
          <p:cNvSpPr/>
          <p:nvPr userDrawn="1"/>
        </p:nvSpPr>
        <p:spPr>
          <a:xfrm rot="20089558">
            <a:off x="5438196" y="651276"/>
            <a:ext cx="237304" cy="180261"/>
          </a:xfrm>
          <a:prstGeom prst="triangle">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7" name="สามเหลี่ยมหน้าจั่ว 136"/>
          <p:cNvSpPr/>
          <p:nvPr userDrawn="1"/>
        </p:nvSpPr>
        <p:spPr>
          <a:xfrm rot="1772264">
            <a:off x="3550151" y="1792774"/>
            <a:ext cx="173012" cy="142760"/>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8" name="วงรี 137"/>
          <p:cNvSpPr/>
          <p:nvPr userDrawn="1"/>
        </p:nvSpPr>
        <p:spPr>
          <a:xfrm>
            <a:off x="2560417" y="1105157"/>
            <a:ext cx="130355" cy="132042"/>
          </a:xfrm>
          <a:prstGeom prst="ellipse">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9" name="วงรี 138"/>
          <p:cNvSpPr/>
          <p:nvPr userDrawn="1"/>
        </p:nvSpPr>
        <p:spPr>
          <a:xfrm>
            <a:off x="4248174" y="723621"/>
            <a:ext cx="130355" cy="132042"/>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40" name="วงรี 139"/>
          <p:cNvSpPr/>
          <p:nvPr userDrawn="1"/>
        </p:nvSpPr>
        <p:spPr>
          <a:xfrm>
            <a:off x="5744967" y="1939723"/>
            <a:ext cx="130355" cy="132042"/>
          </a:xfrm>
          <a:prstGeom prst="ellipse">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41" name="วงรี 140"/>
          <p:cNvSpPr/>
          <p:nvPr userDrawn="1"/>
        </p:nvSpPr>
        <p:spPr>
          <a:xfrm>
            <a:off x="6676523" y="1128309"/>
            <a:ext cx="130355" cy="132042"/>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42" name="TextBox 141"/>
          <p:cNvSpPr txBox="1"/>
          <p:nvPr userDrawn="1"/>
        </p:nvSpPr>
        <p:spPr>
          <a:xfrm rot="21389866">
            <a:off x="6829165" y="1787154"/>
            <a:ext cx="879176" cy="1263042"/>
          </a:xfrm>
          <a:prstGeom prst="rect">
            <a:avLst/>
          </a:prstGeom>
          <a:noFill/>
        </p:spPr>
        <p:txBody>
          <a:bodyPr wrap="none" rtlCol="0">
            <a:spAutoFit/>
          </a:bodyPr>
          <a:lstStyle/>
          <a:p>
            <a:r>
              <a:rPr lang="en-US" dirty="0">
                <a:solidFill>
                  <a:schemeClr val="accent2">
                    <a:lumMod val="60000"/>
                    <a:lumOff val="40000"/>
                  </a:schemeClr>
                </a:solidFill>
                <a:latin typeface="Calibri" pitchFamily="34" charset="0"/>
              </a:rPr>
              <a:t>+</a:t>
            </a:r>
            <a:endParaRPr lang="th-TH" dirty="0">
              <a:solidFill>
                <a:schemeClr val="accent2">
                  <a:lumMod val="60000"/>
                  <a:lumOff val="40000"/>
                </a:schemeClr>
              </a:solidFill>
              <a:latin typeface="Calibri" pitchFamily="34" charset="0"/>
            </a:endParaRPr>
          </a:p>
        </p:txBody>
      </p:sp>
      <p:grpSp>
        <p:nvGrpSpPr>
          <p:cNvPr id="143" name="กลุ่ม 142"/>
          <p:cNvGrpSpPr/>
          <p:nvPr userDrawn="1"/>
        </p:nvGrpSpPr>
        <p:grpSpPr>
          <a:xfrm>
            <a:off x="-1085994" y="4314392"/>
            <a:ext cx="3003978" cy="2175586"/>
            <a:chOff x="-1085994" y="4314392"/>
            <a:chExt cx="3003978" cy="2175586"/>
          </a:xfrm>
        </p:grpSpPr>
        <p:sp>
          <p:nvSpPr>
            <p:cNvPr id="144" name="เมฆ 143"/>
            <p:cNvSpPr/>
            <p:nvPr/>
          </p:nvSpPr>
          <p:spPr>
            <a:xfrm rot="1140269" flipH="1">
              <a:off x="-1085994" y="4314392"/>
              <a:ext cx="3003978" cy="2175586"/>
            </a:xfrm>
            <a:prstGeom prst="cloud">
              <a:avLst/>
            </a:prstGeom>
            <a:solidFill>
              <a:schemeClr val="accent4">
                <a:lumMod val="60000"/>
                <a:lumOff val="40000"/>
              </a:schemeClr>
            </a:solidFill>
            <a:ln>
              <a:noFill/>
            </a:ln>
            <a:effectLst>
              <a:outerShdw blurRad="50800" dist="25400" algn="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45" name="รูปภาพ 1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6195">
              <a:off x="142099" y="4459669"/>
              <a:ext cx="373985" cy="398113"/>
            </a:xfrm>
            <a:prstGeom prst="rect">
              <a:avLst/>
            </a:prstGeom>
          </p:spPr>
        </p:pic>
        <p:pic>
          <p:nvPicPr>
            <p:cNvPr id="146" name="รูปภาพ 145"/>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766340" y="4856971"/>
              <a:ext cx="202448" cy="225000"/>
            </a:xfrm>
            <a:prstGeom prst="rect">
              <a:avLst/>
            </a:prstGeom>
          </p:spPr>
        </p:pic>
      </p:grpSp>
      <p:grpSp>
        <p:nvGrpSpPr>
          <p:cNvPr id="147" name="กลุ่ม 146"/>
          <p:cNvGrpSpPr/>
          <p:nvPr userDrawn="1"/>
        </p:nvGrpSpPr>
        <p:grpSpPr>
          <a:xfrm>
            <a:off x="7646242" y="-1173366"/>
            <a:ext cx="3003978" cy="2175586"/>
            <a:chOff x="7646242" y="-1173366"/>
            <a:chExt cx="3003978" cy="2175586"/>
          </a:xfrm>
        </p:grpSpPr>
        <p:sp>
          <p:nvSpPr>
            <p:cNvPr id="148" name="เมฆ 147"/>
            <p:cNvSpPr/>
            <p:nvPr/>
          </p:nvSpPr>
          <p:spPr>
            <a:xfrm rot="12665460" flipH="1">
              <a:off x="7646242" y="-1173366"/>
              <a:ext cx="3003978" cy="2175586"/>
            </a:xfrm>
            <a:prstGeom prst="cloud">
              <a:avLst/>
            </a:prstGeom>
            <a:solidFill>
              <a:schemeClr val="accent4">
                <a:lumMod val="60000"/>
                <a:lumOff val="40000"/>
              </a:schemeClr>
            </a:solidFill>
            <a:ln>
              <a:noFill/>
            </a:ln>
            <a:effectLst>
              <a:outerShdw blurRad="50800" dist="25400" dir="8100000" algn="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49" name="รูปภาพ 1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23979" y="42494"/>
              <a:ext cx="344876" cy="370235"/>
            </a:xfrm>
            <a:prstGeom prst="rect">
              <a:avLst/>
            </a:prstGeom>
          </p:spPr>
        </p:pic>
        <p:pic>
          <p:nvPicPr>
            <p:cNvPr id="150" name="รูปภาพ 149"/>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8884096" y="555526"/>
              <a:ext cx="152400" cy="169377"/>
            </a:xfrm>
            <a:prstGeom prst="rect">
              <a:avLst/>
            </a:prstGeom>
          </p:spPr>
        </p:pic>
      </p:grpSp>
      <p:sp>
        <p:nvSpPr>
          <p:cNvPr id="3" name="ตัวแทนวันที่ 2"/>
          <p:cNvSpPr>
            <a:spLocks noGrp="1"/>
          </p:cNvSpPr>
          <p:nvPr>
            <p:ph type="dt" sz="half" idx="10"/>
          </p:nvPr>
        </p:nvSpPr>
        <p:spPr/>
        <p:txBody>
          <a:bodyPr/>
          <a:lstStyle/>
          <a:p>
            <a:fld id="{D32242DE-F0EE-4C77-B9C6-2A34B17B2D30}" type="datetimeFigureOut">
              <a:rPr lang="th-TH" smtClean="0"/>
              <a:t>05/12/67</a:t>
            </a:fld>
            <a:endParaRPr lang="th-TH"/>
          </a:p>
        </p:txBody>
      </p:sp>
      <p:sp>
        <p:nvSpPr>
          <p:cNvPr id="4" name="ตัวแทนท้ายกระดาษ 3"/>
          <p:cNvSpPr>
            <a:spLocks noGrp="1"/>
          </p:cNvSpPr>
          <p:nvPr>
            <p:ph type="ftr" sz="quarter" idx="11"/>
          </p:nvPr>
        </p:nvSpPr>
        <p:spPr/>
        <p:txBody>
          <a:bodyPr/>
          <a:lstStyle/>
          <a:p>
            <a:endParaRPr lang="th-TH"/>
          </a:p>
        </p:txBody>
      </p:sp>
      <p:sp>
        <p:nvSpPr>
          <p:cNvPr id="5" name="ตัวแทนหมายเลขภาพนิ่ง 4"/>
          <p:cNvSpPr>
            <a:spLocks noGrp="1"/>
          </p:cNvSpPr>
          <p:nvPr>
            <p:ph type="sldNum" sz="quarter" idx="12"/>
          </p:nvPr>
        </p:nvSpPr>
        <p:spPr/>
        <p:txBody>
          <a:bodyPr/>
          <a:lstStyle/>
          <a:p>
            <a:fld id="{87FAD50B-2507-4EF4-85F2-259190485B3F}" type="slidenum">
              <a:rPr lang="th-TH" smtClean="0"/>
              <a:t>‹#›</a:t>
            </a:fld>
            <a:endParaRPr lang="th-TH"/>
          </a:p>
        </p:txBody>
      </p:sp>
      <p:sp>
        <p:nvSpPr>
          <p:cNvPr id="151" name="ตัวแทนข้อความ 3"/>
          <p:cNvSpPr>
            <a:spLocks noGrp="1"/>
          </p:cNvSpPr>
          <p:nvPr>
            <p:ph type="body" sz="half" idx="2"/>
          </p:nvPr>
        </p:nvSpPr>
        <p:spPr>
          <a:xfrm>
            <a:off x="1836855" y="2655442"/>
            <a:ext cx="1689348" cy="603647"/>
          </a:xfrm>
        </p:spPr>
        <p:txBody>
          <a:bodyPr>
            <a:normAutofit/>
          </a:bodyPr>
          <a:lstStyle>
            <a:lvl1pPr marL="0" indent="0">
              <a:buNone/>
              <a:defRPr sz="1600">
                <a:solidFill>
                  <a:schemeClr val="accent5"/>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dirty="0"/>
              <a:t>คลิกเพื่อแก้ไขลักษณะของข้อความต้นแบบ</a:t>
            </a:r>
          </a:p>
          <a:p>
            <a:pPr lvl="0"/>
            <a:endParaRPr lang="th-TH" dirty="0"/>
          </a:p>
        </p:txBody>
      </p:sp>
    </p:spTree>
    <p:extLst>
      <p:ext uri="{BB962C8B-B14F-4D97-AF65-F5344CB8AC3E}">
        <p14:creationId xmlns:p14="http://schemas.microsoft.com/office/powerpoint/2010/main" val="408810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1000"/>
                                        <p:tgtEl>
                                          <p:spTgt spid="94"/>
                                        </p:tgtEl>
                                      </p:cBhvr>
                                    </p:animEffect>
                                  </p:childTnLst>
                                </p:cTn>
                              </p:par>
                              <p:par>
                                <p:cTn id="8" presetID="1" presetClass="entr" presetSubtype="0" fill="hold" grpId="0" nodeType="withEffect">
                                  <p:stCondLst>
                                    <p:cond delay="200"/>
                                  </p:stCondLst>
                                  <p:childTnLst>
                                    <p:set>
                                      <p:cBhvr>
                                        <p:cTn id="9" dur="1" fill="hold">
                                          <p:stCondLst>
                                            <p:cond delay="0"/>
                                          </p:stCondLst>
                                        </p:cTn>
                                        <p:tgtEl>
                                          <p:spTgt spid="134"/>
                                        </p:tgtEl>
                                        <p:attrNameLst>
                                          <p:attrName>style.visibility</p:attrName>
                                        </p:attrNameLst>
                                      </p:cBhvr>
                                      <p:to>
                                        <p:strVal val="visible"/>
                                      </p:to>
                                    </p:set>
                                  </p:childTnLst>
                                </p:cTn>
                              </p:par>
                              <p:par>
                                <p:cTn id="10" presetID="1" presetClass="entr" presetSubtype="0" fill="hold" grpId="0" nodeType="withEffect">
                                  <p:stCondLst>
                                    <p:cond delay="400"/>
                                  </p:stCondLst>
                                  <p:childTnLst>
                                    <p:set>
                                      <p:cBhvr>
                                        <p:cTn id="11" dur="1" fill="hold">
                                          <p:stCondLst>
                                            <p:cond delay="0"/>
                                          </p:stCondLst>
                                        </p:cTn>
                                        <p:tgtEl>
                                          <p:spTgt spid="135"/>
                                        </p:tgtEl>
                                        <p:attrNameLst>
                                          <p:attrName>style.visibility</p:attrName>
                                        </p:attrNameLst>
                                      </p:cBhvr>
                                      <p:to>
                                        <p:strVal val="visible"/>
                                      </p:to>
                                    </p:set>
                                  </p:childTnLst>
                                </p:cTn>
                              </p:par>
                              <p:par>
                                <p:cTn id="12" presetID="1" presetClass="entr" presetSubtype="0" fill="hold" grpId="0" nodeType="withEffect">
                                  <p:stCondLst>
                                    <p:cond delay="600"/>
                                  </p:stCondLst>
                                  <p:childTnLst>
                                    <p:set>
                                      <p:cBhvr>
                                        <p:cTn id="13" dur="1" fill="hold">
                                          <p:stCondLst>
                                            <p:cond delay="0"/>
                                          </p:stCondLst>
                                        </p:cTn>
                                        <p:tgtEl>
                                          <p:spTgt spid="136"/>
                                        </p:tgtEl>
                                        <p:attrNameLst>
                                          <p:attrName>style.visibility</p:attrName>
                                        </p:attrNameLst>
                                      </p:cBhvr>
                                      <p:to>
                                        <p:strVal val="visible"/>
                                      </p:to>
                                    </p:set>
                                  </p:childTnLst>
                                </p:cTn>
                              </p:par>
                              <p:par>
                                <p:cTn id="14" presetID="1" presetClass="entr" presetSubtype="0" fill="hold" grpId="0" nodeType="withEffect">
                                  <p:stCondLst>
                                    <p:cond delay="800"/>
                                  </p:stCondLst>
                                  <p:childTnLst>
                                    <p:set>
                                      <p:cBhvr>
                                        <p:cTn id="15" dur="1" fill="hold">
                                          <p:stCondLst>
                                            <p:cond delay="0"/>
                                          </p:stCondLst>
                                        </p:cTn>
                                        <p:tgtEl>
                                          <p:spTgt spid="137"/>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0"/>
                                          </p:stCondLst>
                                        </p:cTn>
                                        <p:tgtEl>
                                          <p:spTgt spid="138"/>
                                        </p:tgtEl>
                                        <p:attrNameLst>
                                          <p:attrName>style.visibility</p:attrName>
                                        </p:attrNameLst>
                                      </p:cBhvr>
                                      <p:to>
                                        <p:strVal val="visible"/>
                                      </p:to>
                                    </p:set>
                                  </p:childTnLst>
                                </p:cTn>
                              </p:par>
                              <p:par>
                                <p:cTn id="18" presetID="1" presetClass="entr" presetSubtype="0" fill="hold" grpId="0" nodeType="withEffect">
                                  <p:stCondLst>
                                    <p:cond delay="1200"/>
                                  </p:stCondLst>
                                  <p:childTnLst>
                                    <p:set>
                                      <p:cBhvr>
                                        <p:cTn id="19" dur="1" fill="hold">
                                          <p:stCondLst>
                                            <p:cond delay="0"/>
                                          </p:stCondLst>
                                        </p:cTn>
                                        <p:tgtEl>
                                          <p:spTgt spid="139"/>
                                        </p:tgtEl>
                                        <p:attrNameLst>
                                          <p:attrName>style.visibility</p:attrName>
                                        </p:attrNameLst>
                                      </p:cBhvr>
                                      <p:to>
                                        <p:strVal val="visible"/>
                                      </p:to>
                                    </p:set>
                                  </p:childTnLst>
                                </p:cTn>
                              </p:par>
                              <p:par>
                                <p:cTn id="20" presetID="1" presetClass="entr" presetSubtype="0" fill="hold" grpId="0" nodeType="withEffect">
                                  <p:stCondLst>
                                    <p:cond delay="1400"/>
                                  </p:stCondLst>
                                  <p:childTnLst>
                                    <p:set>
                                      <p:cBhvr>
                                        <p:cTn id="21" dur="1" fill="hold">
                                          <p:stCondLst>
                                            <p:cond delay="0"/>
                                          </p:stCondLst>
                                        </p:cTn>
                                        <p:tgtEl>
                                          <p:spTgt spid="140"/>
                                        </p:tgtEl>
                                        <p:attrNameLst>
                                          <p:attrName>style.visibility</p:attrName>
                                        </p:attrNameLst>
                                      </p:cBhvr>
                                      <p:to>
                                        <p:strVal val="visible"/>
                                      </p:to>
                                    </p:set>
                                  </p:childTnLst>
                                </p:cTn>
                              </p:par>
                              <p:par>
                                <p:cTn id="22" presetID="1" presetClass="entr" presetSubtype="0" fill="hold" grpId="0" nodeType="withEffect">
                                  <p:stCondLst>
                                    <p:cond delay="1600"/>
                                  </p:stCondLst>
                                  <p:childTnLst>
                                    <p:set>
                                      <p:cBhvr>
                                        <p:cTn id="23" dur="1" fill="hold">
                                          <p:stCondLst>
                                            <p:cond delay="0"/>
                                          </p:stCondLst>
                                        </p:cTn>
                                        <p:tgtEl>
                                          <p:spTgt spid="141"/>
                                        </p:tgtEl>
                                        <p:attrNameLst>
                                          <p:attrName>style.visibility</p:attrName>
                                        </p:attrNameLst>
                                      </p:cBhvr>
                                      <p:to>
                                        <p:strVal val="visible"/>
                                      </p:to>
                                    </p:set>
                                  </p:childTnLst>
                                </p:cTn>
                              </p:par>
                              <p:par>
                                <p:cTn id="24" presetID="1" presetClass="entr" presetSubtype="0" fill="hold" grpId="0" nodeType="withEffect">
                                  <p:stCondLst>
                                    <p:cond delay="1800"/>
                                  </p:stCondLst>
                                  <p:childTnLst>
                                    <p:set>
                                      <p:cBhvr>
                                        <p:cTn id="25" dur="1" fill="hold">
                                          <p:stCondLst>
                                            <p:cond delay="0"/>
                                          </p:stCondLst>
                                        </p:cTn>
                                        <p:tgtEl>
                                          <p:spTgt spid="142"/>
                                        </p:tgtEl>
                                        <p:attrNameLst>
                                          <p:attrName>style.visibility</p:attrName>
                                        </p:attrNameLst>
                                      </p:cBhvr>
                                      <p:to>
                                        <p:strVal val="visible"/>
                                      </p:to>
                                    </p:set>
                                  </p:childTnLst>
                                </p:cTn>
                              </p:par>
                              <p:par>
                                <p:cTn id="26" presetID="42" presetClass="path" presetSubtype="0" accel="50000" decel="50000" fill="hold" nodeType="withEffect">
                                  <p:stCondLst>
                                    <p:cond delay="0"/>
                                  </p:stCondLst>
                                  <p:childTnLst>
                                    <p:animMotion origin="layout" path="M 0 0 L 0 0.25 E" pathEditMode="relative" ptsTypes="">
                                      <p:cBhvr>
                                        <p:cTn id="27" dur="2000" fill="hold"/>
                                        <p:tgtEl>
                                          <p:spTgt spid="117"/>
                                        </p:tgtEl>
                                        <p:attrNameLst>
                                          <p:attrName>ppt_x</p:attrName>
                                          <p:attrName>ppt_y</p:attrName>
                                        </p:attrNameLst>
                                      </p:cBhvr>
                                    </p:animMotion>
                                  </p:childTnLst>
                                </p:cTn>
                              </p:par>
                            </p:childTnLst>
                          </p:cTn>
                        </p:par>
                        <p:par>
                          <p:cTn id="28" fill="hold">
                            <p:stCondLst>
                              <p:cond delay="2000"/>
                            </p:stCondLst>
                            <p:childTnLst>
                              <p:par>
                                <p:cTn id="29" presetID="64" presetClass="path" presetSubtype="0" accel="50000" decel="50000" fill="hold" nodeType="afterEffect">
                                  <p:stCondLst>
                                    <p:cond delay="0"/>
                                  </p:stCondLst>
                                  <p:childTnLst>
                                    <p:animMotion origin="layout" path="M -2.77778E-6 0.19765 L -0.00052 -1.27084 " pathEditMode="relative" rAng="0" ptsTypes="AA">
                                      <p:cBhvr>
                                        <p:cTn id="30" dur="2000" fill="hold"/>
                                        <p:tgtEl>
                                          <p:spTgt spid="117"/>
                                        </p:tgtEl>
                                        <p:attrNameLst>
                                          <p:attrName>ppt_x</p:attrName>
                                          <p:attrName>ppt_y</p:attrName>
                                        </p:attrNameLst>
                                      </p:cBhvr>
                                      <p:rCtr x="-35" y="-73440"/>
                                    </p:animMotion>
                                  </p:childTnLst>
                                </p:cTn>
                              </p:par>
                            </p:childTnLst>
                          </p:cTn>
                        </p:par>
                        <p:par>
                          <p:cTn id="31" fill="hold">
                            <p:stCondLst>
                              <p:cond delay="4000"/>
                            </p:stCondLst>
                            <p:childTnLst>
                              <p:par>
                                <p:cTn id="32" presetID="59" presetClass="path" presetSubtype="0" accel="50000" decel="50000" fill="hold" nodeType="afterEffect">
                                  <p:stCondLst>
                                    <p:cond delay="0"/>
                                  </p:stCondLst>
                                  <p:childTnLst>
                                    <p:animMotion origin="layout" path="M -5.55556E-7 3.74961E-6 C 0.01962 0.00246 0.03108 0.09528 0.02708 0.20166 C 0.02222 0.31452 0.00365 0.40086 -0.01615 0.39839 C -0.03576 0.39593 -0.05451 0.48381 -0.05885 0.59512 C -0.06302 0.70428 -0.05191 0.79648 -0.03212 0.79895 " pathEditMode="relative" rAng="5644820" ptsTypes="fffff">
                                      <p:cBhvr>
                                        <p:cTn id="33" dur="3000" fill="hold"/>
                                        <p:tgtEl>
                                          <p:spTgt spid="120"/>
                                        </p:tgtEl>
                                        <p:attrNameLst>
                                          <p:attrName>ppt_x</p:attrName>
                                          <p:attrName>ppt_y</p:attrName>
                                        </p:attrNameLst>
                                      </p:cBhvr>
                                      <p:rCtr x="-1597" y="39963"/>
                                    </p:animMotion>
                                  </p:childTnLst>
                                </p:cTn>
                              </p:par>
                              <p:par>
                                <p:cTn id="34" presetID="39" presetClass="path" presetSubtype="0" accel="50000" decel="50000" fill="hold" nodeType="withEffect">
                                  <p:stCondLst>
                                    <p:cond delay="500"/>
                                  </p:stCondLst>
                                  <p:childTnLst>
                                    <p:animMotion origin="layout" path="M 4.44444E-6 -0.60988 C -0.0198 -0.60988 -0.0349 -0.43549 -0.0349 -0.22377 C -0.0349 -0.00617 -0.0198 0.1679 4.44444E-6 0.1679 C 0.01979 0.1679 0.03489 0.34444 0.03489 0.55957 C 0.03489 0.7713 0.01979 0.94568 4.44444E-6 0.94568 " pathEditMode="relative" rAng="5400000" ptsTypes="fffff">
                                      <p:cBhvr>
                                        <p:cTn id="35" dur="3000" fill="hold"/>
                                        <p:tgtEl>
                                          <p:spTgt spid="127"/>
                                        </p:tgtEl>
                                        <p:attrNameLst>
                                          <p:attrName>ppt_x</p:attrName>
                                          <p:attrName>ppt_y</p:attrName>
                                        </p:attrNameLst>
                                      </p:cBhvr>
                                      <p:rCtr x="0" y="77778"/>
                                    </p:animMotion>
                                  </p:childTnLst>
                                </p:cTn>
                              </p:par>
                              <p:par>
                                <p:cTn id="36" presetID="59" presetClass="path" presetSubtype="0" accel="50000" decel="50000" fill="hold" nodeType="withEffect">
                                  <p:stCondLst>
                                    <p:cond delay="2200"/>
                                  </p:stCondLst>
                                  <p:childTnLst>
                                    <p:animMotion origin="layout" path="M 2.22222E-6 -0.50926 C 0.01962 -0.50926 0.03472 -0.36234 0.03507 -0.18827 C 0.03472 -0.00493 0.01962 0.1392 -0.00018 0.1392 C -0.01997 0.1392 -0.03507 0.28488 -0.0349 0.46389 C -0.03472 0.64352 -0.01997 0.78951 -0.00018 0.78951 " pathEditMode="relative" rAng="5400000" ptsTypes="fffff">
                                      <p:cBhvr>
                                        <p:cTn id="37" dur="3000" fill="hold"/>
                                        <p:tgtEl>
                                          <p:spTgt spid="104"/>
                                        </p:tgtEl>
                                        <p:attrNameLst>
                                          <p:attrName>ppt_x</p:attrName>
                                          <p:attrName>ppt_y</p:attrName>
                                        </p:attrNameLst>
                                      </p:cBhvr>
                                      <p:rCtr x="0" y="64938"/>
                                    </p:animMotion>
                                  </p:childTnLst>
                                </p:cTn>
                              </p:par>
                              <p:par>
                                <p:cTn id="38" presetID="39" presetClass="path" presetSubtype="0" accel="50000" decel="50000" fill="hold" nodeType="withEffect">
                                  <p:stCondLst>
                                    <p:cond delay="1200"/>
                                  </p:stCondLst>
                                  <p:childTnLst>
                                    <p:animMotion origin="layout" path="M 0.01458 -0.54702 C -0.01493 -0.54702 -0.03646 -0.35985 -0.03646 -0.13351 C -0.03646 0.09868 -0.01493 0.28431 0.01458 0.28431 C 0.04357 0.28431 0.06632 0.4721 0.06632 0.70244 C 0.06632 0.92877 0.04357 1.11595 0.01458 1.11595 " pathEditMode="relative" rAng="5400000" ptsTypes="fffff">
                                      <p:cBhvr>
                                        <p:cTn id="39" dur="3000" fill="hold"/>
                                        <p:tgtEl>
                                          <p:spTgt spid="97"/>
                                        </p:tgtEl>
                                        <p:attrNameLst>
                                          <p:attrName>ppt_x</p:attrName>
                                          <p:attrName>ppt_y</p:attrName>
                                        </p:attrNameLst>
                                      </p:cBhvr>
                                      <p:rCtr x="35" y="831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5" grpId="0"/>
      <p:bldP spid="136" grpId="0" animBg="1"/>
      <p:bldP spid="137" grpId="0" animBg="1"/>
      <p:bldP spid="138" grpId="0" animBg="1"/>
      <p:bldP spid="139" grpId="0" animBg="1"/>
      <p:bldP spid="140" grpId="0" animBg="1"/>
      <p:bldP spid="141" grpId="0" animBg="1"/>
      <p:bldP spid="142"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251519" y="267494"/>
            <a:ext cx="8568953" cy="4593166"/>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grpSp>
        <p:nvGrpSpPr>
          <p:cNvPr id="44" name="กลุ่ม 43"/>
          <p:cNvGrpSpPr/>
          <p:nvPr userDrawn="1"/>
        </p:nvGrpSpPr>
        <p:grpSpPr>
          <a:xfrm>
            <a:off x="971600" y="645485"/>
            <a:ext cx="7467998" cy="3748057"/>
            <a:chOff x="971600" y="645485"/>
            <a:chExt cx="7467998" cy="3748057"/>
          </a:xfrm>
        </p:grpSpPr>
        <p:sp>
          <p:nvSpPr>
            <p:cNvPr id="45" name="บวก 44"/>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6" name="บวก 45"/>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7" name="บวก 46"/>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8" name="บวก 47"/>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9" name="วงรี 48"/>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0" name="วงรี 49"/>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1" name="วงรี 50"/>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2" name="สามเหลี่ยมหน้าจั่ว 51"/>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3" name="สามเหลี่ยมหน้าจั่ว 52"/>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4" name="สามเหลี่ยมหน้าจั่ว 53"/>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5" name="สามเหลี่ยมหน้าจั่ว 54"/>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6" name="วงรี 55"/>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2" name="ชื่อเรื่อง 1"/>
          <p:cNvSpPr>
            <a:spLocks noGrp="1"/>
          </p:cNvSpPr>
          <p:nvPr>
            <p:ph type="title"/>
          </p:nvPr>
        </p:nvSpPr>
        <p:spPr>
          <a:xfrm>
            <a:off x="457200" y="385273"/>
            <a:ext cx="8229600" cy="857250"/>
          </a:xfrm>
        </p:spPr>
        <p:txBody>
          <a:bodyPr/>
          <a:lstStyle/>
          <a:p>
            <a:r>
              <a:rPr lang="th-TH"/>
              <a:t>คลิกเพื่อแก้ไขลักษณะชื่อเรื่องต้นแบบ</a:t>
            </a:r>
          </a:p>
        </p:txBody>
      </p:sp>
      <p:sp>
        <p:nvSpPr>
          <p:cNvPr id="3" name="ตัวแทนวันที่ 2"/>
          <p:cNvSpPr>
            <a:spLocks noGrp="1"/>
          </p:cNvSpPr>
          <p:nvPr>
            <p:ph type="dt" sz="half" idx="10"/>
          </p:nvPr>
        </p:nvSpPr>
        <p:spPr/>
        <p:txBody>
          <a:bodyPr/>
          <a:lstStyle/>
          <a:p>
            <a:fld id="{D32242DE-F0EE-4C77-B9C6-2A34B17B2D30}" type="datetimeFigureOut">
              <a:rPr lang="th-TH" smtClean="0"/>
              <a:t>05/12/67</a:t>
            </a:fld>
            <a:endParaRPr lang="th-TH"/>
          </a:p>
        </p:txBody>
      </p:sp>
      <p:sp>
        <p:nvSpPr>
          <p:cNvPr id="4" name="ตัวแทนท้ายกระดาษ 3"/>
          <p:cNvSpPr>
            <a:spLocks noGrp="1"/>
          </p:cNvSpPr>
          <p:nvPr>
            <p:ph type="ftr" sz="quarter" idx="11"/>
          </p:nvPr>
        </p:nvSpPr>
        <p:spPr/>
        <p:txBody>
          <a:bodyPr/>
          <a:lstStyle/>
          <a:p>
            <a:endParaRPr lang="th-TH"/>
          </a:p>
        </p:txBody>
      </p:sp>
      <p:sp>
        <p:nvSpPr>
          <p:cNvPr id="5" name="ตัวแทนหมายเลขภาพนิ่ง 4"/>
          <p:cNvSpPr>
            <a:spLocks noGrp="1"/>
          </p:cNvSpPr>
          <p:nvPr>
            <p:ph type="sldNum" sz="quarter" idx="12"/>
          </p:nvPr>
        </p:nvSpPr>
        <p:spPr/>
        <p:txBody>
          <a:bodyPr/>
          <a:lstStyle/>
          <a:p>
            <a:fld id="{87FAD50B-2507-4EF4-85F2-259190485B3F}" type="slidenum">
              <a:rPr lang="th-TH" smtClean="0"/>
              <a:t>‹#›</a:t>
            </a:fld>
            <a:endParaRPr lang="th-TH"/>
          </a:p>
        </p:txBody>
      </p:sp>
      <p:grpSp>
        <p:nvGrpSpPr>
          <p:cNvPr id="57" name="กลุ่ม 56"/>
          <p:cNvGrpSpPr/>
          <p:nvPr userDrawn="1"/>
        </p:nvGrpSpPr>
        <p:grpSpPr>
          <a:xfrm>
            <a:off x="6526030" y="4635660"/>
            <a:ext cx="2261782" cy="450000"/>
            <a:chOff x="3289945" y="3405879"/>
            <a:chExt cx="2261782" cy="450000"/>
          </a:xfrm>
        </p:grpSpPr>
        <p:sp>
          <p:nvSpPr>
            <p:cNvPr id="58" name="วงรี 57"/>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9" name="วงรี 58"/>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0" name="วงรี 59"/>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1" name="วงรี 60"/>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Tree>
    <p:extLst>
      <p:ext uri="{BB962C8B-B14F-4D97-AF65-F5344CB8AC3E}">
        <p14:creationId xmlns:p14="http://schemas.microsoft.com/office/powerpoint/2010/main" val="4088103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251519" y="267494"/>
            <a:ext cx="8568953" cy="4593166"/>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grpSp>
        <p:nvGrpSpPr>
          <p:cNvPr id="44" name="กลุ่ม 43"/>
          <p:cNvGrpSpPr/>
          <p:nvPr userDrawn="1"/>
        </p:nvGrpSpPr>
        <p:grpSpPr>
          <a:xfrm>
            <a:off x="971600" y="645485"/>
            <a:ext cx="7467998" cy="3748057"/>
            <a:chOff x="971600" y="645485"/>
            <a:chExt cx="7467998" cy="3748057"/>
          </a:xfrm>
        </p:grpSpPr>
        <p:sp>
          <p:nvSpPr>
            <p:cNvPr id="45" name="บวก 44"/>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6" name="บวก 45"/>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7" name="บวก 46"/>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8" name="บวก 47"/>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9" name="วงรี 48"/>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0" name="วงรี 49"/>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1" name="วงรี 50"/>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2" name="สามเหลี่ยมหน้าจั่ว 51"/>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3" name="สามเหลี่ยมหน้าจั่ว 52"/>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4" name="สามเหลี่ยมหน้าจั่ว 53"/>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5" name="สามเหลี่ยมหน้าจั่ว 54"/>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6" name="วงรี 55"/>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2" name="ชื่อเรื่อง 1"/>
          <p:cNvSpPr>
            <a:spLocks noGrp="1"/>
          </p:cNvSpPr>
          <p:nvPr>
            <p:ph type="title"/>
          </p:nvPr>
        </p:nvSpPr>
        <p:spPr/>
        <p:txBody>
          <a:bodyPr/>
          <a:lstStyle/>
          <a:p>
            <a:r>
              <a:rPr lang="th-TH"/>
              <a:t>คลิกเพื่อแก้ไขลักษณะชื่อเรื่องต้นแบบ</a:t>
            </a:r>
          </a:p>
        </p:txBody>
      </p:sp>
      <p:sp>
        <p:nvSpPr>
          <p:cNvPr id="3" name="ตัวแทนวันที่ 2"/>
          <p:cNvSpPr>
            <a:spLocks noGrp="1"/>
          </p:cNvSpPr>
          <p:nvPr>
            <p:ph type="dt" sz="half" idx="10"/>
          </p:nvPr>
        </p:nvSpPr>
        <p:spPr/>
        <p:txBody>
          <a:bodyPr/>
          <a:lstStyle/>
          <a:p>
            <a:fld id="{D32242DE-F0EE-4C77-B9C6-2A34B17B2D30}" type="datetimeFigureOut">
              <a:rPr lang="th-TH" smtClean="0"/>
              <a:t>05/12/67</a:t>
            </a:fld>
            <a:endParaRPr lang="th-TH"/>
          </a:p>
        </p:txBody>
      </p:sp>
      <p:sp>
        <p:nvSpPr>
          <p:cNvPr id="4" name="ตัวแทนท้ายกระดาษ 3"/>
          <p:cNvSpPr>
            <a:spLocks noGrp="1"/>
          </p:cNvSpPr>
          <p:nvPr>
            <p:ph type="ftr" sz="quarter" idx="11"/>
          </p:nvPr>
        </p:nvSpPr>
        <p:spPr/>
        <p:txBody>
          <a:bodyPr/>
          <a:lstStyle/>
          <a:p>
            <a:endParaRPr lang="th-TH"/>
          </a:p>
        </p:txBody>
      </p:sp>
      <p:sp>
        <p:nvSpPr>
          <p:cNvPr id="5" name="ตัวแทนหมายเลขภาพนิ่ง 4"/>
          <p:cNvSpPr>
            <a:spLocks noGrp="1"/>
          </p:cNvSpPr>
          <p:nvPr>
            <p:ph type="sldNum" sz="quarter" idx="12"/>
          </p:nvPr>
        </p:nvSpPr>
        <p:spPr/>
        <p:txBody>
          <a:bodyPr/>
          <a:lstStyle/>
          <a:p>
            <a:fld id="{87FAD50B-2507-4EF4-85F2-259190485B3F}" type="slidenum">
              <a:rPr lang="th-TH" smtClean="0"/>
              <a:t>‹#›</a:t>
            </a:fld>
            <a:endParaRPr lang="th-TH"/>
          </a:p>
        </p:txBody>
      </p:sp>
    </p:spTree>
    <p:extLst>
      <p:ext uri="{BB962C8B-B14F-4D97-AF65-F5344CB8AC3E}">
        <p14:creationId xmlns:p14="http://schemas.microsoft.com/office/powerpoint/2010/main" val="4088103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1609850" y="420700"/>
            <a:ext cx="5915100" cy="572700"/>
          </a:xfrm>
          <a:prstGeom prst="rect">
            <a:avLst/>
          </a:prstGeom>
        </p:spPr>
        <p:txBody>
          <a:bodyPr spcFirstLastPara="1" wrap="square" lIns="121705" tIns="121705" rIns="121705" bIns="121705" anchor="t" anchorCtr="0">
            <a:noAutofit/>
          </a:bodyPr>
          <a:lstStyle>
            <a:lvl1pPr lvl="0">
              <a:spcBef>
                <a:spcPts val="0"/>
              </a:spcBef>
              <a:spcAft>
                <a:spcPts val="0"/>
              </a:spcAft>
              <a:buSzPts val="27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667200" y="1178825"/>
            <a:ext cx="7809600" cy="3356400"/>
          </a:xfrm>
          <a:prstGeom prst="rect">
            <a:avLst/>
          </a:prstGeom>
        </p:spPr>
        <p:txBody>
          <a:bodyPr spcFirstLastPara="1" wrap="square" lIns="121705" tIns="121705" rIns="121705" bIns="121705" anchor="t" anchorCtr="0">
            <a:noAutofit/>
          </a:bodyPr>
          <a:lstStyle>
            <a:lvl1pPr marL="456248" lvl="0" indent="-317183" rtl="0">
              <a:spcBef>
                <a:spcPts val="0"/>
              </a:spcBef>
              <a:spcAft>
                <a:spcPts val="0"/>
              </a:spcAft>
              <a:buClr>
                <a:schemeClr val="accent3"/>
              </a:buClr>
              <a:buSzPts val="1400"/>
              <a:buAutoNum type="arabicPeriod"/>
              <a:defRPr sz="1200"/>
            </a:lvl1pPr>
            <a:lvl2pPr marL="912971" lvl="1" indent="-317183" rtl="0">
              <a:spcBef>
                <a:spcPts val="0"/>
              </a:spcBef>
              <a:spcAft>
                <a:spcPts val="0"/>
              </a:spcAft>
              <a:buSzPts val="1400"/>
              <a:buAutoNum type="alphaLcPeriod"/>
              <a:defRPr/>
            </a:lvl2pPr>
            <a:lvl3pPr marL="1369219" lvl="2" indent="-317183" rtl="0">
              <a:spcBef>
                <a:spcPts val="0"/>
              </a:spcBef>
              <a:spcAft>
                <a:spcPts val="0"/>
              </a:spcAft>
              <a:buSzPts val="1400"/>
              <a:buAutoNum type="romanLcPeriod"/>
              <a:defRPr/>
            </a:lvl3pPr>
            <a:lvl4pPr marL="1825943" lvl="3" indent="-317183" rtl="0">
              <a:spcBef>
                <a:spcPts val="0"/>
              </a:spcBef>
              <a:spcAft>
                <a:spcPts val="0"/>
              </a:spcAft>
              <a:buSzPts val="1400"/>
              <a:buAutoNum type="arabicPeriod"/>
              <a:defRPr/>
            </a:lvl4pPr>
            <a:lvl5pPr marL="2282190" lvl="4" indent="-317183" rtl="0">
              <a:spcBef>
                <a:spcPts val="0"/>
              </a:spcBef>
              <a:spcAft>
                <a:spcPts val="0"/>
              </a:spcAft>
              <a:buSzPts val="1400"/>
              <a:buAutoNum type="alphaLcPeriod"/>
              <a:defRPr/>
            </a:lvl5pPr>
            <a:lvl6pPr marL="2738914" lvl="5" indent="-317183" rtl="0">
              <a:spcBef>
                <a:spcPts val="0"/>
              </a:spcBef>
              <a:spcAft>
                <a:spcPts val="0"/>
              </a:spcAft>
              <a:buSzPts val="1400"/>
              <a:buAutoNum type="romanLcPeriod"/>
              <a:defRPr/>
            </a:lvl6pPr>
            <a:lvl7pPr marL="3195161" lvl="6" indent="-317183" rtl="0">
              <a:spcBef>
                <a:spcPts val="0"/>
              </a:spcBef>
              <a:spcAft>
                <a:spcPts val="0"/>
              </a:spcAft>
              <a:buSzPts val="1400"/>
              <a:buAutoNum type="arabicPeriod"/>
              <a:defRPr/>
            </a:lvl7pPr>
            <a:lvl8pPr marL="3651885" lvl="7" indent="-317183" rtl="0">
              <a:spcBef>
                <a:spcPts val="0"/>
              </a:spcBef>
              <a:spcAft>
                <a:spcPts val="0"/>
              </a:spcAft>
              <a:buSzPts val="1400"/>
              <a:buAutoNum type="alphaLcPeriod"/>
              <a:defRPr/>
            </a:lvl8pPr>
            <a:lvl9pPr marL="4108133" lvl="8" indent="-317183" rtl="0">
              <a:spcBef>
                <a:spcPts val="0"/>
              </a:spcBef>
              <a:spcAft>
                <a:spcPts val="0"/>
              </a:spcAft>
              <a:buSzPts val="1400"/>
              <a:buAutoNum type="romanLcPeriod"/>
              <a:defRPr/>
            </a:lvl9pPr>
          </a:lstStyle>
          <a:p>
            <a:endParaRPr/>
          </a:p>
        </p:txBody>
      </p:sp>
      <p:sp>
        <p:nvSpPr>
          <p:cNvPr id="100" name="Google Shape;100;p4"/>
          <p:cNvSpPr/>
          <p:nvPr/>
        </p:nvSpPr>
        <p:spPr>
          <a:xfrm>
            <a:off x="-75725" y="4165452"/>
            <a:ext cx="1106174" cy="101726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 name="Google Shape;101;p4"/>
          <p:cNvSpPr/>
          <p:nvPr/>
        </p:nvSpPr>
        <p:spPr>
          <a:xfrm rot="10800000">
            <a:off x="8133778" y="-68612"/>
            <a:ext cx="1086248" cy="99946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02" name="Google Shape;102;p4"/>
          <p:cNvGrpSpPr/>
          <p:nvPr/>
        </p:nvGrpSpPr>
        <p:grpSpPr>
          <a:xfrm>
            <a:off x="34398" y="11574"/>
            <a:ext cx="3515397" cy="3534168"/>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26" name="Google Shape;126;p4"/>
          <p:cNvSpPr/>
          <p:nvPr/>
        </p:nvSpPr>
        <p:spPr>
          <a:xfrm rot="10800000">
            <a:off x="8697079" y="103043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27" name="Google Shape;127;p4"/>
          <p:cNvGrpSpPr/>
          <p:nvPr/>
        </p:nvGrpSpPr>
        <p:grpSpPr>
          <a:xfrm>
            <a:off x="5740605" y="1760106"/>
            <a:ext cx="3345890" cy="3315845"/>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4250639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5"/>
        </a:solidFill>
        <a:effectLst/>
      </p:bgPr>
    </p:bg>
    <p:spTree>
      <p:nvGrpSpPr>
        <p:cNvPr id="1" name="Shape 234"/>
        <p:cNvGrpSpPr/>
        <p:nvPr/>
      </p:nvGrpSpPr>
      <p:grpSpPr>
        <a:xfrm>
          <a:off x="0" y="0"/>
          <a:ext cx="0" cy="0"/>
          <a:chOff x="0" y="0"/>
          <a:chExt cx="0" cy="0"/>
        </a:xfrm>
      </p:grpSpPr>
      <p:sp>
        <p:nvSpPr>
          <p:cNvPr id="235" name="Google Shape;235;p7"/>
          <p:cNvSpPr/>
          <p:nvPr/>
        </p:nvSpPr>
        <p:spPr>
          <a:xfrm rot="5400000">
            <a:off x="-175512" y="-29017"/>
            <a:ext cx="2495297" cy="229473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 name="Google Shape;236;p7"/>
          <p:cNvSpPr txBox="1">
            <a:spLocks noGrp="1"/>
          </p:cNvSpPr>
          <p:nvPr>
            <p:ph type="title"/>
          </p:nvPr>
        </p:nvSpPr>
        <p:spPr>
          <a:xfrm>
            <a:off x="4839150" y="307750"/>
            <a:ext cx="3276600" cy="755700"/>
          </a:xfrm>
          <a:prstGeom prst="rect">
            <a:avLst/>
          </a:prstGeom>
        </p:spPr>
        <p:txBody>
          <a:bodyPr spcFirstLastPara="1" wrap="square" lIns="121705" tIns="121705" rIns="121705" bIns="121705" anchor="b" anchorCtr="0">
            <a:noAutofit/>
          </a:bodyPr>
          <a:lstStyle>
            <a:lvl1pPr lvl="0" algn="l">
              <a:spcBef>
                <a:spcPts val="0"/>
              </a:spcBef>
              <a:spcAft>
                <a:spcPts val="0"/>
              </a:spcAft>
              <a:buSzPts val="2400"/>
              <a:buNone/>
              <a:defRPr sz="3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37" name="Google Shape;237;p7"/>
          <p:cNvSpPr/>
          <p:nvPr/>
        </p:nvSpPr>
        <p:spPr>
          <a:xfrm>
            <a:off x="-75724" y="968126"/>
            <a:ext cx="4639897" cy="426695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 name="Google Shape;238;p7"/>
          <p:cNvSpPr txBox="1">
            <a:spLocks noGrp="1"/>
          </p:cNvSpPr>
          <p:nvPr>
            <p:ph type="subTitle" idx="1"/>
          </p:nvPr>
        </p:nvSpPr>
        <p:spPr>
          <a:xfrm>
            <a:off x="4839150" y="1142400"/>
            <a:ext cx="3276600" cy="2858700"/>
          </a:xfrm>
          <a:prstGeom prst="rect">
            <a:avLst/>
          </a:prstGeom>
        </p:spPr>
        <p:txBody>
          <a:bodyPr spcFirstLastPara="1" wrap="square" lIns="121705" tIns="121705" rIns="121705" bIns="121705" anchor="t" anchorCtr="0">
            <a:noAutofit/>
          </a:bodyPr>
          <a:lstStyle>
            <a:lvl1pPr lvl="0">
              <a:spcBef>
                <a:spcPts val="0"/>
              </a:spcBef>
              <a:spcAft>
                <a:spcPts val="0"/>
              </a:spcAft>
              <a:buClr>
                <a:schemeClr val="accent3"/>
              </a:buClr>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grpSp>
        <p:nvGrpSpPr>
          <p:cNvPr id="239" name="Google Shape;239;p7"/>
          <p:cNvGrpSpPr/>
          <p:nvPr/>
        </p:nvGrpSpPr>
        <p:grpSpPr>
          <a:xfrm rot="10800000">
            <a:off x="7019419" y="3192900"/>
            <a:ext cx="1990697" cy="1849834"/>
            <a:chOff x="817100" y="238125"/>
            <a:chExt cx="5912375" cy="5495644"/>
          </a:xfrm>
        </p:grpSpPr>
        <p:sp>
          <p:nvSpPr>
            <p:cNvPr id="240" name="Google Shape;240;p7"/>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 name="Google Shape;241;p7"/>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 name="Google Shape;242;p7"/>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 name="Google Shape;243;p7"/>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 name="Google Shape;244;p7"/>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5" name="Google Shape;245;p7"/>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6" name="Google Shape;246;p7"/>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 name="Google Shape;247;p7"/>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 name="Google Shape;248;p7"/>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9" name="Google Shape;249;p7"/>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 name="Google Shape;250;p7"/>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1" name="Google Shape;251;p7"/>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2" name="Google Shape;252;p7"/>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3" name="Google Shape;253;p7"/>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4" name="Google Shape;254;p7"/>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5" name="Google Shape;255;p7"/>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6" name="Google Shape;256;p7"/>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304267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4"/>
        </a:solidFill>
        <a:effectLst/>
      </p:bgPr>
    </p:bg>
    <p:spTree>
      <p:nvGrpSpPr>
        <p:cNvPr id="1" name="Shape 378"/>
        <p:cNvGrpSpPr/>
        <p:nvPr/>
      </p:nvGrpSpPr>
      <p:grpSpPr>
        <a:xfrm>
          <a:off x="0" y="0"/>
          <a:ext cx="0" cy="0"/>
          <a:chOff x="0" y="0"/>
          <a:chExt cx="0" cy="0"/>
        </a:xfrm>
      </p:grpSpPr>
      <p:grpSp>
        <p:nvGrpSpPr>
          <p:cNvPr id="379" name="Google Shape;379;p14"/>
          <p:cNvGrpSpPr/>
          <p:nvPr/>
        </p:nvGrpSpPr>
        <p:grpSpPr>
          <a:xfrm rot="10800000">
            <a:off x="4133726" y="-84475"/>
            <a:ext cx="5112025" cy="5285500"/>
            <a:chOff x="258350" y="-84478"/>
            <a:chExt cx="5112025" cy="5285500"/>
          </a:xfrm>
        </p:grpSpPr>
        <p:sp>
          <p:nvSpPr>
            <p:cNvPr id="380" name="Google Shape;380;p14"/>
            <p:cNvSpPr/>
            <p:nvPr/>
          </p:nvSpPr>
          <p:spPr>
            <a:xfrm rot="5400000">
              <a:off x="297296" y="127943"/>
              <a:ext cx="5285497" cy="486066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1" name="Google Shape;381;p14"/>
            <p:cNvSpPr/>
            <p:nvPr/>
          </p:nvSpPr>
          <p:spPr>
            <a:xfrm>
              <a:off x="258350" y="-84478"/>
              <a:ext cx="1585800" cy="52854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82" name="Google Shape;382;p14"/>
          <p:cNvSpPr txBox="1">
            <a:spLocks noGrp="1"/>
          </p:cNvSpPr>
          <p:nvPr>
            <p:ph type="ctrTitle"/>
          </p:nvPr>
        </p:nvSpPr>
        <p:spPr>
          <a:xfrm>
            <a:off x="4955825" y="2842925"/>
            <a:ext cx="3058200" cy="565500"/>
          </a:xfrm>
          <a:prstGeom prst="rect">
            <a:avLst/>
          </a:prstGeom>
        </p:spPr>
        <p:txBody>
          <a:bodyPr spcFirstLastPara="1" wrap="square" lIns="121705" tIns="121705" rIns="121705" bIns="121705" anchor="b" anchorCtr="0">
            <a:noAutofit/>
          </a:bodyPr>
          <a:lstStyle>
            <a:lvl1pPr lvl="0" algn="ctr" rtl="0">
              <a:spcBef>
                <a:spcPts val="0"/>
              </a:spcBef>
              <a:spcAft>
                <a:spcPts val="0"/>
              </a:spcAft>
              <a:buSzPts val="5200"/>
              <a:buNone/>
              <a:defRPr sz="3000"/>
            </a:lvl1pPr>
            <a:lvl2pPr lvl="1" algn="ctr" rtl="0">
              <a:spcBef>
                <a:spcPts val="0"/>
              </a:spcBef>
              <a:spcAft>
                <a:spcPts val="0"/>
              </a:spcAft>
              <a:buSzPts val="5200"/>
              <a:buNone/>
              <a:defRPr sz="5175"/>
            </a:lvl2pPr>
            <a:lvl3pPr lvl="2" algn="ctr" rtl="0">
              <a:spcBef>
                <a:spcPts val="0"/>
              </a:spcBef>
              <a:spcAft>
                <a:spcPts val="0"/>
              </a:spcAft>
              <a:buSzPts val="5200"/>
              <a:buNone/>
              <a:defRPr sz="5175"/>
            </a:lvl3pPr>
            <a:lvl4pPr lvl="3" algn="ctr" rtl="0">
              <a:spcBef>
                <a:spcPts val="0"/>
              </a:spcBef>
              <a:spcAft>
                <a:spcPts val="0"/>
              </a:spcAft>
              <a:buSzPts val="5200"/>
              <a:buNone/>
              <a:defRPr sz="5175"/>
            </a:lvl4pPr>
            <a:lvl5pPr lvl="4" algn="ctr" rtl="0">
              <a:spcBef>
                <a:spcPts val="0"/>
              </a:spcBef>
              <a:spcAft>
                <a:spcPts val="0"/>
              </a:spcAft>
              <a:buSzPts val="5200"/>
              <a:buNone/>
              <a:defRPr sz="5175"/>
            </a:lvl5pPr>
            <a:lvl6pPr lvl="5" algn="ctr" rtl="0">
              <a:spcBef>
                <a:spcPts val="0"/>
              </a:spcBef>
              <a:spcAft>
                <a:spcPts val="0"/>
              </a:spcAft>
              <a:buSzPts val="5200"/>
              <a:buNone/>
              <a:defRPr sz="5175"/>
            </a:lvl6pPr>
            <a:lvl7pPr lvl="6" algn="ctr" rtl="0">
              <a:spcBef>
                <a:spcPts val="0"/>
              </a:spcBef>
              <a:spcAft>
                <a:spcPts val="0"/>
              </a:spcAft>
              <a:buSzPts val="5200"/>
              <a:buNone/>
              <a:defRPr sz="5175"/>
            </a:lvl7pPr>
            <a:lvl8pPr lvl="7" algn="ctr" rtl="0">
              <a:spcBef>
                <a:spcPts val="0"/>
              </a:spcBef>
              <a:spcAft>
                <a:spcPts val="0"/>
              </a:spcAft>
              <a:buSzPts val="5200"/>
              <a:buNone/>
              <a:defRPr sz="5175"/>
            </a:lvl8pPr>
            <a:lvl9pPr lvl="8" algn="ctr" rtl="0">
              <a:spcBef>
                <a:spcPts val="0"/>
              </a:spcBef>
              <a:spcAft>
                <a:spcPts val="0"/>
              </a:spcAft>
              <a:buSzPts val="5200"/>
              <a:buNone/>
              <a:defRPr sz="5175"/>
            </a:lvl9pPr>
          </a:lstStyle>
          <a:p>
            <a:endParaRPr/>
          </a:p>
        </p:txBody>
      </p:sp>
      <p:sp>
        <p:nvSpPr>
          <p:cNvPr id="383" name="Google Shape;383;p14"/>
          <p:cNvSpPr txBox="1">
            <a:spLocks noGrp="1"/>
          </p:cNvSpPr>
          <p:nvPr>
            <p:ph type="subTitle" idx="1"/>
          </p:nvPr>
        </p:nvSpPr>
        <p:spPr>
          <a:xfrm>
            <a:off x="5038625" y="3289200"/>
            <a:ext cx="2892600" cy="5958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Font typeface="Karla Regular"/>
              <a:buNone/>
              <a:defRPr sz="1575">
                <a:latin typeface="Karla Regular"/>
                <a:ea typeface="Karla Regular"/>
                <a:cs typeface="Karla Regular"/>
                <a:sym typeface="Karla Regular"/>
              </a:defRPr>
            </a:lvl1pPr>
            <a:lvl2pPr lvl="1" algn="ctr" rtl="0">
              <a:lnSpc>
                <a:spcPct val="100000"/>
              </a:lnSpc>
              <a:spcBef>
                <a:spcPts val="0"/>
              </a:spcBef>
              <a:spcAft>
                <a:spcPts val="0"/>
              </a:spcAft>
              <a:buSzPts val="2800"/>
              <a:buNone/>
              <a:defRPr sz="2775"/>
            </a:lvl2pPr>
            <a:lvl3pPr lvl="2" algn="ctr" rtl="0">
              <a:lnSpc>
                <a:spcPct val="100000"/>
              </a:lnSpc>
              <a:spcBef>
                <a:spcPts val="0"/>
              </a:spcBef>
              <a:spcAft>
                <a:spcPts val="0"/>
              </a:spcAft>
              <a:buSzPts val="2800"/>
              <a:buNone/>
              <a:defRPr sz="2775"/>
            </a:lvl3pPr>
            <a:lvl4pPr lvl="3" algn="ctr" rtl="0">
              <a:lnSpc>
                <a:spcPct val="100000"/>
              </a:lnSpc>
              <a:spcBef>
                <a:spcPts val="0"/>
              </a:spcBef>
              <a:spcAft>
                <a:spcPts val="0"/>
              </a:spcAft>
              <a:buSzPts val="2800"/>
              <a:buNone/>
              <a:defRPr sz="2775"/>
            </a:lvl4pPr>
            <a:lvl5pPr lvl="4" algn="ctr" rtl="0">
              <a:lnSpc>
                <a:spcPct val="100000"/>
              </a:lnSpc>
              <a:spcBef>
                <a:spcPts val="0"/>
              </a:spcBef>
              <a:spcAft>
                <a:spcPts val="0"/>
              </a:spcAft>
              <a:buSzPts val="2800"/>
              <a:buNone/>
              <a:defRPr sz="2775"/>
            </a:lvl5pPr>
            <a:lvl6pPr lvl="5" algn="ctr" rtl="0">
              <a:lnSpc>
                <a:spcPct val="100000"/>
              </a:lnSpc>
              <a:spcBef>
                <a:spcPts val="0"/>
              </a:spcBef>
              <a:spcAft>
                <a:spcPts val="0"/>
              </a:spcAft>
              <a:buSzPts val="2800"/>
              <a:buNone/>
              <a:defRPr sz="2775"/>
            </a:lvl6pPr>
            <a:lvl7pPr lvl="6" algn="ctr" rtl="0">
              <a:lnSpc>
                <a:spcPct val="100000"/>
              </a:lnSpc>
              <a:spcBef>
                <a:spcPts val="0"/>
              </a:spcBef>
              <a:spcAft>
                <a:spcPts val="0"/>
              </a:spcAft>
              <a:buSzPts val="2800"/>
              <a:buNone/>
              <a:defRPr sz="2775"/>
            </a:lvl7pPr>
            <a:lvl8pPr lvl="7" algn="ctr" rtl="0">
              <a:lnSpc>
                <a:spcPct val="100000"/>
              </a:lnSpc>
              <a:spcBef>
                <a:spcPts val="0"/>
              </a:spcBef>
              <a:spcAft>
                <a:spcPts val="0"/>
              </a:spcAft>
              <a:buSzPts val="2800"/>
              <a:buNone/>
              <a:defRPr sz="2775"/>
            </a:lvl8pPr>
            <a:lvl9pPr lvl="8" algn="ctr" rtl="0">
              <a:lnSpc>
                <a:spcPct val="100000"/>
              </a:lnSpc>
              <a:spcBef>
                <a:spcPts val="0"/>
              </a:spcBef>
              <a:spcAft>
                <a:spcPts val="0"/>
              </a:spcAft>
              <a:buSzPts val="2800"/>
              <a:buNone/>
              <a:defRPr sz="2775"/>
            </a:lvl9pPr>
          </a:lstStyle>
          <a:p>
            <a:endParaRPr/>
          </a:p>
        </p:txBody>
      </p:sp>
      <p:sp>
        <p:nvSpPr>
          <p:cNvPr id="384" name="Google Shape;384;p14"/>
          <p:cNvSpPr txBox="1">
            <a:spLocks noGrp="1"/>
          </p:cNvSpPr>
          <p:nvPr>
            <p:ph type="title" idx="2" hasCustomPrompt="1"/>
          </p:nvPr>
        </p:nvSpPr>
        <p:spPr>
          <a:xfrm>
            <a:off x="5430425" y="1805500"/>
            <a:ext cx="2109000" cy="1087800"/>
          </a:xfrm>
          <a:prstGeom prst="rect">
            <a:avLst/>
          </a:prstGeom>
        </p:spPr>
        <p:txBody>
          <a:bodyPr spcFirstLastPara="1" wrap="square" lIns="121705" tIns="121705" rIns="121705" bIns="121705" anchor="b" anchorCtr="0">
            <a:noAutofit/>
          </a:bodyPr>
          <a:lstStyle>
            <a:lvl1pPr lvl="0" algn="ctr" rtl="0">
              <a:spcBef>
                <a:spcPts val="0"/>
              </a:spcBef>
              <a:spcAft>
                <a:spcPts val="0"/>
              </a:spcAft>
              <a:buSzPts val="12000"/>
              <a:buNone/>
              <a:defRPr sz="6975">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385" name="Google Shape;385;p14"/>
          <p:cNvGrpSpPr/>
          <p:nvPr/>
        </p:nvGrpSpPr>
        <p:grpSpPr>
          <a:xfrm rot="10800000">
            <a:off x="93005" y="92581"/>
            <a:ext cx="3345890" cy="3315845"/>
            <a:chOff x="5740605" y="1760105"/>
            <a:chExt cx="3345890" cy="3315845"/>
          </a:xfrm>
        </p:grpSpPr>
        <p:sp>
          <p:nvSpPr>
            <p:cNvPr id="386" name="Google Shape;386;p1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7" name="Google Shape;387;p1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8" name="Google Shape;388;p1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9" name="Google Shape;389;p1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0" name="Google Shape;390;p1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1" name="Google Shape;391;p1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2" name="Google Shape;392;p1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3" name="Google Shape;393;p1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4" name="Google Shape;394;p1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5" name="Google Shape;395;p1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6" name="Google Shape;396;p1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7" name="Google Shape;397;p1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8" name="Google Shape;398;p1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9" name="Google Shape;399;p1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0" name="Google Shape;400;p1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1" name="Google Shape;401;p1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2" name="Google Shape;402;p1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3" name="Google Shape;403;p1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4" name="Google Shape;404;p1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5" name="Google Shape;405;p1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6" name="Google Shape;406;p1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7" name="Google Shape;407;p1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160443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5"/>
        </a:solidFill>
        <a:effectLst/>
      </p:bgPr>
    </p:bg>
    <p:spTree>
      <p:nvGrpSpPr>
        <p:cNvPr id="1" name="Shape 898"/>
        <p:cNvGrpSpPr/>
        <p:nvPr/>
      </p:nvGrpSpPr>
      <p:grpSpPr>
        <a:xfrm>
          <a:off x="0" y="0"/>
          <a:ext cx="0" cy="0"/>
          <a:chOff x="0" y="0"/>
          <a:chExt cx="0" cy="0"/>
        </a:xfrm>
      </p:grpSpPr>
      <p:grpSp>
        <p:nvGrpSpPr>
          <p:cNvPr id="899" name="Google Shape;899;p27"/>
          <p:cNvGrpSpPr/>
          <p:nvPr/>
        </p:nvGrpSpPr>
        <p:grpSpPr>
          <a:xfrm flipH="1">
            <a:off x="5571099" y="11574"/>
            <a:ext cx="3515397" cy="3534168"/>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23" name="Google Shape;923;p27"/>
          <p:cNvGrpSpPr/>
          <p:nvPr/>
        </p:nvGrpSpPr>
        <p:grpSpPr>
          <a:xfrm flipH="1">
            <a:off x="34398" y="1760106"/>
            <a:ext cx="3345890" cy="3315845"/>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41341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65" name="กลุ่ม 64"/>
          <p:cNvGrpSpPr/>
          <p:nvPr userDrawn="1"/>
        </p:nvGrpSpPr>
        <p:grpSpPr>
          <a:xfrm>
            <a:off x="971600" y="645485"/>
            <a:ext cx="7467998" cy="3748057"/>
            <a:chOff x="971600" y="645485"/>
            <a:chExt cx="7467998" cy="3748057"/>
          </a:xfrm>
        </p:grpSpPr>
        <p:sp>
          <p:nvSpPr>
            <p:cNvPr id="66" name="บวก 65"/>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7" name="บวก 66"/>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8" name="บวก 67"/>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9" name="บวก 68"/>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0" name="วงรี 69"/>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1" name="วงรี 70"/>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2" name="วงรี 71"/>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3" name="สามเหลี่ยมหน้าจั่ว 72"/>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4" name="สามเหลี่ยมหน้าจั่ว 73"/>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5" name="สามเหลี่ยมหน้าจั่ว 74"/>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6" name="สามเหลี่ยมหน้าจั่ว 75"/>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7" name="วงรี 76"/>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3" name="ตัวแทนข้อความ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คลิกเพื่อแก้ไขลักษณะของข้อความต้นแบบ</a:t>
            </a:r>
          </a:p>
        </p:txBody>
      </p:sp>
      <p:sp>
        <p:nvSpPr>
          <p:cNvPr id="4" name="ตัวแทนวันที่ 3"/>
          <p:cNvSpPr>
            <a:spLocks noGrp="1"/>
          </p:cNvSpPr>
          <p:nvPr>
            <p:ph type="dt" sz="half" idx="10"/>
          </p:nvPr>
        </p:nvSpPr>
        <p:spPr/>
        <p:txBody>
          <a:bodyPr/>
          <a:lstStyle/>
          <a:p>
            <a:fld id="{D32242DE-F0EE-4C77-B9C6-2A34B17B2D30}" type="datetimeFigureOut">
              <a:rPr lang="th-TH" smtClean="0"/>
              <a:t>05/12/67</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87FAD50B-2507-4EF4-85F2-259190485B3F}" type="slidenum">
              <a:rPr lang="th-TH" smtClean="0"/>
              <a:t>‹#›</a:t>
            </a:fld>
            <a:endParaRPr lang="th-TH"/>
          </a:p>
        </p:txBody>
      </p:sp>
      <p:grpSp>
        <p:nvGrpSpPr>
          <p:cNvPr id="44" name="กลุ่ม 43"/>
          <p:cNvGrpSpPr/>
          <p:nvPr userDrawn="1"/>
        </p:nvGrpSpPr>
        <p:grpSpPr>
          <a:xfrm>
            <a:off x="6444208" y="98381"/>
            <a:ext cx="2261782" cy="450000"/>
            <a:chOff x="3289945" y="3405879"/>
            <a:chExt cx="2261782" cy="450000"/>
          </a:xfrm>
        </p:grpSpPr>
        <p:sp>
          <p:nvSpPr>
            <p:cNvPr id="45" name="วงรี 44"/>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prstClr val="white"/>
                </a:solidFill>
              </a:endParaRPr>
            </a:p>
          </p:txBody>
        </p:sp>
        <p:sp>
          <p:nvSpPr>
            <p:cNvPr id="46" name="วงรี 45"/>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prstClr val="white"/>
                </a:solidFill>
              </a:endParaRPr>
            </a:p>
          </p:txBody>
        </p:sp>
        <p:sp>
          <p:nvSpPr>
            <p:cNvPr id="47" name="วงรี 46"/>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prstClr val="white"/>
                </a:solidFill>
              </a:endParaRPr>
            </a:p>
          </p:txBody>
        </p:sp>
        <p:sp>
          <p:nvSpPr>
            <p:cNvPr id="48" name="วงรี 47"/>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prstClr val="white"/>
                </a:solidFill>
              </a:endParaRPr>
            </a:p>
          </p:txBody>
        </p:sp>
      </p:grpSp>
      <p:pic>
        <p:nvPicPr>
          <p:cNvPr id="49" name="รูปภาพ 4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3536" y="812897"/>
            <a:ext cx="414494" cy="444971"/>
          </a:xfrm>
          <a:prstGeom prst="rect">
            <a:avLst/>
          </a:prstGeom>
        </p:spPr>
      </p:pic>
      <p:pic>
        <p:nvPicPr>
          <p:cNvPr id="50" name="รูปภาพ 4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5774" y="1586343"/>
            <a:ext cx="566881" cy="603454"/>
          </a:xfrm>
          <a:prstGeom prst="rect">
            <a:avLst/>
          </a:prstGeom>
        </p:spPr>
      </p:pic>
      <p:pic>
        <p:nvPicPr>
          <p:cNvPr id="51" name="รูปภาพ 5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081" y="2655551"/>
            <a:ext cx="414494" cy="444971"/>
          </a:xfrm>
          <a:prstGeom prst="rect">
            <a:avLst/>
          </a:prstGeom>
        </p:spPr>
      </p:pic>
      <p:grpSp>
        <p:nvGrpSpPr>
          <p:cNvPr id="52" name="กลุ่ม 51"/>
          <p:cNvGrpSpPr/>
          <p:nvPr userDrawn="1"/>
        </p:nvGrpSpPr>
        <p:grpSpPr>
          <a:xfrm>
            <a:off x="7300650" y="3524095"/>
            <a:ext cx="3003978" cy="2792952"/>
            <a:chOff x="7300650" y="3524095"/>
            <a:chExt cx="3003978" cy="2792952"/>
          </a:xfrm>
        </p:grpSpPr>
        <p:sp>
          <p:nvSpPr>
            <p:cNvPr id="53" name="เมฆ 52"/>
            <p:cNvSpPr/>
            <p:nvPr/>
          </p:nvSpPr>
          <p:spPr>
            <a:xfrm rot="20459731">
              <a:off x="7300650" y="4141461"/>
              <a:ext cx="3003978" cy="2175586"/>
            </a:xfrm>
            <a:prstGeom prst="cloud">
              <a:avLst/>
            </a:prstGeom>
            <a:solidFill>
              <a:schemeClr val="accent4">
                <a:lumMod val="60000"/>
                <a:lumOff val="40000"/>
              </a:schemeClr>
            </a:solidFill>
            <a:ln>
              <a:noFill/>
            </a:ln>
            <a:effectLst>
              <a:outerShdw blurRad="50800" dist="38100" dir="18900000" algn="b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54" name="รูปภาพ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44888">
              <a:off x="7431239" y="3520583"/>
              <a:ext cx="1439928" cy="1446951"/>
            </a:xfrm>
            <a:prstGeom prst="rect">
              <a:avLst/>
            </a:prstGeom>
            <a:effectLst>
              <a:outerShdw blurRad="50800" dist="38100" dir="2700000" algn="tl" rotWithShape="0">
                <a:schemeClr val="accent4">
                  <a:alpha val="40000"/>
                </a:schemeClr>
              </a:outerShdw>
            </a:effectLst>
          </p:spPr>
        </p:pic>
        <p:pic>
          <p:nvPicPr>
            <p:cNvPr id="55" name="รูปภาพ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1428" y="4240925"/>
              <a:ext cx="380089" cy="404611"/>
            </a:xfrm>
            <a:prstGeom prst="rect">
              <a:avLst/>
            </a:prstGeom>
          </p:spPr>
        </p:pic>
        <p:pic>
          <p:nvPicPr>
            <p:cNvPr id="56" name="รูปภาพ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3310" y="4812594"/>
              <a:ext cx="250890" cy="269338"/>
            </a:xfrm>
            <a:prstGeom prst="rect">
              <a:avLst/>
            </a:prstGeom>
          </p:spPr>
        </p:pic>
      </p:grpSp>
      <p:grpSp>
        <p:nvGrpSpPr>
          <p:cNvPr id="57" name="กลุ่ม 56"/>
          <p:cNvGrpSpPr/>
          <p:nvPr userDrawn="1"/>
        </p:nvGrpSpPr>
        <p:grpSpPr>
          <a:xfrm>
            <a:off x="-1250470" y="-989413"/>
            <a:ext cx="3003978" cy="2425771"/>
            <a:chOff x="-1250470" y="-989413"/>
            <a:chExt cx="3003978" cy="2425771"/>
          </a:xfrm>
        </p:grpSpPr>
        <p:sp>
          <p:nvSpPr>
            <p:cNvPr id="58" name="เมฆ 57"/>
            <p:cNvSpPr/>
            <p:nvPr/>
          </p:nvSpPr>
          <p:spPr>
            <a:xfrm rot="20459731">
              <a:off x="-1250470" y="-989413"/>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59" name="รูปภาพ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95" y="478258"/>
              <a:ext cx="1094972" cy="958100"/>
            </a:xfrm>
            <a:prstGeom prst="rect">
              <a:avLst/>
            </a:prstGeom>
            <a:effectLst>
              <a:outerShdw blurRad="50800" dist="38100" dir="2700000" algn="tl" rotWithShape="0">
                <a:schemeClr val="accent4">
                  <a:alpha val="40000"/>
                </a:schemeClr>
              </a:outerShdw>
            </a:effectLst>
          </p:spPr>
        </p:pic>
        <p:pic>
          <p:nvPicPr>
            <p:cNvPr id="60" name="รูปภาพ 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788" y="98381"/>
              <a:ext cx="359219" cy="385632"/>
            </a:xfrm>
            <a:prstGeom prst="rect">
              <a:avLst/>
            </a:prstGeom>
          </p:spPr>
        </p:pic>
      </p:grpSp>
      <p:pic>
        <p:nvPicPr>
          <p:cNvPr id="61" name="รูปภาพ 60"/>
          <p:cNvPicPr>
            <a:picLocks noChangeAspect="1"/>
          </p:cNvPicPr>
          <p:nvPr userDrawn="1"/>
        </p:nvPicPr>
        <p:blipFill rotWithShape="1">
          <a:blip r:embed="rId7">
            <a:extLst>
              <a:ext uri="{BEBA8EAE-BF5A-486C-A8C5-ECC9F3942E4B}">
                <a14:imgProps xmlns:a14="http://schemas.microsoft.com/office/drawing/2010/main">
                  <a14:imgLayer r:embed="rId8">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rot="19559313">
            <a:off x="8077530" y="2900222"/>
            <a:ext cx="311884" cy="346626"/>
          </a:xfrm>
          <a:prstGeom prst="rect">
            <a:avLst/>
          </a:prstGeom>
        </p:spPr>
      </p:pic>
      <p:sp>
        <p:nvSpPr>
          <p:cNvPr id="62" name="เมฆ 61"/>
          <p:cNvSpPr/>
          <p:nvPr userDrawn="1"/>
        </p:nvSpPr>
        <p:spPr>
          <a:xfrm rot="2681053">
            <a:off x="-1381629" y="4312086"/>
            <a:ext cx="3003978" cy="2175586"/>
          </a:xfrm>
          <a:prstGeom prst="cloud">
            <a:avLst/>
          </a:prstGeom>
          <a:solidFill>
            <a:schemeClr val="accent4">
              <a:lumMod val="60000"/>
              <a:lumOff val="40000"/>
            </a:schemeClr>
          </a:solidFill>
          <a:ln>
            <a:noFill/>
          </a:ln>
          <a:effectLst>
            <a:outerShdw blurRad="50800" dist="38100" dir="18900000" algn="b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3" name="รูปภาพ 6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1575" y="3936083"/>
            <a:ext cx="566881" cy="603454"/>
          </a:xfrm>
          <a:prstGeom prst="rect">
            <a:avLst/>
          </a:prstGeom>
        </p:spPr>
      </p:pic>
      <p:sp>
        <p:nvSpPr>
          <p:cNvPr id="2" name="ชื่อเรื่อง 1"/>
          <p:cNvSpPr>
            <a:spLocks noGrp="1"/>
          </p:cNvSpPr>
          <p:nvPr>
            <p:ph type="title"/>
          </p:nvPr>
        </p:nvSpPr>
        <p:spPr>
          <a:xfrm>
            <a:off x="783900" y="461924"/>
            <a:ext cx="7772400" cy="1021556"/>
          </a:xfrm>
        </p:spPr>
        <p:txBody>
          <a:bodyPr anchor="t"/>
          <a:lstStyle>
            <a:lvl1pPr algn="ctr">
              <a:defRPr sz="4000" b="1" cap="all"/>
            </a:lvl1pPr>
          </a:lstStyle>
          <a:p>
            <a:r>
              <a:rPr lang="th-TH"/>
              <a:t>คลิกเพื่อแก้ไขลักษณะชื่อเรื่องต้นแบบ</a:t>
            </a:r>
          </a:p>
        </p:txBody>
      </p:sp>
      <p:pic>
        <p:nvPicPr>
          <p:cNvPr id="64" name="รูปภาพ 6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9789920">
            <a:off x="1174373" y="1041521"/>
            <a:ext cx="480553" cy="539488"/>
          </a:xfrm>
          <a:prstGeom prst="rect">
            <a:avLst/>
          </a:prstGeom>
        </p:spPr>
      </p:pic>
    </p:spTree>
    <p:extLst>
      <p:ext uri="{BB962C8B-B14F-4D97-AF65-F5344CB8AC3E}">
        <p14:creationId xmlns:p14="http://schemas.microsoft.com/office/powerpoint/2010/main" val="4200798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4"/>
        </a:solidFill>
        <a:effectLst/>
      </p:bgPr>
    </p:bg>
    <p:spTree>
      <p:nvGrpSpPr>
        <p:cNvPr id="1" name="Shape 946"/>
        <p:cNvGrpSpPr/>
        <p:nvPr/>
      </p:nvGrpSpPr>
      <p:grpSpPr>
        <a:xfrm>
          <a:off x="0" y="0"/>
          <a:ext cx="0" cy="0"/>
          <a:chOff x="0" y="0"/>
          <a:chExt cx="0" cy="0"/>
        </a:xfrm>
      </p:grpSpPr>
      <p:sp>
        <p:nvSpPr>
          <p:cNvPr id="947" name="Google Shape;947;p28"/>
          <p:cNvSpPr/>
          <p:nvPr/>
        </p:nvSpPr>
        <p:spPr>
          <a:xfrm rot="10800000">
            <a:off x="5268251" y="-70346"/>
            <a:ext cx="3926548" cy="361094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8" name="Google Shape;948;p28"/>
          <p:cNvSpPr/>
          <p:nvPr/>
        </p:nvSpPr>
        <p:spPr>
          <a:xfrm>
            <a:off x="-75725" y="1543221"/>
            <a:ext cx="3991450" cy="3670627"/>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9" name="Google Shape;949;p28"/>
          <p:cNvSpPr/>
          <p:nvPr/>
        </p:nvSpPr>
        <p:spPr>
          <a:xfrm rot="-2368478">
            <a:off x="8019759" y="1605240"/>
            <a:ext cx="208518" cy="21866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0" name="Google Shape;950;p28"/>
          <p:cNvSpPr/>
          <p:nvPr/>
        </p:nvSpPr>
        <p:spPr>
          <a:xfrm rot="10800000">
            <a:off x="8666823" y="2770789"/>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1" name="Google Shape;951;p28"/>
          <p:cNvSpPr/>
          <p:nvPr/>
        </p:nvSpPr>
        <p:spPr>
          <a:xfrm rot="10800000">
            <a:off x="7497627" y="4637248"/>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2" name="Google Shape;952;p28"/>
          <p:cNvSpPr/>
          <p:nvPr/>
        </p:nvSpPr>
        <p:spPr>
          <a:xfrm rot="10800000">
            <a:off x="1238622" y="272890"/>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3" name="Google Shape;953;p28"/>
          <p:cNvSpPr/>
          <p:nvPr/>
        </p:nvSpPr>
        <p:spPr>
          <a:xfrm rot="10800000">
            <a:off x="120502" y="2205523"/>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4" name="Google Shape;954;p28"/>
          <p:cNvSpPr/>
          <p:nvPr/>
        </p:nvSpPr>
        <p:spPr>
          <a:xfrm rot="10800000">
            <a:off x="1186102" y="3152723"/>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5" name="Google Shape;955;p28"/>
          <p:cNvSpPr/>
          <p:nvPr/>
        </p:nvSpPr>
        <p:spPr>
          <a:xfrm rot="10800000">
            <a:off x="7725227" y="1394948"/>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6" name="Google Shape;956;p28"/>
          <p:cNvSpPr/>
          <p:nvPr/>
        </p:nvSpPr>
        <p:spPr>
          <a:xfrm rot="10800000" flipH="1">
            <a:off x="994813" y="1962648"/>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7" name="Google Shape;957;p28"/>
          <p:cNvSpPr/>
          <p:nvPr/>
        </p:nvSpPr>
        <p:spPr>
          <a:xfrm rot="10800000" flipH="1">
            <a:off x="1147213" y="2115048"/>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8" name="Google Shape;958;p28"/>
          <p:cNvSpPr/>
          <p:nvPr/>
        </p:nvSpPr>
        <p:spPr>
          <a:xfrm rot="10800000" flipH="1">
            <a:off x="196113" y="1272910"/>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9" name="Google Shape;959;p28"/>
          <p:cNvSpPr/>
          <p:nvPr/>
        </p:nvSpPr>
        <p:spPr>
          <a:xfrm rot="10800000" flipH="1">
            <a:off x="705188" y="417610"/>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0" name="Google Shape;960;p28"/>
          <p:cNvSpPr/>
          <p:nvPr/>
        </p:nvSpPr>
        <p:spPr>
          <a:xfrm rot="10800000" flipH="1">
            <a:off x="318413" y="3699773"/>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1" name="Google Shape;961;p28"/>
          <p:cNvSpPr/>
          <p:nvPr/>
        </p:nvSpPr>
        <p:spPr>
          <a:xfrm rot="10800000" flipH="1">
            <a:off x="482363" y="3866135"/>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2" name="Google Shape;962;p28"/>
          <p:cNvSpPr/>
          <p:nvPr/>
        </p:nvSpPr>
        <p:spPr>
          <a:xfrm rot="10800000" flipH="1">
            <a:off x="272463" y="4184910"/>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3" name="Google Shape;963;p28"/>
          <p:cNvSpPr/>
          <p:nvPr/>
        </p:nvSpPr>
        <p:spPr>
          <a:xfrm rot="10800000" flipH="1">
            <a:off x="8514113" y="4586885"/>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4" name="Google Shape;964;p28"/>
          <p:cNvSpPr/>
          <p:nvPr/>
        </p:nvSpPr>
        <p:spPr>
          <a:xfrm rot="10800000" flipH="1">
            <a:off x="8023413" y="2915510"/>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5" name="Google Shape;965;p28"/>
          <p:cNvSpPr/>
          <p:nvPr/>
        </p:nvSpPr>
        <p:spPr>
          <a:xfrm rot="10800000" flipH="1">
            <a:off x="8872813" y="1119910"/>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6" name="Google Shape;966;p28"/>
          <p:cNvSpPr/>
          <p:nvPr/>
        </p:nvSpPr>
        <p:spPr>
          <a:xfrm rot="10800000" flipH="1">
            <a:off x="8666813" y="855810"/>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7" name="Google Shape;967;p28"/>
          <p:cNvSpPr/>
          <p:nvPr/>
        </p:nvSpPr>
        <p:spPr>
          <a:xfrm rot="10800000" flipH="1">
            <a:off x="8590463" y="4078810"/>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52742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5"/>
        </a:solidFill>
        <a:effectLst/>
      </p:bgPr>
    </p:bg>
    <p:spTree>
      <p:nvGrpSpPr>
        <p:cNvPr id="1" name="Shape 968"/>
        <p:cNvGrpSpPr/>
        <p:nvPr/>
      </p:nvGrpSpPr>
      <p:grpSpPr>
        <a:xfrm>
          <a:off x="0" y="0"/>
          <a:ext cx="0" cy="0"/>
          <a:chOff x="0" y="0"/>
          <a:chExt cx="0" cy="0"/>
        </a:xfrm>
      </p:grpSpPr>
      <p:grpSp>
        <p:nvGrpSpPr>
          <p:cNvPr id="969" name="Google Shape;969;p29"/>
          <p:cNvGrpSpPr/>
          <p:nvPr/>
        </p:nvGrpSpPr>
        <p:grpSpPr>
          <a:xfrm rot="5400000">
            <a:off x="7160727" y="128381"/>
            <a:ext cx="1990697" cy="1849834"/>
            <a:chOff x="817100" y="238125"/>
            <a:chExt cx="5912375" cy="5495644"/>
          </a:xfrm>
        </p:grpSpPr>
        <p:sp>
          <p:nvSpPr>
            <p:cNvPr id="970" name="Google Shape;970;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1" name="Google Shape;971;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2" name="Google Shape;972;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3" name="Google Shape;973;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4" name="Google Shape;974;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5" name="Google Shape;975;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6" name="Google Shape;976;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7" name="Google Shape;977;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8" name="Google Shape;978;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9" name="Google Shape;979;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0" name="Google Shape;980;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1" name="Google Shape;981;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2" name="Google Shape;982;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3" name="Google Shape;983;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4" name="Google Shape;984;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5" name="Google Shape;985;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6" name="Google Shape;986;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87" name="Google Shape;987;p29"/>
          <p:cNvGrpSpPr/>
          <p:nvPr/>
        </p:nvGrpSpPr>
        <p:grpSpPr>
          <a:xfrm rot="10800000" flipH="1">
            <a:off x="67776" y="3237582"/>
            <a:ext cx="1990697" cy="1849834"/>
            <a:chOff x="817100" y="238125"/>
            <a:chExt cx="5912375" cy="5495644"/>
          </a:xfrm>
        </p:grpSpPr>
        <p:sp>
          <p:nvSpPr>
            <p:cNvPr id="988" name="Google Shape;988;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9" name="Google Shape;989;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0" name="Google Shape;990;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1" name="Google Shape;991;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2" name="Google Shape;992;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3" name="Google Shape;993;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4" name="Google Shape;994;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5" name="Google Shape;995;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6" name="Google Shape;996;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7" name="Google Shape;997;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8" name="Google Shape;998;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9" name="Google Shape;999;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0" name="Google Shape;1000;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1" name="Google Shape;1001;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2" name="Google Shape;1002;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3" name="Google Shape;1003;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4" name="Google Shape;1004;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05" name="Google Shape;1005;p29"/>
          <p:cNvSpPr/>
          <p:nvPr/>
        </p:nvSpPr>
        <p:spPr>
          <a:xfrm flipH="1">
            <a:off x="5268251" y="1602906"/>
            <a:ext cx="3926548" cy="361094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6" name="Google Shape;1006;p29"/>
          <p:cNvSpPr/>
          <p:nvPr/>
        </p:nvSpPr>
        <p:spPr>
          <a:xfrm rot="10800000" flipH="1">
            <a:off x="-75725" y="-70345"/>
            <a:ext cx="3991450" cy="3670627"/>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2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738818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4"/>
            <a:ext cx="2133600" cy="273844"/>
          </a:xfrm>
          <a:prstGeom prst="rect">
            <a:avLst/>
          </a:prstGeom>
        </p:spPr>
        <p:txBody>
          <a:bodyPr/>
          <a:lstStyle/>
          <a:p>
            <a:pPr defTabSz="685800">
              <a:buClr>
                <a:srgbClr val="000000"/>
              </a:buClr>
            </a:pPr>
            <a:fld id="{01B78667-E865-4580-9C06-63F58C228D54}" type="datetimeFigureOut">
              <a:rPr lang="en-US" sz="1425" kern="0" smtClean="0">
                <a:solidFill>
                  <a:srgbClr val="000000"/>
                </a:solidFill>
                <a:cs typeface="Arial" panose="020B0604020202020204"/>
                <a:sym typeface="Arial" panose="020B0604020202020204"/>
              </a:rPr>
              <a:pPr defTabSz="685800">
                <a:buClr>
                  <a:srgbClr val="000000"/>
                </a:buClr>
              </a:pPr>
              <a:t>12/5/2024</a:t>
            </a:fld>
            <a:endParaRPr lang="en-US" sz="1425" kern="0">
              <a:solidFill>
                <a:srgbClr val="000000"/>
              </a:solidFill>
              <a:cs typeface="Arial" panose="020B0604020202020204"/>
              <a:sym typeface="Arial" panose="020B0604020202020204"/>
            </a:endParaRPr>
          </a:p>
        </p:txBody>
      </p:sp>
      <p:sp>
        <p:nvSpPr>
          <p:cNvPr id="4" name="Footer Placeholder 3"/>
          <p:cNvSpPr>
            <a:spLocks noGrp="1"/>
          </p:cNvSpPr>
          <p:nvPr>
            <p:ph type="ftr" sz="quarter" idx="11"/>
          </p:nvPr>
        </p:nvSpPr>
        <p:spPr>
          <a:xfrm>
            <a:off x="3124201" y="4767264"/>
            <a:ext cx="2895600" cy="273844"/>
          </a:xfrm>
          <a:prstGeom prst="rect">
            <a:avLst/>
          </a:prstGeom>
        </p:spPr>
        <p:txBody>
          <a:bodyPr/>
          <a:lstStyle/>
          <a:p>
            <a:pPr defTabSz="685800">
              <a:buClr>
                <a:srgbClr val="000000"/>
              </a:buClr>
            </a:pPr>
            <a:endParaRPr lang="en-US" sz="1425" kern="0">
              <a:solidFill>
                <a:srgbClr val="000000"/>
              </a:solidFill>
              <a:cs typeface="Arial" panose="020B0604020202020204"/>
              <a:sym typeface="Arial" panose="020B0604020202020204"/>
            </a:endParaRPr>
          </a:p>
        </p:txBody>
      </p:sp>
      <p:sp>
        <p:nvSpPr>
          <p:cNvPr id="5" name="Slide Number Placeholder 4"/>
          <p:cNvSpPr>
            <a:spLocks noGrp="1"/>
          </p:cNvSpPr>
          <p:nvPr>
            <p:ph type="sldNum" sz="quarter" idx="12"/>
          </p:nvPr>
        </p:nvSpPr>
        <p:spPr/>
        <p:txBody>
          <a:bodyPr/>
          <a:lstStyle/>
          <a:p>
            <a:pPr defTabSz="685800">
              <a:buClr>
                <a:srgbClr val="000000"/>
              </a:buClr>
            </a:pPr>
            <a:fld id="{FA01660D-545C-43B4-9EFF-D115F1D4A35C}" type="slidenum">
              <a:rPr lang="en-US" kern="0" smtClean="0">
                <a:solidFill>
                  <a:srgbClr val="45127E"/>
                </a:solidFill>
                <a:cs typeface="Arial" panose="020B0604020202020204"/>
                <a:sym typeface="Arial" panose="020B0604020202020204"/>
              </a:rPr>
              <a:pPr defTabSz="685800">
                <a:buClr>
                  <a:srgbClr val="000000"/>
                </a:buClr>
              </a:pPr>
              <a:t>‹#›</a:t>
            </a:fld>
            <a:endParaRPr lang="en-US" kern="0">
              <a:solidFill>
                <a:srgbClr val="45127E"/>
              </a:solidFill>
              <a:cs typeface="Arial" panose="020B0604020202020204"/>
              <a:sym typeface="Arial" panose="020B0604020202020204"/>
            </a:endParaRPr>
          </a:p>
        </p:txBody>
      </p:sp>
    </p:spTree>
    <p:extLst>
      <p:ext uri="{BB962C8B-B14F-4D97-AF65-F5344CB8AC3E}">
        <p14:creationId xmlns:p14="http://schemas.microsoft.com/office/powerpoint/2010/main" val="583448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ภาพนิ่งชื่อเรื่อง">
    <p:spTree>
      <p:nvGrpSpPr>
        <p:cNvPr id="1" name=""/>
        <p:cNvGrpSpPr/>
        <p:nvPr/>
      </p:nvGrpSpPr>
      <p:grpSpPr>
        <a:xfrm>
          <a:off x="0" y="0"/>
          <a:ext cx="0" cy="0"/>
          <a:chOff x="0" y="0"/>
          <a:chExt cx="0" cy="0"/>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4" name="ตัวแทนวันที่ 3"/>
          <p:cNvSpPr>
            <a:spLocks noGrp="1"/>
          </p:cNvSpPr>
          <p:nvPr>
            <p:ph type="dt" sz="half" idx="10"/>
          </p:nvPr>
        </p:nvSpPr>
        <p:spPr/>
        <p:txBody>
          <a:bodyPr/>
          <a:lstStyle/>
          <a:p>
            <a:fld id="{D32242DE-F0EE-4C77-B9C6-2A34B17B2D30}" type="datetimeFigureOut">
              <a:rPr lang="th-TH" smtClean="0"/>
              <a:t>05/12/67</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87FAD50B-2507-4EF4-85F2-259190485B3F}" type="slidenum">
              <a:rPr lang="th-TH" smtClean="0"/>
              <a:t>‹#›</a:t>
            </a:fld>
            <a:endParaRPr lang="th-TH"/>
          </a:p>
        </p:txBody>
      </p:sp>
      <p:grpSp>
        <p:nvGrpSpPr>
          <p:cNvPr id="44" name="กลุ่ม 43"/>
          <p:cNvGrpSpPr/>
          <p:nvPr userDrawn="1"/>
        </p:nvGrpSpPr>
        <p:grpSpPr>
          <a:xfrm>
            <a:off x="3441109" y="3939902"/>
            <a:ext cx="2261782" cy="450000"/>
            <a:chOff x="3289945" y="3405879"/>
            <a:chExt cx="2261782" cy="450000"/>
          </a:xfrm>
        </p:grpSpPr>
        <p:sp>
          <p:nvSpPr>
            <p:cNvPr id="45" name="วงรี 44"/>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6" name="วงรี 45"/>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7" name="วงรี 46"/>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8" name="วงรี 47"/>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49" name="กลุ่ม 48"/>
          <p:cNvGrpSpPr/>
          <p:nvPr userDrawn="1"/>
        </p:nvGrpSpPr>
        <p:grpSpPr>
          <a:xfrm>
            <a:off x="7394814" y="-989414"/>
            <a:ext cx="3003978" cy="2299973"/>
            <a:chOff x="7394814" y="-989414"/>
            <a:chExt cx="3003978" cy="2299973"/>
          </a:xfrm>
        </p:grpSpPr>
        <p:sp>
          <p:nvSpPr>
            <p:cNvPr id="50" name="เมฆ 49"/>
            <p:cNvSpPr/>
            <p:nvPr/>
          </p:nvSpPr>
          <p:spPr>
            <a:xfrm rot="1140269" flipH="1">
              <a:off x="7394814" y="-989414"/>
              <a:ext cx="3003978" cy="2175586"/>
            </a:xfrm>
            <a:prstGeom prst="cloud">
              <a:avLst/>
            </a:prstGeom>
            <a:solidFill>
              <a:schemeClr val="accent4">
                <a:lumMod val="60000"/>
                <a:lumOff val="40000"/>
              </a:schemeClr>
            </a:solidFill>
            <a:ln>
              <a:noFill/>
            </a:ln>
            <a:effectLst>
              <a:outerShdw blurRad="50800" dist="38100" dir="8100000" algn="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51" name="รูปภาพ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14334" flipH="1">
              <a:off x="7753789" y="133389"/>
              <a:ext cx="1171456" cy="1177170"/>
            </a:xfrm>
            <a:prstGeom prst="rect">
              <a:avLst/>
            </a:prstGeom>
            <a:effectLst>
              <a:outerShdw blurRad="50800" dist="38100" algn="l" rotWithShape="0">
                <a:schemeClr val="accent4">
                  <a:alpha val="40000"/>
                </a:schemeClr>
              </a:outerShdw>
            </a:effectLst>
          </p:spPr>
        </p:pic>
        <p:pic>
          <p:nvPicPr>
            <p:cNvPr id="52" name="รูปภาพ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933" y="84415"/>
              <a:ext cx="380089" cy="404611"/>
            </a:xfrm>
            <a:prstGeom prst="rect">
              <a:avLst/>
            </a:prstGeom>
          </p:spPr>
        </p:pic>
        <p:pic>
          <p:nvPicPr>
            <p:cNvPr id="53" name="รูปภาพ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4072" y="27653"/>
              <a:ext cx="250890" cy="269338"/>
            </a:xfrm>
            <a:prstGeom prst="rect">
              <a:avLst/>
            </a:prstGeom>
          </p:spPr>
        </p:pic>
      </p:grpSp>
      <p:grpSp>
        <p:nvGrpSpPr>
          <p:cNvPr id="54" name="กลุ่ม 53"/>
          <p:cNvGrpSpPr/>
          <p:nvPr userDrawn="1"/>
        </p:nvGrpSpPr>
        <p:grpSpPr>
          <a:xfrm>
            <a:off x="-1250470" y="-989413"/>
            <a:ext cx="3243089" cy="2400978"/>
            <a:chOff x="-1250470" y="-989413"/>
            <a:chExt cx="3243089" cy="2400978"/>
          </a:xfrm>
        </p:grpSpPr>
        <p:sp>
          <p:nvSpPr>
            <p:cNvPr id="55" name="เมฆ 54"/>
            <p:cNvSpPr/>
            <p:nvPr/>
          </p:nvSpPr>
          <p:spPr>
            <a:xfrm rot="20459731">
              <a:off x="-1250470" y="-989413"/>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56" name="รูปภาพ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75" y="640864"/>
              <a:ext cx="250890" cy="269338"/>
            </a:xfrm>
            <a:prstGeom prst="rect">
              <a:avLst/>
            </a:prstGeom>
          </p:spPr>
        </p:pic>
        <p:pic>
          <p:nvPicPr>
            <p:cNvPr id="57" name="รูปภาพ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796" y="187489"/>
              <a:ext cx="250890" cy="269338"/>
            </a:xfrm>
            <a:prstGeom prst="rect">
              <a:avLst/>
            </a:prstGeom>
          </p:spPr>
        </p:pic>
        <p:pic>
          <p:nvPicPr>
            <p:cNvPr id="58" name="รูปภาพ 57"/>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661444" y="-18497"/>
              <a:ext cx="325391" cy="361638"/>
            </a:xfrm>
            <a:prstGeom prst="rect">
              <a:avLst/>
            </a:prstGeom>
          </p:spPr>
        </p:pic>
        <p:pic>
          <p:nvPicPr>
            <p:cNvPr id="59" name="รูปภาพ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53" y="536861"/>
              <a:ext cx="999662" cy="874704"/>
            </a:xfrm>
            <a:prstGeom prst="rect">
              <a:avLst/>
            </a:prstGeom>
            <a:effectLst>
              <a:outerShdw blurRad="50800" dist="38100" dir="2700000" algn="tl" rotWithShape="0">
                <a:schemeClr val="accent4">
                  <a:alpha val="40000"/>
                </a:schemeClr>
              </a:outerShdw>
            </a:effectLst>
          </p:spPr>
        </p:pic>
        <p:pic>
          <p:nvPicPr>
            <p:cNvPr id="60" name="รูปภาพ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9931" y="98380"/>
              <a:ext cx="1082688" cy="820747"/>
            </a:xfrm>
            <a:prstGeom prst="rect">
              <a:avLst/>
            </a:prstGeom>
            <a:effectLst>
              <a:outerShdw blurRad="50800" dist="38100" dir="2700000" algn="tl" rotWithShape="0">
                <a:schemeClr val="accent4">
                  <a:alpha val="40000"/>
                </a:schemeClr>
              </a:outerShdw>
            </a:effectLst>
          </p:spPr>
        </p:pic>
      </p:grpSp>
      <p:grpSp>
        <p:nvGrpSpPr>
          <p:cNvPr id="61" name="กลุ่ม 60"/>
          <p:cNvGrpSpPr/>
          <p:nvPr userDrawn="1"/>
        </p:nvGrpSpPr>
        <p:grpSpPr>
          <a:xfrm flipH="1">
            <a:off x="7650111" y="4284591"/>
            <a:ext cx="3003978" cy="2175586"/>
            <a:chOff x="-1567217" y="4100635"/>
            <a:chExt cx="3003978" cy="2175586"/>
          </a:xfrm>
        </p:grpSpPr>
        <p:grpSp>
          <p:nvGrpSpPr>
            <p:cNvPr id="62" name="กลุ่ม 61"/>
            <p:cNvGrpSpPr/>
            <p:nvPr/>
          </p:nvGrpSpPr>
          <p:grpSpPr>
            <a:xfrm rot="11186523" flipV="1">
              <a:off x="-1567217" y="4100635"/>
              <a:ext cx="3003978" cy="2175586"/>
              <a:chOff x="-1250470" y="-989413"/>
              <a:chExt cx="3003978" cy="2175586"/>
            </a:xfrm>
          </p:grpSpPr>
          <p:sp>
            <p:nvSpPr>
              <p:cNvPr id="64" name="เมฆ 63"/>
              <p:cNvSpPr/>
              <p:nvPr/>
            </p:nvSpPr>
            <p:spPr>
              <a:xfrm rot="20459731">
                <a:off x="-1250470" y="-989413"/>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5" name="รูปภาพ 64"/>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68709" y="-704637"/>
                <a:ext cx="325391" cy="361638"/>
              </a:xfrm>
              <a:prstGeom prst="rect">
                <a:avLst/>
              </a:prstGeom>
            </p:spPr>
          </p:pic>
        </p:grpSp>
        <p:pic>
          <p:nvPicPr>
            <p:cNvPr id="63" name="รูปภาพ 62"/>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69712" y="4767083"/>
              <a:ext cx="380089" cy="404611"/>
            </a:xfrm>
            <a:prstGeom prst="rect">
              <a:avLst/>
            </a:prstGeom>
          </p:spPr>
        </p:pic>
      </p:grpSp>
      <p:grpSp>
        <p:nvGrpSpPr>
          <p:cNvPr id="66" name="กลุ่ม 65"/>
          <p:cNvGrpSpPr/>
          <p:nvPr userDrawn="1"/>
        </p:nvGrpSpPr>
        <p:grpSpPr>
          <a:xfrm flipH="1">
            <a:off x="89144" y="2528846"/>
            <a:ext cx="2270933" cy="2634499"/>
            <a:chOff x="6841863" y="2422121"/>
            <a:chExt cx="2198329" cy="2735611"/>
          </a:xfrm>
          <a:effectLst>
            <a:outerShdw blurRad="50800" dist="38100" dir="2700000" algn="tl" rotWithShape="0">
              <a:schemeClr val="accent4">
                <a:alpha val="40000"/>
              </a:schemeClr>
            </a:outerShdw>
          </a:effectLst>
        </p:grpSpPr>
        <p:pic>
          <p:nvPicPr>
            <p:cNvPr id="67" name="รูปภาพ 6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35888" y="2422121"/>
              <a:ext cx="2055692" cy="2735611"/>
            </a:xfrm>
            <a:prstGeom prst="rect">
              <a:avLst/>
            </a:prstGeom>
          </p:spPr>
        </p:pic>
        <p:grpSp>
          <p:nvGrpSpPr>
            <p:cNvPr id="68" name="กลุ่ม 67"/>
            <p:cNvGrpSpPr/>
            <p:nvPr/>
          </p:nvGrpSpPr>
          <p:grpSpPr>
            <a:xfrm>
              <a:off x="8836702" y="4322954"/>
              <a:ext cx="203490" cy="277100"/>
              <a:chOff x="8836702" y="4322954"/>
              <a:chExt cx="203490" cy="277100"/>
            </a:xfrm>
          </p:grpSpPr>
          <p:sp>
            <p:nvSpPr>
              <p:cNvPr id="79" name="วงรี 78"/>
              <p:cNvSpPr/>
              <p:nvPr/>
            </p:nvSpPr>
            <p:spPr>
              <a:xfrm>
                <a:off x="8856480" y="4515966"/>
                <a:ext cx="36000" cy="360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0" name="วงรี 79"/>
              <p:cNvSpPr/>
              <p:nvPr/>
            </p:nvSpPr>
            <p:spPr>
              <a:xfrm>
                <a:off x="8915924" y="4322954"/>
                <a:ext cx="54000" cy="5400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1" name="วงรี 80"/>
              <p:cNvSpPr/>
              <p:nvPr/>
            </p:nvSpPr>
            <p:spPr>
              <a:xfrm>
                <a:off x="8930380" y="4443958"/>
                <a:ext cx="61200" cy="62384"/>
              </a:xfrm>
              <a:prstGeom prst="ellipse">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82" name="กลุ่ม 81"/>
              <p:cNvGrpSpPr/>
              <p:nvPr/>
            </p:nvGrpSpPr>
            <p:grpSpPr>
              <a:xfrm>
                <a:off x="8836702" y="4393654"/>
                <a:ext cx="54000" cy="54000"/>
                <a:chOff x="8836702" y="4393654"/>
                <a:chExt cx="50304" cy="50304"/>
              </a:xfrm>
            </p:grpSpPr>
            <p:cxnSp>
              <p:nvCxnSpPr>
                <p:cNvPr id="86" name="ตัวเชื่อมต่อตรง 85"/>
                <p:cNvCxnSpPr/>
                <p:nvPr/>
              </p:nvCxnSpPr>
              <p:spPr>
                <a:xfrm>
                  <a:off x="8861854" y="4393654"/>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 name="ตัวเชื่อมต่อตรง 86"/>
                <p:cNvCxnSpPr/>
                <p:nvPr/>
              </p:nvCxnSpPr>
              <p:spPr>
                <a:xfrm rot="16200000">
                  <a:off x="8861854" y="4395241"/>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83" name="กลุ่ม 82"/>
              <p:cNvGrpSpPr/>
              <p:nvPr/>
            </p:nvGrpSpPr>
            <p:grpSpPr>
              <a:xfrm>
                <a:off x="8986192" y="4546054"/>
                <a:ext cx="54000" cy="54000"/>
                <a:chOff x="8986192" y="4546054"/>
                <a:chExt cx="50304" cy="50304"/>
              </a:xfrm>
            </p:grpSpPr>
            <p:cxnSp>
              <p:nvCxnSpPr>
                <p:cNvPr id="84" name="ตัวเชื่อมต่อตรง 83"/>
                <p:cNvCxnSpPr/>
                <p:nvPr/>
              </p:nvCxnSpPr>
              <p:spPr>
                <a:xfrm>
                  <a:off x="9011344" y="4546054"/>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5" name="ตัวเชื่อมต่อตรง 84"/>
                <p:cNvCxnSpPr/>
                <p:nvPr/>
              </p:nvCxnSpPr>
              <p:spPr>
                <a:xfrm rot="16200000">
                  <a:off x="9011344" y="4547641"/>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9" name="กลุ่ม 68"/>
            <p:cNvGrpSpPr/>
            <p:nvPr/>
          </p:nvGrpSpPr>
          <p:grpSpPr>
            <a:xfrm>
              <a:off x="6841863" y="4218195"/>
              <a:ext cx="448433" cy="588259"/>
              <a:chOff x="6841863" y="4218195"/>
              <a:chExt cx="448433" cy="588259"/>
            </a:xfrm>
          </p:grpSpPr>
          <p:grpSp>
            <p:nvGrpSpPr>
              <p:cNvPr id="70" name="กลุ่ม 69"/>
              <p:cNvGrpSpPr/>
              <p:nvPr/>
            </p:nvGrpSpPr>
            <p:grpSpPr>
              <a:xfrm>
                <a:off x="6876256" y="4698454"/>
                <a:ext cx="54000" cy="54000"/>
                <a:chOff x="6876256" y="4698454"/>
                <a:chExt cx="50304" cy="50304"/>
              </a:xfrm>
            </p:grpSpPr>
            <p:cxnSp>
              <p:nvCxnSpPr>
                <p:cNvPr id="77" name="ตัวเชื่อมต่อตรง 76"/>
                <p:cNvCxnSpPr/>
                <p:nvPr/>
              </p:nvCxnSpPr>
              <p:spPr>
                <a:xfrm>
                  <a:off x="6901408" y="4698454"/>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8" name="ตัวเชื่อมต่อตรง 77"/>
                <p:cNvCxnSpPr/>
                <p:nvPr/>
              </p:nvCxnSpPr>
              <p:spPr>
                <a:xfrm rot="16200000">
                  <a:off x="6901408" y="4700041"/>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1" name="กลุ่ม 70"/>
              <p:cNvGrpSpPr/>
              <p:nvPr/>
            </p:nvGrpSpPr>
            <p:grpSpPr>
              <a:xfrm>
                <a:off x="7236296" y="4239039"/>
                <a:ext cx="54000" cy="54000"/>
                <a:chOff x="6876256" y="4698454"/>
                <a:chExt cx="50304" cy="50304"/>
              </a:xfrm>
            </p:grpSpPr>
            <p:cxnSp>
              <p:nvCxnSpPr>
                <p:cNvPr id="75" name="ตัวเชื่อมต่อตรง 74"/>
                <p:cNvCxnSpPr/>
                <p:nvPr/>
              </p:nvCxnSpPr>
              <p:spPr>
                <a:xfrm>
                  <a:off x="6901408" y="4698454"/>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ตัวเชื่อมต่อตรง 75"/>
                <p:cNvCxnSpPr/>
                <p:nvPr/>
              </p:nvCxnSpPr>
              <p:spPr>
                <a:xfrm rot="16200000">
                  <a:off x="6901408" y="4700041"/>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72" name="วงรี 71"/>
              <p:cNvSpPr/>
              <p:nvPr/>
            </p:nvSpPr>
            <p:spPr>
              <a:xfrm>
                <a:off x="7020272" y="4218195"/>
                <a:ext cx="54000" cy="54000"/>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3" name="วงรี 72"/>
              <p:cNvSpPr/>
              <p:nvPr/>
            </p:nvSpPr>
            <p:spPr>
              <a:xfrm>
                <a:off x="7118672" y="4752454"/>
                <a:ext cx="54000" cy="54000"/>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4" name="วงรี 73"/>
              <p:cNvSpPr/>
              <p:nvPr/>
            </p:nvSpPr>
            <p:spPr>
              <a:xfrm>
                <a:off x="6841863" y="4479966"/>
                <a:ext cx="36000" cy="3600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grpSp>
        <p:nvGrpSpPr>
          <p:cNvPr id="88" name="กลุ่ม 87"/>
          <p:cNvGrpSpPr/>
          <p:nvPr userDrawn="1"/>
        </p:nvGrpSpPr>
        <p:grpSpPr>
          <a:xfrm>
            <a:off x="971600" y="645485"/>
            <a:ext cx="7467998" cy="3748057"/>
            <a:chOff x="971600" y="645485"/>
            <a:chExt cx="7467998" cy="3748057"/>
          </a:xfrm>
        </p:grpSpPr>
        <p:sp>
          <p:nvSpPr>
            <p:cNvPr id="89" name="บวก 88"/>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0" name="บวก 89"/>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1" name="บวก 90"/>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2" name="บวก 91"/>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3" name="วงรี 92"/>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4" name="วงรี 93"/>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5" name="วงรี 94"/>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6" name="สามเหลี่ยมหน้าจั่ว 95"/>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7" name="สามเหลี่ยมหน้าจั่ว 96"/>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8" name="สามเหลี่ยมหน้าจั่ว 97"/>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9" name="สามเหลี่ยมหน้าจั่ว 98"/>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0" name="วงรี 99"/>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2" name="ชื่อเรื่อง 1"/>
          <p:cNvSpPr>
            <a:spLocks noGrp="1"/>
          </p:cNvSpPr>
          <p:nvPr>
            <p:ph type="ctrTitle"/>
          </p:nvPr>
        </p:nvSpPr>
        <p:spPr>
          <a:xfrm>
            <a:off x="685800" y="1597819"/>
            <a:ext cx="7772400" cy="1102519"/>
          </a:xfrm>
        </p:spPr>
        <p:txBody>
          <a:bodyPr/>
          <a:lstStyle>
            <a:lvl1pPr>
              <a:defRPr>
                <a:solidFill>
                  <a:schemeClr val="accent4"/>
                </a:solidFill>
              </a:defRPr>
            </a:lvl1pPr>
          </a:lstStyle>
          <a:p>
            <a:r>
              <a:rPr lang="th-TH" dirty="0"/>
              <a:t>คลิกเพื่อแก้ไขลักษณะชื่อเรื่องต้นแบบ</a:t>
            </a:r>
          </a:p>
        </p:txBody>
      </p:sp>
      <p:sp>
        <p:nvSpPr>
          <p:cNvPr id="3" name="ชื่อเรื่องรอง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dirty="0"/>
              <a:t>คลิกเพื่อแก้ไขลักษณะชื่อเรื่องรองต้นแบบ</a:t>
            </a:r>
          </a:p>
        </p:txBody>
      </p:sp>
    </p:spTree>
    <p:extLst>
      <p:ext uri="{BB962C8B-B14F-4D97-AF65-F5344CB8AC3E}">
        <p14:creationId xmlns:p14="http://schemas.microsoft.com/office/powerpoint/2010/main" val="3642114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251519" y="267494"/>
            <a:ext cx="8568953" cy="4593166"/>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3" name="ตัวแทนวันที่ 2"/>
          <p:cNvSpPr>
            <a:spLocks noGrp="1"/>
          </p:cNvSpPr>
          <p:nvPr>
            <p:ph type="dt" sz="half" idx="10"/>
          </p:nvPr>
        </p:nvSpPr>
        <p:spPr/>
        <p:txBody>
          <a:bodyPr/>
          <a:lstStyle/>
          <a:p>
            <a:fld id="{D32242DE-F0EE-4C77-B9C6-2A34B17B2D30}" type="datetimeFigureOut">
              <a:rPr lang="th-TH" smtClean="0"/>
              <a:t>05/12/67</a:t>
            </a:fld>
            <a:endParaRPr lang="th-TH"/>
          </a:p>
        </p:txBody>
      </p:sp>
      <p:sp>
        <p:nvSpPr>
          <p:cNvPr id="2" name="ชื่อเรื่อง 1"/>
          <p:cNvSpPr>
            <a:spLocks noGrp="1"/>
          </p:cNvSpPr>
          <p:nvPr>
            <p:ph type="title"/>
          </p:nvPr>
        </p:nvSpPr>
        <p:spPr>
          <a:xfrm>
            <a:off x="459680" y="658060"/>
            <a:ext cx="8229600" cy="857250"/>
          </a:xfrm>
        </p:spPr>
        <p:txBody>
          <a:bodyPr/>
          <a:lstStyle/>
          <a:p>
            <a:r>
              <a:rPr lang="th-TH" dirty="0"/>
              <a:t>คลิกเพื่อแก้ไขลักษณะชื่อเรื่องต้นแบบ</a:t>
            </a:r>
          </a:p>
        </p:txBody>
      </p:sp>
      <p:sp>
        <p:nvSpPr>
          <p:cNvPr id="4" name="ตัวแทนท้ายกระดาษ 3"/>
          <p:cNvSpPr>
            <a:spLocks noGrp="1"/>
          </p:cNvSpPr>
          <p:nvPr>
            <p:ph type="ftr" sz="quarter" idx="11"/>
          </p:nvPr>
        </p:nvSpPr>
        <p:spPr/>
        <p:txBody>
          <a:bodyPr/>
          <a:lstStyle/>
          <a:p>
            <a:endParaRPr lang="th-TH"/>
          </a:p>
        </p:txBody>
      </p:sp>
      <p:sp>
        <p:nvSpPr>
          <p:cNvPr id="5" name="ตัวแทนหมายเลขภาพนิ่ง 4"/>
          <p:cNvSpPr>
            <a:spLocks noGrp="1"/>
          </p:cNvSpPr>
          <p:nvPr>
            <p:ph type="sldNum" sz="quarter" idx="12"/>
          </p:nvPr>
        </p:nvSpPr>
        <p:spPr/>
        <p:txBody>
          <a:bodyPr/>
          <a:lstStyle/>
          <a:p>
            <a:fld id="{87FAD50B-2507-4EF4-85F2-259190485B3F}" type="slidenum">
              <a:rPr lang="th-TH" smtClean="0"/>
              <a:t>‹#›</a:t>
            </a:fld>
            <a:endParaRPr lang="th-TH"/>
          </a:p>
        </p:txBody>
      </p:sp>
      <p:grpSp>
        <p:nvGrpSpPr>
          <p:cNvPr id="58" name="กลุ่ม 57"/>
          <p:cNvGrpSpPr/>
          <p:nvPr userDrawn="1"/>
        </p:nvGrpSpPr>
        <p:grpSpPr>
          <a:xfrm>
            <a:off x="6440613" y="72194"/>
            <a:ext cx="2261782" cy="450000"/>
            <a:chOff x="3289945" y="3405879"/>
            <a:chExt cx="2261782" cy="450000"/>
          </a:xfrm>
        </p:grpSpPr>
        <p:sp>
          <p:nvSpPr>
            <p:cNvPr id="59" name="วงรี 58"/>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0" name="วงรี 59"/>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1" name="วงรี 60"/>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2" name="วงรี 61"/>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63" name="กลุ่ม 62"/>
          <p:cNvGrpSpPr/>
          <p:nvPr userDrawn="1"/>
        </p:nvGrpSpPr>
        <p:grpSpPr>
          <a:xfrm>
            <a:off x="-405164" y="4491545"/>
            <a:ext cx="9778964" cy="2406689"/>
            <a:chOff x="-405164" y="4491545"/>
            <a:chExt cx="9778964" cy="2406689"/>
          </a:xfrm>
          <a:effectLst>
            <a:outerShdw blurRad="63500" sx="101000" sy="101000" algn="ctr" rotWithShape="0">
              <a:schemeClr val="accent4">
                <a:alpha val="40000"/>
              </a:schemeClr>
            </a:outerShdw>
          </a:effectLst>
        </p:grpSpPr>
        <p:pic>
          <p:nvPicPr>
            <p:cNvPr id="64" name="รูปภาพ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92273">
              <a:off x="519787" y="4519318"/>
              <a:ext cx="327561" cy="381162"/>
            </a:xfrm>
            <a:prstGeom prst="rect">
              <a:avLst/>
            </a:prstGeom>
          </p:spPr>
        </p:pic>
        <p:pic>
          <p:nvPicPr>
            <p:cNvPr id="65" name="รูปภาพ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39475">
              <a:off x="4253625" y="4491545"/>
              <a:ext cx="353156" cy="568121"/>
            </a:xfrm>
            <a:prstGeom prst="rect">
              <a:avLst/>
            </a:prstGeom>
          </p:spPr>
        </p:pic>
        <p:sp>
          <p:nvSpPr>
            <p:cNvPr id="66" name="เมฆ 65"/>
            <p:cNvSpPr/>
            <p:nvPr/>
          </p:nvSpPr>
          <p:spPr>
            <a:xfrm rot="489113">
              <a:off x="-405164" y="4642632"/>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7" name="เมฆ 66"/>
            <p:cNvSpPr/>
            <p:nvPr/>
          </p:nvSpPr>
          <p:spPr>
            <a:xfrm>
              <a:off x="6369822" y="4638485"/>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8" name="รูปภาพ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93014">
              <a:off x="6644722" y="4629646"/>
              <a:ext cx="406691" cy="561621"/>
            </a:xfrm>
            <a:prstGeom prst="rect">
              <a:avLst/>
            </a:prstGeom>
          </p:spPr>
        </p:pic>
        <p:sp>
          <p:nvSpPr>
            <p:cNvPr id="69" name="เมฆ 68"/>
            <p:cNvSpPr/>
            <p:nvPr/>
          </p:nvSpPr>
          <p:spPr>
            <a:xfrm rot="251312">
              <a:off x="1749031" y="4676699"/>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0" name="เมฆ 69"/>
            <p:cNvSpPr/>
            <p:nvPr/>
          </p:nvSpPr>
          <p:spPr>
            <a:xfrm rot="621615">
              <a:off x="3986711" y="4676699"/>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71" name="รูปภาพ 70"/>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6442195" y="4878980"/>
              <a:ext cx="186025" cy="206747"/>
            </a:xfrm>
            <a:prstGeom prst="rect">
              <a:avLst/>
            </a:prstGeom>
          </p:spPr>
        </p:pic>
        <p:pic>
          <p:nvPicPr>
            <p:cNvPr id="72" name="รูปภาพ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4793" y="4766416"/>
              <a:ext cx="207247" cy="222486"/>
            </a:xfrm>
            <a:prstGeom prst="rect">
              <a:avLst/>
            </a:prstGeom>
          </p:spPr>
        </p:pic>
        <p:pic>
          <p:nvPicPr>
            <p:cNvPr id="73" name="รูปภาพ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8768" y="4910457"/>
              <a:ext cx="207247" cy="222486"/>
            </a:xfrm>
            <a:prstGeom prst="rect">
              <a:avLst/>
            </a:prstGeom>
          </p:spPr>
        </p:pic>
        <p:pic>
          <p:nvPicPr>
            <p:cNvPr id="74" name="รูปภาพ 73"/>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2199845" y="4672233"/>
              <a:ext cx="279890" cy="311068"/>
            </a:xfrm>
            <a:prstGeom prst="rect">
              <a:avLst/>
            </a:prstGeom>
          </p:spPr>
        </p:pic>
        <p:pic>
          <p:nvPicPr>
            <p:cNvPr id="75" name="รูปภาพ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9511" y="4840371"/>
              <a:ext cx="207247" cy="222486"/>
            </a:xfrm>
            <a:prstGeom prst="rect">
              <a:avLst/>
            </a:prstGeom>
          </p:spPr>
        </p:pic>
      </p:grpSp>
      <p:grpSp>
        <p:nvGrpSpPr>
          <p:cNvPr id="76" name="กลุ่ม 75"/>
          <p:cNvGrpSpPr/>
          <p:nvPr userDrawn="1"/>
        </p:nvGrpSpPr>
        <p:grpSpPr>
          <a:xfrm>
            <a:off x="-1426585" y="-1199208"/>
            <a:ext cx="3003978" cy="2538015"/>
            <a:chOff x="-1426585" y="-1199208"/>
            <a:chExt cx="3003978" cy="2538015"/>
          </a:xfrm>
        </p:grpSpPr>
        <p:sp>
          <p:nvSpPr>
            <p:cNvPr id="77" name="เมฆ 76"/>
            <p:cNvSpPr/>
            <p:nvPr/>
          </p:nvSpPr>
          <p:spPr>
            <a:xfrm rot="9276667">
              <a:off x="-1426585" y="-1199208"/>
              <a:ext cx="3003978" cy="2175586"/>
            </a:xfrm>
            <a:prstGeom prst="cloud">
              <a:avLst/>
            </a:prstGeom>
            <a:solidFill>
              <a:schemeClr val="accent4">
                <a:lumMod val="60000"/>
                <a:lumOff val="40000"/>
              </a:schemeClr>
            </a:solidFill>
            <a:ln>
              <a:noFill/>
            </a:ln>
            <a:effectLst>
              <a:outerShdw blurRad="50800" dist="38100" dir="8100000" algn="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78" name="รูปภาพ 7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562432">
              <a:off x="-117159" y="-161083"/>
              <a:ext cx="1171456" cy="1177170"/>
            </a:xfrm>
            <a:prstGeom prst="rect">
              <a:avLst/>
            </a:prstGeom>
            <a:effectLst>
              <a:outerShdw blurRad="50800" dist="38100" dir="2700000" algn="tl" rotWithShape="0">
                <a:schemeClr val="accent4">
                  <a:alpha val="40000"/>
                </a:schemeClr>
              </a:outerShdw>
            </a:effectLst>
          </p:spPr>
        </p:pic>
        <p:pic>
          <p:nvPicPr>
            <p:cNvPr id="79" name="รูปภาพ 78"/>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267458" y="1027739"/>
              <a:ext cx="279890" cy="311068"/>
            </a:xfrm>
            <a:prstGeom prst="rect">
              <a:avLst/>
            </a:prstGeom>
          </p:spPr>
        </p:pic>
        <p:pic>
          <p:nvPicPr>
            <p:cNvPr id="80" name="รูปภาพ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9578" y="12303"/>
              <a:ext cx="207247" cy="222486"/>
            </a:xfrm>
            <a:prstGeom prst="rect">
              <a:avLst/>
            </a:prstGeom>
          </p:spPr>
        </p:pic>
      </p:grpSp>
    </p:spTree>
    <p:extLst>
      <p:ext uri="{BB962C8B-B14F-4D97-AF65-F5344CB8AC3E}">
        <p14:creationId xmlns:p14="http://schemas.microsoft.com/office/powerpoint/2010/main" val="286686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ส่วนหัวของส่วน">
    <p:spTree>
      <p:nvGrpSpPr>
        <p:cNvPr id="1" name=""/>
        <p:cNvGrpSpPr/>
        <p:nvPr/>
      </p:nvGrpSpPr>
      <p:grpSpPr>
        <a:xfrm>
          <a:off x="0" y="0"/>
          <a:ext cx="0" cy="0"/>
          <a:chOff x="0" y="0"/>
          <a:chExt cx="0" cy="0"/>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4" name="ตัวแทนวันที่ 3"/>
          <p:cNvSpPr>
            <a:spLocks noGrp="1"/>
          </p:cNvSpPr>
          <p:nvPr>
            <p:ph type="dt" sz="half" idx="10"/>
          </p:nvPr>
        </p:nvSpPr>
        <p:spPr/>
        <p:txBody>
          <a:bodyPr/>
          <a:lstStyle/>
          <a:p>
            <a:fld id="{D32242DE-F0EE-4C77-B9C6-2A34B17B2D30}" type="datetimeFigureOut">
              <a:rPr lang="th-TH" smtClean="0"/>
              <a:t>05/12/67</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87FAD50B-2507-4EF4-85F2-259190485B3F}" type="slidenum">
              <a:rPr lang="th-TH" smtClean="0"/>
              <a:t>‹#›</a:t>
            </a:fld>
            <a:endParaRPr lang="th-TH"/>
          </a:p>
        </p:txBody>
      </p:sp>
      <p:sp>
        <p:nvSpPr>
          <p:cNvPr id="78" name="เมฆ 77"/>
          <p:cNvSpPr/>
          <p:nvPr userDrawn="1"/>
        </p:nvSpPr>
        <p:spPr>
          <a:xfrm rot="1140269" flipH="1">
            <a:off x="7300650" y="-1007706"/>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79" name="รูปภาพ 78"/>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8285658" y="1904716"/>
            <a:ext cx="325391" cy="361638"/>
          </a:xfrm>
          <a:prstGeom prst="rect">
            <a:avLst/>
          </a:prstGeom>
        </p:spPr>
      </p:pic>
      <p:grpSp>
        <p:nvGrpSpPr>
          <p:cNvPr id="80" name="กลุ่ม 79"/>
          <p:cNvGrpSpPr/>
          <p:nvPr userDrawn="1"/>
        </p:nvGrpSpPr>
        <p:grpSpPr>
          <a:xfrm>
            <a:off x="351913" y="138257"/>
            <a:ext cx="2261782" cy="450000"/>
            <a:chOff x="3289945" y="3405879"/>
            <a:chExt cx="2261782" cy="450000"/>
          </a:xfrm>
        </p:grpSpPr>
        <p:sp>
          <p:nvSpPr>
            <p:cNvPr id="81" name="วงรี 80"/>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prstClr val="white"/>
                </a:solidFill>
              </a:endParaRPr>
            </a:p>
          </p:txBody>
        </p:sp>
        <p:sp>
          <p:nvSpPr>
            <p:cNvPr id="82" name="วงรี 81"/>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prstClr val="white"/>
                </a:solidFill>
              </a:endParaRPr>
            </a:p>
          </p:txBody>
        </p:sp>
        <p:sp>
          <p:nvSpPr>
            <p:cNvPr id="83" name="วงรี 82"/>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prstClr val="white"/>
                </a:solidFill>
              </a:endParaRPr>
            </a:p>
          </p:txBody>
        </p:sp>
        <p:sp>
          <p:nvSpPr>
            <p:cNvPr id="84" name="วงรี 83"/>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prstClr val="white"/>
                </a:solidFill>
              </a:endParaRPr>
            </a:p>
          </p:txBody>
        </p:sp>
      </p:grpSp>
      <p:grpSp>
        <p:nvGrpSpPr>
          <p:cNvPr id="85" name="กลุ่ม 84"/>
          <p:cNvGrpSpPr/>
          <p:nvPr userDrawn="1"/>
        </p:nvGrpSpPr>
        <p:grpSpPr>
          <a:xfrm>
            <a:off x="1264420" y="2026709"/>
            <a:ext cx="6763964" cy="1841185"/>
            <a:chOff x="1264420" y="2026709"/>
            <a:chExt cx="6763964" cy="1841185"/>
          </a:xfrm>
        </p:grpSpPr>
        <p:sp>
          <p:nvSpPr>
            <p:cNvPr id="86" name="สี่เหลี่ยมผืนผ้า 85"/>
            <p:cNvSpPr/>
            <p:nvPr/>
          </p:nvSpPr>
          <p:spPr>
            <a:xfrm>
              <a:off x="1360490" y="2170725"/>
              <a:ext cx="6667894" cy="1697169"/>
            </a:xfrm>
            <a:prstGeom prst="rect">
              <a:avLst/>
            </a:prstGeom>
            <a:pattFill prst="wdDnDiag">
              <a:fgClr>
                <a:schemeClr val="accent4">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7" name="สี่เหลี่ยมผืนผ้า 86"/>
            <p:cNvSpPr/>
            <p:nvPr/>
          </p:nvSpPr>
          <p:spPr>
            <a:xfrm>
              <a:off x="1264420" y="2026709"/>
              <a:ext cx="6667893" cy="1697169"/>
            </a:xfrm>
            <a:prstGeom prst="rect">
              <a:avLst/>
            </a:prstGeom>
            <a:solidFill>
              <a:schemeClr val="bg1"/>
            </a:solidFill>
            <a:ln>
              <a:solidFill>
                <a:schemeClr val="accent4">
                  <a:lumMod val="60000"/>
                  <a:lumOff val="40000"/>
                </a:schemeClr>
              </a:solid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pic>
        <p:nvPicPr>
          <p:cNvPr id="88" name="รูปภาพ 8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28641" y="818280"/>
            <a:ext cx="414494" cy="444971"/>
          </a:xfrm>
          <a:prstGeom prst="rect">
            <a:avLst/>
          </a:prstGeom>
        </p:spPr>
      </p:pic>
      <p:pic>
        <p:nvPicPr>
          <p:cNvPr id="89" name="รูปภาพ 8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7081" y="3564391"/>
            <a:ext cx="414494" cy="444971"/>
          </a:xfrm>
          <a:prstGeom prst="rect">
            <a:avLst/>
          </a:prstGeom>
        </p:spPr>
      </p:pic>
      <p:pic>
        <p:nvPicPr>
          <p:cNvPr id="90" name="รูปภาพ 8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88276" y="4280350"/>
            <a:ext cx="566881" cy="603454"/>
          </a:xfrm>
          <a:prstGeom prst="rect">
            <a:avLst/>
          </a:prstGeom>
        </p:spPr>
      </p:pic>
      <p:pic>
        <p:nvPicPr>
          <p:cNvPr id="91" name="รูปภาพ 9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7790" y="1086494"/>
            <a:ext cx="646123" cy="725364"/>
          </a:xfrm>
          <a:prstGeom prst="rect">
            <a:avLst/>
          </a:prstGeom>
        </p:spPr>
      </p:pic>
      <p:grpSp>
        <p:nvGrpSpPr>
          <p:cNvPr id="92" name="กลุ่ม 91"/>
          <p:cNvGrpSpPr/>
          <p:nvPr userDrawn="1"/>
        </p:nvGrpSpPr>
        <p:grpSpPr>
          <a:xfrm>
            <a:off x="-1250470" y="4123168"/>
            <a:ext cx="3003978" cy="2175586"/>
            <a:chOff x="-1250470" y="4123168"/>
            <a:chExt cx="3003978" cy="2175586"/>
          </a:xfrm>
        </p:grpSpPr>
        <p:sp>
          <p:nvSpPr>
            <p:cNvPr id="93" name="เมฆ 92"/>
            <p:cNvSpPr/>
            <p:nvPr/>
          </p:nvSpPr>
          <p:spPr>
            <a:xfrm rot="1140269" flipH="1">
              <a:off x="-1250470" y="4123168"/>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94" name="รูปภาพ 9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506021" y="4464717"/>
              <a:ext cx="325391" cy="361638"/>
            </a:xfrm>
            <a:prstGeom prst="rect">
              <a:avLst/>
            </a:prstGeom>
          </p:spPr>
        </p:pic>
      </p:grpSp>
      <p:grpSp>
        <p:nvGrpSpPr>
          <p:cNvPr id="95" name="กลุ่ม 94"/>
          <p:cNvGrpSpPr/>
          <p:nvPr userDrawn="1"/>
        </p:nvGrpSpPr>
        <p:grpSpPr>
          <a:xfrm>
            <a:off x="7791382" y="3775793"/>
            <a:ext cx="1456524" cy="1343170"/>
            <a:chOff x="7791382" y="3775793"/>
            <a:chExt cx="1456524" cy="1343170"/>
          </a:xfrm>
        </p:grpSpPr>
        <p:pic>
          <p:nvPicPr>
            <p:cNvPr id="96" name="รูปภาพ 9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981354" y="3941793"/>
              <a:ext cx="1171456" cy="1177170"/>
            </a:xfrm>
            <a:prstGeom prst="rect">
              <a:avLst/>
            </a:prstGeom>
            <a:effectLst>
              <a:outerShdw blurRad="50800" dist="38100" dir="2700000" algn="tl" rotWithShape="0">
                <a:schemeClr val="accent4">
                  <a:alpha val="40000"/>
                </a:schemeClr>
              </a:outerShdw>
            </a:effectLst>
          </p:spPr>
        </p:pic>
        <p:grpSp>
          <p:nvGrpSpPr>
            <p:cNvPr id="97" name="กลุ่ม 96"/>
            <p:cNvGrpSpPr/>
            <p:nvPr/>
          </p:nvGrpSpPr>
          <p:grpSpPr>
            <a:xfrm rot="6017212">
              <a:off x="7851191" y="3715984"/>
              <a:ext cx="1336905" cy="1456524"/>
              <a:chOff x="7829880" y="162981"/>
              <a:chExt cx="1086240" cy="1251442"/>
            </a:xfrm>
          </p:grpSpPr>
          <p:grpSp>
            <p:nvGrpSpPr>
              <p:cNvPr id="98" name="กลุ่ม 97"/>
              <p:cNvGrpSpPr/>
              <p:nvPr/>
            </p:nvGrpSpPr>
            <p:grpSpPr>
              <a:xfrm rot="12247797">
                <a:off x="7829880" y="490763"/>
                <a:ext cx="1086240" cy="923660"/>
                <a:chOff x="1273574" y="1329063"/>
                <a:chExt cx="1086240" cy="923660"/>
              </a:xfrm>
            </p:grpSpPr>
            <p:sp>
              <p:nvSpPr>
                <p:cNvPr id="100" name="TextBox 99"/>
                <p:cNvSpPr txBox="1"/>
                <p:nvPr/>
              </p:nvSpPr>
              <p:spPr>
                <a:xfrm rot="1351072">
                  <a:off x="1335567" y="1329063"/>
                  <a:ext cx="364202" cy="523220"/>
                </a:xfrm>
                <a:prstGeom prst="rect">
                  <a:avLst/>
                </a:prstGeom>
                <a:noFill/>
              </p:spPr>
              <p:txBody>
                <a:bodyPr wrap="none" rtlCol="0">
                  <a:spAutoFit/>
                </a:bodyPr>
                <a:lstStyle/>
                <a:p>
                  <a:r>
                    <a:rPr lang="en-US" dirty="0">
                      <a:solidFill>
                        <a:schemeClr val="accent2">
                          <a:lumMod val="60000"/>
                          <a:lumOff val="40000"/>
                        </a:schemeClr>
                      </a:solidFill>
                      <a:latin typeface="Calibri" pitchFamily="34" charset="0"/>
                    </a:rPr>
                    <a:t>+</a:t>
                  </a:r>
                  <a:endParaRPr lang="th-TH" dirty="0">
                    <a:solidFill>
                      <a:schemeClr val="accent2">
                        <a:lumMod val="60000"/>
                        <a:lumOff val="40000"/>
                      </a:schemeClr>
                    </a:solidFill>
                    <a:latin typeface="Calibri" pitchFamily="34" charset="0"/>
                  </a:endParaRPr>
                </a:p>
              </p:txBody>
            </p:sp>
            <p:sp>
              <p:nvSpPr>
                <p:cNvPr id="101" name="TextBox 100"/>
                <p:cNvSpPr txBox="1"/>
                <p:nvPr/>
              </p:nvSpPr>
              <p:spPr>
                <a:xfrm rot="21389866">
                  <a:off x="2054968" y="1451304"/>
                  <a:ext cx="295916" cy="449549"/>
                </a:xfrm>
                <a:prstGeom prst="rect">
                  <a:avLst/>
                </a:prstGeom>
                <a:noFill/>
              </p:spPr>
              <p:txBody>
                <a:bodyPr wrap="none" rtlCol="0">
                  <a:spAutoFit/>
                </a:bodyPr>
                <a:lstStyle/>
                <a:p>
                  <a:r>
                    <a:rPr lang="en-US" dirty="0">
                      <a:solidFill>
                        <a:schemeClr val="accent5">
                          <a:lumMod val="20000"/>
                          <a:lumOff val="80000"/>
                        </a:schemeClr>
                      </a:solidFill>
                      <a:latin typeface="Calibri" pitchFamily="34" charset="0"/>
                    </a:rPr>
                    <a:t>+</a:t>
                  </a:r>
                  <a:endParaRPr lang="th-TH" dirty="0">
                    <a:solidFill>
                      <a:schemeClr val="accent5">
                        <a:lumMod val="20000"/>
                        <a:lumOff val="80000"/>
                      </a:schemeClr>
                    </a:solidFill>
                    <a:latin typeface="Calibri" pitchFamily="34" charset="0"/>
                  </a:endParaRPr>
                </a:p>
              </p:txBody>
            </p:sp>
            <p:sp>
              <p:nvSpPr>
                <p:cNvPr id="102" name="สามเหลี่ยมหน้าจั่ว 101"/>
                <p:cNvSpPr/>
                <p:nvPr/>
              </p:nvSpPr>
              <p:spPr>
                <a:xfrm rot="20089558">
                  <a:off x="2203045" y="1810217"/>
                  <a:ext cx="98304" cy="74674"/>
                </a:xfrm>
                <a:prstGeom prst="triangle">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3" name="สามเหลี่ยมหน้าจั่ว 102"/>
                <p:cNvSpPr/>
                <p:nvPr/>
              </p:nvSpPr>
              <p:spPr>
                <a:xfrm rot="1772264">
                  <a:off x="1273574" y="1827175"/>
                  <a:ext cx="142726" cy="14162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4" name="วงรี 103"/>
                <p:cNvSpPr/>
                <p:nvPr/>
              </p:nvSpPr>
              <p:spPr>
                <a:xfrm>
                  <a:off x="1449759" y="2198024"/>
                  <a:ext cx="54000" cy="54699"/>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5" name="วงรี 104"/>
                <p:cNvSpPr/>
                <p:nvPr/>
              </p:nvSpPr>
              <p:spPr>
                <a:xfrm>
                  <a:off x="1476213" y="1696393"/>
                  <a:ext cx="54000" cy="54699"/>
                </a:xfrm>
                <a:prstGeom prst="ellipse">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6" name="วงรี 105"/>
                <p:cNvSpPr/>
                <p:nvPr/>
              </p:nvSpPr>
              <p:spPr>
                <a:xfrm>
                  <a:off x="2305814" y="1965922"/>
                  <a:ext cx="54000" cy="54699"/>
                </a:xfrm>
                <a:prstGeom prst="ellipse">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99" name="TextBox 98"/>
              <p:cNvSpPr txBox="1"/>
              <p:nvPr/>
            </p:nvSpPr>
            <p:spPr>
              <a:xfrm rot="13598869">
                <a:off x="7969101" y="83472"/>
                <a:ext cx="364202" cy="523220"/>
              </a:xfrm>
              <a:prstGeom prst="rect">
                <a:avLst/>
              </a:prstGeom>
              <a:noFill/>
            </p:spPr>
            <p:txBody>
              <a:bodyPr wrap="none" rtlCol="0">
                <a:spAutoFit/>
              </a:bodyPr>
              <a:lstStyle/>
              <a:p>
                <a:r>
                  <a:rPr lang="en-US" dirty="0">
                    <a:solidFill>
                      <a:schemeClr val="accent4">
                        <a:lumMod val="60000"/>
                        <a:lumOff val="40000"/>
                      </a:schemeClr>
                    </a:solidFill>
                    <a:latin typeface="Calibri" pitchFamily="34" charset="0"/>
                  </a:rPr>
                  <a:t>+</a:t>
                </a:r>
                <a:endParaRPr lang="th-TH" dirty="0">
                  <a:solidFill>
                    <a:schemeClr val="accent4">
                      <a:lumMod val="60000"/>
                      <a:lumOff val="40000"/>
                    </a:schemeClr>
                  </a:solidFill>
                  <a:latin typeface="Calibri" pitchFamily="34" charset="0"/>
                </a:endParaRPr>
              </a:p>
            </p:txBody>
          </p:sp>
        </p:grpSp>
      </p:grpSp>
      <p:sp>
        <p:nvSpPr>
          <p:cNvPr id="2" name="ชื่อเรื่อง 1"/>
          <p:cNvSpPr>
            <a:spLocks noGrp="1"/>
          </p:cNvSpPr>
          <p:nvPr>
            <p:ph type="title"/>
          </p:nvPr>
        </p:nvSpPr>
        <p:spPr>
          <a:xfrm>
            <a:off x="709150" y="548804"/>
            <a:ext cx="7772400" cy="1021556"/>
          </a:xfrm>
        </p:spPr>
        <p:txBody>
          <a:bodyPr anchor="t"/>
          <a:lstStyle>
            <a:lvl1pPr algn="ctr">
              <a:defRPr sz="4000" b="1" cap="all">
                <a:solidFill>
                  <a:srgbClr val="FFD757"/>
                </a:solidFill>
              </a:defRPr>
            </a:lvl1pPr>
          </a:lstStyle>
          <a:p>
            <a:r>
              <a:rPr lang="th-TH" dirty="0"/>
              <a:t>คลิกเพื่อแก้ไขลักษณะชื่อเรื่องต้นแบบ</a:t>
            </a:r>
          </a:p>
        </p:txBody>
      </p:sp>
      <p:sp>
        <p:nvSpPr>
          <p:cNvPr id="3" name="ตัวแทนข้อความ 2"/>
          <p:cNvSpPr>
            <a:spLocks noGrp="1"/>
          </p:cNvSpPr>
          <p:nvPr>
            <p:ph type="body" idx="1"/>
          </p:nvPr>
        </p:nvSpPr>
        <p:spPr>
          <a:xfrm>
            <a:off x="1475655" y="2180035"/>
            <a:ext cx="6270443" cy="1125140"/>
          </a:xfrm>
        </p:spPr>
        <p:txBody>
          <a:bodyPr anchor="b"/>
          <a:lstStyle>
            <a:lvl1pPr marL="0" indent="0">
              <a:buNone/>
              <a:defRPr sz="2000">
                <a:solidFill>
                  <a:schemeClr val="tx1">
                    <a:tint val="75000"/>
                  </a:schemeClr>
                </a:solidFill>
                <a:latin typeface="can_NongAor" pitchFamily="2" charset="0"/>
                <a:cs typeface="can_NongAor"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dirty="0"/>
              <a:t>คลิกเพื่อแก้ไขลักษณะของข้อความต้นแบบ</a:t>
            </a:r>
          </a:p>
        </p:txBody>
      </p:sp>
      <p:pic>
        <p:nvPicPr>
          <p:cNvPr id="107" name="รูปภาพ 10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888676" y="138257"/>
            <a:ext cx="1162356" cy="1017061"/>
          </a:xfrm>
          <a:prstGeom prst="rect">
            <a:avLst/>
          </a:prstGeom>
        </p:spPr>
      </p:pic>
    </p:spTree>
    <p:extLst>
      <p:ext uri="{BB962C8B-B14F-4D97-AF65-F5344CB8AC3E}">
        <p14:creationId xmlns:p14="http://schemas.microsoft.com/office/powerpoint/2010/main" val="2253352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8" name="สี่เหลี่ยมผืนผ้า 7"/>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45" name="กลุ่ม 44"/>
          <p:cNvGrpSpPr/>
          <p:nvPr userDrawn="1"/>
        </p:nvGrpSpPr>
        <p:grpSpPr>
          <a:xfrm>
            <a:off x="971600" y="645485"/>
            <a:ext cx="7467998" cy="3748057"/>
            <a:chOff x="971600" y="645485"/>
            <a:chExt cx="7467998" cy="3748057"/>
          </a:xfrm>
        </p:grpSpPr>
        <p:sp>
          <p:nvSpPr>
            <p:cNvPr id="46" name="บวก 45"/>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7" name="บวก 46"/>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8" name="บวก 47"/>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9" name="บวก 48"/>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0" name="วงรี 49"/>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1" name="วงรี 50"/>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2" name="วงรี 51"/>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3" name="สามเหลี่ยมหน้าจั่ว 52"/>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4" name="สามเหลี่ยมหน้าจั่ว 53"/>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5" name="สามเหลี่ยมหน้าจั่ว 54"/>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6" name="สามเหลี่ยมหน้าจั่ว 55"/>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7" name="วงรี 56"/>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9" name="กลุ่ม 8"/>
          <p:cNvGrpSpPr/>
          <p:nvPr userDrawn="1"/>
        </p:nvGrpSpPr>
        <p:grpSpPr>
          <a:xfrm>
            <a:off x="251519" y="267494"/>
            <a:ext cx="8568953" cy="4593166"/>
            <a:chOff x="-29030" y="17128"/>
            <a:chExt cx="9151241" cy="5109244"/>
          </a:xfrm>
        </p:grpSpPr>
        <p:grpSp>
          <p:nvGrpSpPr>
            <p:cNvPr id="10" name="กลุ่ม 9"/>
            <p:cNvGrpSpPr/>
            <p:nvPr/>
          </p:nvGrpSpPr>
          <p:grpSpPr>
            <a:xfrm>
              <a:off x="187436" y="17128"/>
              <a:ext cx="8652652" cy="5109244"/>
              <a:chOff x="187436" y="17128"/>
              <a:chExt cx="8652652" cy="5109244"/>
            </a:xfrm>
          </p:grpSpPr>
          <p:cxnSp>
            <p:nvCxnSpPr>
              <p:cNvPr id="24"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1" name="กลุ่ม 10"/>
            <p:cNvGrpSpPr/>
            <p:nvPr/>
          </p:nvGrpSpPr>
          <p:grpSpPr>
            <a:xfrm>
              <a:off x="-29030" y="263553"/>
              <a:ext cx="9151241" cy="4703748"/>
              <a:chOff x="-29030" y="263553"/>
              <a:chExt cx="9151241" cy="4703748"/>
            </a:xfrm>
          </p:grpSpPr>
          <p:cxnSp>
            <p:nvCxnSpPr>
              <p:cNvPr id="12"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3" name="ตัวแทนเนื้อหา 2"/>
          <p:cNvSpPr>
            <a:spLocks noGrp="1"/>
          </p:cNvSpPr>
          <p:nvPr>
            <p:ph sz="half" idx="1"/>
          </p:nvPr>
        </p:nvSpPr>
        <p:spPr>
          <a:xfrm>
            <a:off x="457200" y="1779662"/>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เนื้อหา 3"/>
          <p:cNvSpPr>
            <a:spLocks noGrp="1"/>
          </p:cNvSpPr>
          <p:nvPr>
            <p:ph sz="half" idx="2"/>
          </p:nvPr>
        </p:nvSpPr>
        <p:spPr>
          <a:xfrm>
            <a:off x="4648200" y="1779662"/>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แทนวันที่ 4"/>
          <p:cNvSpPr>
            <a:spLocks noGrp="1"/>
          </p:cNvSpPr>
          <p:nvPr>
            <p:ph type="dt" sz="half" idx="10"/>
          </p:nvPr>
        </p:nvSpPr>
        <p:spPr/>
        <p:txBody>
          <a:bodyPr/>
          <a:lstStyle/>
          <a:p>
            <a:fld id="{D32242DE-F0EE-4C77-B9C6-2A34B17B2D30}" type="datetimeFigureOut">
              <a:rPr lang="th-TH" smtClean="0"/>
              <a:t>05/12/67</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ภาพนิ่ง 6"/>
          <p:cNvSpPr>
            <a:spLocks noGrp="1"/>
          </p:cNvSpPr>
          <p:nvPr>
            <p:ph type="sldNum" sz="quarter" idx="12"/>
          </p:nvPr>
        </p:nvSpPr>
        <p:spPr/>
        <p:txBody>
          <a:bodyPr/>
          <a:lstStyle/>
          <a:p>
            <a:fld id="{87FAD50B-2507-4EF4-85F2-259190485B3F}" type="slidenum">
              <a:rPr lang="th-TH" smtClean="0"/>
              <a:t>‹#›</a:t>
            </a:fld>
            <a:endParaRPr lang="th-TH"/>
          </a:p>
        </p:txBody>
      </p:sp>
      <p:sp>
        <p:nvSpPr>
          <p:cNvPr id="58" name="เมฆ 57"/>
          <p:cNvSpPr/>
          <p:nvPr userDrawn="1"/>
        </p:nvSpPr>
        <p:spPr>
          <a:xfrm rot="20459731">
            <a:off x="-1250470" y="-989413"/>
            <a:ext cx="3003978" cy="2175586"/>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59" name="กลุ่ม 58"/>
          <p:cNvGrpSpPr/>
          <p:nvPr userDrawn="1"/>
        </p:nvGrpSpPr>
        <p:grpSpPr>
          <a:xfrm>
            <a:off x="6526030" y="4635660"/>
            <a:ext cx="2261782" cy="450000"/>
            <a:chOff x="3289945" y="3405879"/>
            <a:chExt cx="2261782" cy="450000"/>
          </a:xfrm>
        </p:grpSpPr>
        <p:sp>
          <p:nvSpPr>
            <p:cNvPr id="60" name="วงรี 59"/>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1" name="วงรี 60"/>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2" name="วงรี 61"/>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3" name="วงรี 62"/>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64" name="กลุ่ม 63"/>
          <p:cNvGrpSpPr/>
          <p:nvPr userDrawn="1"/>
        </p:nvGrpSpPr>
        <p:grpSpPr>
          <a:xfrm>
            <a:off x="7394814" y="-989414"/>
            <a:ext cx="3003978" cy="2299973"/>
            <a:chOff x="7394814" y="-989414"/>
            <a:chExt cx="3003978" cy="2299973"/>
          </a:xfrm>
        </p:grpSpPr>
        <p:sp>
          <p:nvSpPr>
            <p:cNvPr id="65" name="เมฆ 64"/>
            <p:cNvSpPr/>
            <p:nvPr/>
          </p:nvSpPr>
          <p:spPr>
            <a:xfrm rot="1140269" flipH="1">
              <a:off x="7394814" y="-989414"/>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6" name="รูปภาพ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14334" flipH="1">
              <a:off x="7753789" y="133389"/>
              <a:ext cx="1171456" cy="1177170"/>
            </a:xfrm>
            <a:prstGeom prst="rect">
              <a:avLst/>
            </a:prstGeom>
            <a:effectLst>
              <a:outerShdw blurRad="50800" dist="38100" dir="2700000" algn="tl" rotWithShape="0">
                <a:schemeClr val="accent4">
                  <a:alpha val="40000"/>
                </a:schemeClr>
              </a:outerShdw>
            </a:effectLst>
          </p:spPr>
        </p:pic>
        <p:pic>
          <p:nvPicPr>
            <p:cNvPr id="67" name="รูปภาพ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933" y="84415"/>
              <a:ext cx="380089" cy="404611"/>
            </a:xfrm>
            <a:prstGeom prst="rect">
              <a:avLst/>
            </a:prstGeom>
          </p:spPr>
        </p:pic>
      </p:grpSp>
      <p:pic>
        <p:nvPicPr>
          <p:cNvPr id="68" name="รูปภาพ 6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6075" y="267107"/>
            <a:ext cx="1229027" cy="1075398"/>
          </a:xfrm>
          <a:prstGeom prst="rect">
            <a:avLst/>
          </a:prstGeom>
          <a:effectLst>
            <a:outerShdw blurRad="50800" dist="38100" dir="2700000" algn="tl" rotWithShape="0">
              <a:schemeClr val="accent4">
                <a:alpha val="40000"/>
              </a:schemeClr>
            </a:outerShdw>
          </a:effectLst>
        </p:spPr>
      </p:pic>
      <p:grpSp>
        <p:nvGrpSpPr>
          <p:cNvPr id="69" name="กลุ่ม 68"/>
          <p:cNvGrpSpPr/>
          <p:nvPr userDrawn="1"/>
        </p:nvGrpSpPr>
        <p:grpSpPr>
          <a:xfrm rot="15225443">
            <a:off x="-1375914" y="3957148"/>
            <a:ext cx="3003978" cy="2175586"/>
            <a:chOff x="-1201710" y="3007086"/>
            <a:chExt cx="3003978" cy="2175586"/>
          </a:xfrm>
          <a:effectLst>
            <a:outerShdw blurRad="50800" dist="38100" dir="2700000" algn="tl" rotWithShape="0">
              <a:schemeClr val="accent4">
                <a:alpha val="40000"/>
              </a:schemeClr>
            </a:outerShdw>
          </a:effectLst>
        </p:grpSpPr>
        <p:sp>
          <p:nvSpPr>
            <p:cNvPr id="70" name="เมฆ 69"/>
            <p:cNvSpPr/>
            <p:nvPr/>
          </p:nvSpPr>
          <p:spPr>
            <a:xfrm rot="20459731">
              <a:off x="-1201710" y="3007086"/>
              <a:ext cx="3003978" cy="2175586"/>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71" name="รูปภาพ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835" y="4637363"/>
              <a:ext cx="250890" cy="269338"/>
            </a:xfrm>
            <a:prstGeom prst="rect">
              <a:avLst/>
            </a:prstGeom>
          </p:spPr>
        </p:pic>
        <p:pic>
          <p:nvPicPr>
            <p:cNvPr id="72" name="รูปภาพ 71"/>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795654" y="4158821"/>
              <a:ext cx="325391" cy="361638"/>
            </a:xfrm>
            <a:prstGeom prst="rect">
              <a:avLst/>
            </a:prstGeom>
          </p:spPr>
        </p:pic>
      </p:grpSp>
      <p:sp>
        <p:nvSpPr>
          <p:cNvPr id="2" name="ชื่อเรื่อง 1"/>
          <p:cNvSpPr>
            <a:spLocks noGrp="1"/>
          </p:cNvSpPr>
          <p:nvPr>
            <p:ph type="title"/>
          </p:nvPr>
        </p:nvSpPr>
        <p:spPr>
          <a:xfrm>
            <a:off x="457200" y="699542"/>
            <a:ext cx="8229600" cy="857250"/>
          </a:xfrm>
        </p:spPr>
        <p:txBody>
          <a:bodyPr/>
          <a:lstStyle>
            <a:lvl1pPr>
              <a:defRPr>
                <a:solidFill>
                  <a:srgbClr val="FFD757"/>
                </a:solidFill>
              </a:defRPr>
            </a:lvl1pPr>
          </a:lstStyle>
          <a:p>
            <a:r>
              <a:rPr lang="th-TH" dirty="0"/>
              <a:t>คลิกเพื่อแก้ไขลักษณะชื่อเรื่องต้นแบบ</a:t>
            </a:r>
          </a:p>
        </p:txBody>
      </p:sp>
    </p:spTree>
    <p:extLst>
      <p:ext uri="{BB962C8B-B14F-4D97-AF65-F5344CB8AC3E}">
        <p14:creationId xmlns:p14="http://schemas.microsoft.com/office/powerpoint/2010/main" val="193418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grpSp>
        <p:nvGrpSpPr>
          <p:cNvPr id="43" name="กลุ่ม 42"/>
          <p:cNvGrpSpPr/>
          <p:nvPr userDrawn="1"/>
        </p:nvGrpSpPr>
        <p:grpSpPr>
          <a:xfrm>
            <a:off x="251519" y="267494"/>
            <a:ext cx="8568953" cy="4593166"/>
            <a:chOff x="251519" y="267494"/>
            <a:chExt cx="8568953" cy="4593166"/>
          </a:xfrm>
        </p:grpSpPr>
        <p:sp>
          <p:nvSpPr>
            <p:cNvPr id="6" name="สี่เหลี่ยมผืนผ้า 5"/>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7" name="กลุ่ม 6"/>
            <p:cNvGrpSpPr/>
            <p:nvPr userDrawn="1"/>
          </p:nvGrpSpPr>
          <p:grpSpPr>
            <a:xfrm>
              <a:off x="251519" y="267494"/>
              <a:ext cx="8568953" cy="4593166"/>
              <a:chOff x="-29030" y="17128"/>
              <a:chExt cx="9151241" cy="5109244"/>
            </a:xfrm>
          </p:grpSpPr>
          <p:grpSp>
            <p:nvGrpSpPr>
              <p:cNvPr id="8" name="กลุ่ม 7"/>
              <p:cNvGrpSpPr/>
              <p:nvPr/>
            </p:nvGrpSpPr>
            <p:grpSpPr>
              <a:xfrm>
                <a:off x="187436" y="17128"/>
                <a:ext cx="8652652" cy="5109244"/>
                <a:chOff x="187436" y="17128"/>
                <a:chExt cx="8652652" cy="5109244"/>
              </a:xfrm>
            </p:grpSpPr>
            <p:cxnSp>
              <p:nvCxnSpPr>
                <p:cNvPr id="22"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 name="กลุ่ม 8"/>
              <p:cNvGrpSpPr/>
              <p:nvPr/>
            </p:nvGrpSpPr>
            <p:grpSpPr>
              <a:xfrm>
                <a:off x="-29030" y="263553"/>
                <a:ext cx="9151241" cy="4703748"/>
                <a:chOff x="-29030" y="263553"/>
                <a:chExt cx="9151241" cy="4703748"/>
              </a:xfrm>
            </p:grpSpPr>
            <p:cxnSp>
              <p:nvCxnSpPr>
                <p:cNvPr id="10"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3" name="ตัวแทนวันที่ 2"/>
          <p:cNvSpPr>
            <a:spLocks noGrp="1"/>
          </p:cNvSpPr>
          <p:nvPr>
            <p:ph type="dt" sz="half" idx="10"/>
          </p:nvPr>
        </p:nvSpPr>
        <p:spPr/>
        <p:txBody>
          <a:bodyPr/>
          <a:lstStyle/>
          <a:p>
            <a:fld id="{D32242DE-F0EE-4C77-B9C6-2A34B17B2D30}" type="datetimeFigureOut">
              <a:rPr lang="th-TH" smtClean="0"/>
              <a:t>05/12/67</a:t>
            </a:fld>
            <a:endParaRPr lang="th-TH"/>
          </a:p>
        </p:txBody>
      </p:sp>
      <p:sp>
        <p:nvSpPr>
          <p:cNvPr id="4" name="ตัวแทนท้ายกระดาษ 3"/>
          <p:cNvSpPr>
            <a:spLocks noGrp="1"/>
          </p:cNvSpPr>
          <p:nvPr>
            <p:ph type="ftr" sz="quarter" idx="11"/>
          </p:nvPr>
        </p:nvSpPr>
        <p:spPr/>
        <p:txBody>
          <a:bodyPr/>
          <a:lstStyle/>
          <a:p>
            <a:endParaRPr lang="th-TH"/>
          </a:p>
        </p:txBody>
      </p:sp>
      <p:sp>
        <p:nvSpPr>
          <p:cNvPr id="5" name="ตัวแทนหมายเลขภาพนิ่ง 4"/>
          <p:cNvSpPr>
            <a:spLocks noGrp="1"/>
          </p:cNvSpPr>
          <p:nvPr>
            <p:ph type="sldNum" sz="quarter" idx="12"/>
          </p:nvPr>
        </p:nvSpPr>
        <p:spPr/>
        <p:txBody>
          <a:bodyPr/>
          <a:lstStyle/>
          <a:p>
            <a:fld id="{87FAD50B-2507-4EF4-85F2-259190485B3F}" type="slidenum">
              <a:rPr lang="th-TH" smtClean="0"/>
              <a:t>‹#›</a:t>
            </a:fld>
            <a:endParaRPr lang="th-TH"/>
          </a:p>
        </p:txBody>
      </p:sp>
      <p:grpSp>
        <p:nvGrpSpPr>
          <p:cNvPr id="57" name="กลุ่ม 56"/>
          <p:cNvGrpSpPr/>
          <p:nvPr userDrawn="1"/>
        </p:nvGrpSpPr>
        <p:grpSpPr>
          <a:xfrm>
            <a:off x="293994" y="4635660"/>
            <a:ext cx="2261782" cy="450000"/>
            <a:chOff x="3289945" y="3405879"/>
            <a:chExt cx="2261782" cy="450000"/>
          </a:xfrm>
        </p:grpSpPr>
        <p:sp>
          <p:nvSpPr>
            <p:cNvPr id="58" name="วงรี 57"/>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9" name="วงรี 58"/>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0" name="วงรี 59"/>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1" name="วงรี 60"/>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62" name="กลุ่ม 61"/>
          <p:cNvGrpSpPr/>
          <p:nvPr userDrawn="1"/>
        </p:nvGrpSpPr>
        <p:grpSpPr>
          <a:xfrm>
            <a:off x="442007" y="1361178"/>
            <a:ext cx="1825737" cy="2966516"/>
            <a:chOff x="442007" y="1361178"/>
            <a:chExt cx="1825737" cy="2966516"/>
          </a:xfrm>
        </p:grpSpPr>
        <p:sp>
          <p:nvSpPr>
            <p:cNvPr id="63" name="สี่เหลี่ยมผืนผ้ามุมมน 62"/>
            <p:cNvSpPr/>
            <p:nvPr/>
          </p:nvSpPr>
          <p:spPr>
            <a:xfrm>
              <a:off x="493920" y="1458950"/>
              <a:ext cx="1773824" cy="2868744"/>
            </a:xfrm>
            <a:prstGeom prst="roundRect">
              <a:avLst/>
            </a:prstGeom>
            <a:pattFill prst="wdDnDiag">
              <a:fgClr>
                <a:srgbClr val="A8C7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4" name="สี่เหลี่ยมผืนผ้ามุมมน 63"/>
            <p:cNvSpPr/>
            <p:nvPr/>
          </p:nvSpPr>
          <p:spPr>
            <a:xfrm>
              <a:off x="442007" y="1361178"/>
              <a:ext cx="1773824" cy="2868744"/>
            </a:xfrm>
            <a:prstGeom prst="roundRect">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65" name="กลุ่ม 64"/>
          <p:cNvGrpSpPr/>
          <p:nvPr userDrawn="1"/>
        </p:nvGrpSpPr>
        <p:grpSpPr>
          <a:xfrm>
            <a:off x="2573909" y="1361178"/>
            <a:ext cx="1819242" cy="2966516"/>
            <a:chOff x="2573909" y="1361178"/>
            <a:chExt cx="1819242" cy="2966516"/>
          </a:xfrm>
        </p:grpSpPr>
        <p:sp>
          <p:nvSpPr>
            <p:cNvPr id="66" name="สี่เหลี่ยมผืนผ้ามุมมน 65"/>
            <p:cNvSpPr/>
            <p:nvPr/>
          </p:nvSpPr>
          <p:spPr>
            <a:xfrm>
              <a:off x="2619327" y="1458950"/>
              <a:ext cx="1773824" cy="2868744"/>
            </a:xfrm>
            <a:prstGeom prst="roundRect">
              <a:avLst/>
            </a:prstGeom>
            <a:pattFill prst="wdDnDiag">
              <a:fgClr>
                <a:srgbClr val="B8B5C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7" name="สี่เหลี่ยมผืนผ้ามุมมน 66"/>
            <p:cNvSpPr/>
            <p:nvPr/>
          </p:nvSpPr>
          <p:spPr>
            <a:xfrm>
              <a:off x="2573909" y="1361178"/>
              <a:ext cx="1773824" cy="2868744"/>
            </a:xfrm>
            <a:prstGeom prst="roundRect">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68" name="กลุ่ม 67"/>
          <p:cNvGrpSpPr/>
          <p:nvPr userDrawn="1"/>
        </p:nvGrpSpPr>
        <p:grpSpPr>
          <a:xfrm>
            <a:off x="4705811" y="1361178"/>
            <a:ext cx="1812747" cy="2966516"/>
            <a:chOff x="4705811" y="1361178"/>
            <a:chExt cx="1812747" cy="2966516"/>
          </a:xfrm>
        </p:grpSpPr>
        <p:sp>
          <p:nvSpPr>
            <p:cNvPr id="69" name="สี่เหลี่ยมผืนผ้ามุมมน 68"/>
            <p:cNvSpPr/>
            <p:nvPr/>
          </p:nvSpPr>
          <p:spPr>
            <a:xfrm>
              <a:off x="4744734" y="1458950"/>
              <a:ext cx="1773824" cy="2868744"/>
            </a:xfrm>
            <a:prstGeom prst="roundRect">
              <a:avLst/>
            </a:prstGeom>
            <a:pattFill prst="wdDnDiag">
              <a:fgClr>
                <a:srgbClr val="CBBC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0" name="สี่เหลี่ยมผืนผ้ามุมมน 69"/>
            <p:cNvSpPr/>
            <p:nvPr/>
          </p:nvSpPr>
          <p:spPr>
            <a:xfrm>
              <a:off x="4705811" y="1361178"/>
              <a:ext cx="1773824" cy="2868744"/>
            </a:xfrm>
            <a:prstGeom prst="roundRect">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71" name="กลุ่ม 70"/>
          <p:cNvGrpSpPr/>
          <p:nvPr userDrawn="1"/>
        </p:nvGrpSpPr>
        <p:grpSpPr>
          <a:xfrm>
            <a:off x="6837713" y="1361178"/>
            <a:ext cx="1806251" cy="2972054"/>
            <a:chOff x="6837713" y="1361178"/>
            <a:chExt cx="1806251" cy="2972054"/>
          </a:xfrm>
        </p:grpSpPr>
        <p:sp>
          <p:nvSpPr>
            <p:cNvPr id="72" name="สี่เหลี่ยมผืนผ้ามุมมน 71"/>
            <p:cNvSpPr/>
            <p:nvPr/>
          </p:nvSpPr>
          <p:spPr>
            <a:xfrm>
              <a:off x="6870140" y="1464488"/>
              <a:ext cx="1773824" cy="2868744"/>
            </a:xfrm>
            <a:prstGeom prst="roundRect">
              <a:avLst/>
            </a:prstGeom>
            <a:pattFill prst="wdDnDiag">
              <a:fgClr>
                <a:srgbClr val="E8C6D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3" name="สี่เหลี่ยมผืนผ้ามุมมน 72"/>
            <p:cNvSpPr/>
            <p:nvPr/>
          </p:nvSpPr>
          <p:spPr>
            <a:xfrm>
              <a:off x="6837713" y="1361178"/>
              <a:ext cx="1773824" cy="2868744"/>
            </a:xfrm>
            <a:prstGeom prst="roundRect">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74" name="กลุ่ม 73"/>
          <p:cNvGrpSpPr/>
          <p:nvPr userDrawn="1"/>
        </p:nvGrpSpPr>
        <p:grpSpPr>
          <a:xfrm flipV="1">
            <a:off x="-183671" y="-1748730"/>
            <a:ext cx="9778964" cy="2259749"/>
            <a:chOff x="-405164" y="4638485"/>
            <a:chExt cx="9778964" cy="2259749"/>
          </a:xfrm>
          <a:effectLst>
            <a:outerShdw blurRad="50800" dist="38100" dir="2700000" algn="tl" rotWithShape="0">
              <a:schemeClr val="accent4">
                <a:alpha val="40000"/>
              </a:schemeClr>
            </a:outerShdw>
          </a:effectLst>
        </p:grpSpPr>
        <p:sp>
          <p:nvSpPr>
            <p:cNvPr id="75" name="เมฆ 74"/>
            <p:cNvSpPr/>
            <p:nvPr/>
          </p:nvSpPr>
          <p:spPr>
            <a:xfrm rot="489113">
              <a:off x="-405164" y="4642632"/>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76" name="รูปภาพ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433864" flipV="1">
              <a:off x="1961800" y="4732356"/>
              <a:ext cx="310808" cy="499996"/>
            </a:xfrm>
            <a:prstGeom prst="rect">
              <a:avLst/>
            </a:prstGeom>
          </p:spPr>
        </p:pic>
        <p:sp>
          <p:nvSpPr>
            <p:cNvPr id="77" name="เมฆ 76"/>
            <p:cNvSpPr/>
            <p:nvPr/>
          </p:nvSpPr>
          <p:spPr>
            <a:xfrm>
              <a:off x="6369822" y="4638485"/>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78" name="รูปภาพ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62472" flipH="1" flipV="1">
              <a:off x="6548384" y="4682270"/>
              <a:ext cx="379045" cy="523443"/>
            </a:xfrm>
            <a:prstGeom prst="rect">
              <a:avLst/>
            </a:prstGeom>
          </p:spPr>
        </p:pic>
        <p:sp>
          <p:nvSpPr>
            <p:cNvPr id="79" name="เมฆ 78"/>
            <p:cNvSpPr/>
            <p:nvPr/>
          </p:nvSpPr>
          <p:spPr>
            <a:xfrm rot="251312">
              <a:off x="1749031" y="4676699"/>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80" name="รูปภาพ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44285" flipH="1" flipV="1">
              <a:off x="4212852" y="4688399"/>
              <a:ext cx="327561" cy="381162"/>
            </a:xfrm>
            <a:prstGeom prst="rect">
              <a:avLst/>
            </a:prstGeom>
          </p:spPr>
        </p:pic>
        <p:sp>
          <p:nvSpPr>
            <p:cNvPr id="81" name="เมฆ 80"/>
            <p:cNvSpPr/>
            <p:nvPr/>
          </p:nvSpPr>
          <p:spPr>
            <a:xfrm rot="621615">
              <a:off x="3986711" y="4676699"/>
              <a:ext cx="3003978" cy="2221535"/>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82" name="รูปภาพ 81"/>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6442195" y="4878980"/>
              <a:ext cx="186025" cy="206747"/>
            </a:xfrm>
            <a:prstGeom prst="rect">
              <a:avLst/>
            </a:prstGeom>
          </p:spPr>
        </p:pic>
        <p:pic>
          <p:nvPicPr>
            <p:cNvPr id="83" name="รูปภาพ 8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4793" y="4766416"/>
              <a:ext cx="207247" cy="222486"/>
            </a:xfrm>
            <a:prstGeom prst="rect">
              <a:avLst/>
            </a:prstGeom>
          </p:spPr>
        </p:pic>
        <p:pic>
          <p:nvPicPr>
            <p:cNvPr id="84" name="รูปภาพ 8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8768" y="4910457"/>
              <a:ext cx="207247" cy="222486"/>
            </a:xfrm>
            <a:prstGeom prst="rect">
              <a:avLst/>
            </a:prstGeom>
          </p:spPr>
        </p:pic>
        <p:pic>
          <p:nvPicPr>
            <p:cNvPr id="85" name="รูปภาพ 84"/>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2584042" y="4644281"/>
              <a:ext cx="279890" cy="311068"/>
            </a:xfrm>
            <a:prstGeom prst="rect">
              <a:avLst/>
            </a:prstGeom>
          </p:spPr>
        </p:pic>
        <p:pic>
          <p:nvPicPr>
            <p:cNvPr id="86" name="รูปภาพ 8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9511" y="4840371"/>
              <a:ext cx="207247" cy="222486"/>
            </a:xfrm>
            <a:prstGeom prst="rect">
              <a:avLst/>
            </a:prstGeom>
          </p:spPr>
        </p:pic>
      </p:grpSp>
      <p:pic>
        <p:nvPicPr>
          <p:cNvPr id="87" name="รูปภาพ 8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524372" flipH="1">
            <a:off x="-291734" y="-245444"/>
            <a:ext cx="1171456" cy="1177170"/>
          </a:xfrm>
          <a:prstGeom prst="rect">
            <a:avLst/>
          </a:prstGeom>
          <a:effectLst>
            <a:outerShdw blurRad="50800" dist="38100" dir="2700000" algn="tl" rotWithShape="0">
              <a:schemeClr val="accent4">
                <a:alpha val="40000"/>
              </a:schemeClr>
            </a:outerShdw>
          </a:effectLst>
        </p:spPr>
      </p:pic>
      <p:pic>
        <p:nvPicPr>
          <p:cNvPr id="88" name="รูปภาพ 8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829173" y="4366818"/>
            <a:ext cx="1288651" cy="797220"/>
          </a:xfrm>
          <a:prstGeom prst="rect">
            <a:avLst/>
          </a:prstGeom>
          <a:effectLst>
            <a:outerShdw blurRad="50800" dist="25400" dir="10800000" algn="r" rotWithShape="0">
              <a:schemeClr val="accent4">
                <a:alpha val="40000"/>
              </a:schemeClr>
            </a:outerShdw>
          </a:effectLst>
        </p:spPr>
      </p:pic>
      <p:sp>
        <p:nvSpPr>
          <p:cNvPr id="2" name="ชื่อเรื่อง 1"/>
          <p:cNvSpPr>
            <a:spLocks noGrp="1"/>
          </p:cNvSpPr>
          <p:nvPr>
            <p:ph type="title"/>
          </p:nvPr>
        </p:nvSpPr>
        <p:spPr>
          <a:xfrm>
            <a:off x="442007" y="383088"/>
            <a:ext cx="8229600" cy="857250"/>
          </a:xfrm>
        </p:spPr>
        <p:txBody>
          <a:bodyPr/>
          <a:lstStyle/>
          <a:p>
            <a:r>
              <a:rPr lang="th-TH"/>
              <a:t>คลิกเพื่อแก้ไขลักษณะชื่อเรื่องต้นแบบ</a:t>
            </a:r>
          </a:p>
        </p:txBody>
      </p:sp>
      <p:grpSp>
        <p:nvGrpSpPr>
          <p:cNvPr id="44" name="กลุ่ม 43"/>
          <p:cNvGrpSpPr/>
          <p:nvPr userDrawn="1"/>
        </p:nvGrpSpPr>
        <p:grpSpPr>
          <a:xfrm>
            <a:off x="323528" y="1020418"/>
            <a:ext cx="8409754" cy="3619896"/>
            <a:chOff x="323528" y="1020418"/>
            <a:chExt cx="8409754" cy="3619896"/>
          </a:xfrm>
        </p:grpSpPr>
        <p:sp>
          <p:nvSpPr>
            <p:cNvPr id="45" name="บวก 44"/>
            <p:cNvSpPr/>
            <p:nvPr userDrawn="1"/>
          </p:nvSpPr>
          <p:spPr>
            <a:xfrm rot="20706355">
              <a:off x="2718318" y="102041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6" name="บวก 45"/>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7" name="บวก 46"/>
            <p:cNvSpPr/>
            <p:nvPr userDrawn="1"/>
          </p:nvSpPr>
          <p:spPr>
            <a:xfrm rot="4506355">
              <a:off x="6608153" y="3236369"/>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8" name="บวก 47"/>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9" name="วงรี 48"/>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0" name="วงรี 49"/>
            <p:cNvSpPr/>
            <p:nvPr userDrawn="1"/>
          </p:nvSpPr>
          <p:spPr>
            <a:xfrm>
              <a:off x="7142612" y="444395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1" name="วงรี 50"/>
            <p:cNvSpPr/>
            <p:nvPr userDrawn="1"/>
          </p:nvSpPr>
          <p:spPr>
            <a:xfrm>
              <a:off x="2318076"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2" name="สามเหลี่ยมหน้าจั่ว 51"/>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3" name="สามเหลี่ยมหน้าจั่ว 52"/>
            <p:cNvSpPr/>
            <p:nvPr userDrawn="1"/>
          </p:nvSpPr>
          <p:spPr>
            <a:xfrm rot="1783205">
              <a:off x="4103960" y="4532314"/>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4" name="สามเหลี่ยมหน้าจั่ว 53"/>
            <p:cNvSpPr/>
            <p:nvPr userDrawn="1"/>
          </p:nvSpPr>
          <p:spPr>
            <a:xfrm rot="19585674">
              <a:off x="4443146"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5" name="สามเหลี่ยมหน้าจั่ว 54"/>
            <p:cNvSpPr/>
            <p:nvPr userDrawn="1"/>
          </p:nvSpPr>
          <p:spPr>
            <a:xfrm rot="19590220">
              <a:off x="8625282" y="266459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6" name="วงรี 55"/>
            <p:cNvSpPr/>
            <p:nvPr userDrawn="1"/>
          </p:nvSpPr>
          <p:spPr>
            <a:xfrm>
              <a:off x="323528" y="132602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89" name="บวก 88"/>
          <p:cNvSpPr/>
          <p:nvPr userDrawn="1"/>
        </p:nvSpPr>
        <p:spPr>
          <a:xfrm rot="4506355">
            <a:off x="2359681" y="2516289"/>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4033379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ว่างเปล่า">
    <p:spTree>
      <p:nvGrpSpPr>
        <p:cNvPr id="1" name=""/>
        <p:cNvGrpSpPr/>
        <p:nvPr/>
      </p:nvGrpSpPr>
      <p:grpSpPr>
        <a:xfrm>
          <a:off x="0" y="0"/>
          <a:ext cx="0" cy="0"/>
          <a:chOff x="0" y="0"/>
          <a:chExt cx="0" cy="0"/>
        </a:xfrm>
      </p:grpSpPr>
      <p:grpSp>
        <p:nvGrpSpPr>
          <p:cNvPr id="92" name="กลุ่ม 91"/>
          <p:cNvGrpSpPr/>
          <p:nvPr userDrawn="1"/>
        </p:nvGrpSpPr>
        <p:grpSpPr>
          <a:xfrm>
            <a:off x="251519" y="267494"/>
            <a:ext cx="8568953" cy="4593166"/>
            <a:chOff x="251519" y="267494"/>
            <a:chExt cx="8568953" cy="4593166"/>
          </a:xfrm>
        </p:grpSpPr>
        <p:sp>
          <p:nvSpPr>
            <p:cNvPr id="93" name="สี่เหลี่ยมผืนผ้า 92"/>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94" name="กลุ่ม 93"/>
            <p:cNvGrpSpPr/>
            <p:nvPr userDrawn="1"/>
          </p:nvGrpSpPr>
          <p:grpSpPr>
            <a:xfrm>
              <a:off x="251519" y="267494"/>
              <a:ext cx="8568953" cy="4593166"/>
              <a:chOff x="-29030" y="17128"/>
              <a:chExt cx="9151241" cy="5109244"/>
            </a:xfrm>
          </p:grpSpPr>
          <p:grpSp>
            <p:nvGrpSpPr>
              <p:cNvPr id="95" name="กลุ่ม 94"/>
              <p:cNvGrpSpPr/>
              <p:nvPr/>
            </p:nvGrpSpPr>
            <p:grpSpPr>
              <a:xfrm>
                <a:off x="187436" y="17128"/>
                <a:ext cx="8652652" cy="5109244"/>
                <a:chOff x="187436" y="17128"/>
                <a:chExt cx="8652652" cy="5109244"/>
              </a:xfrm>
            </p:grpSpPr>
            <p:cxnSp>
              <p:nvCxnSpPr>
                <p:cNvPr id="109"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6" name="กลุ่ม 95"/>
              <p:cNvGrpSpPr/>
              <p:nvPr/>
            </p:nvGrpSpPr>
            <p:grpSpPr>
              <a:xfrm>
                <a:off x="-29030" y="263553"/>
                <a:ext cx="9151241" cy="4703748"/>
                <a:chOff x="-29030" y="263553"/>
                <a:chExt cx="9151241" cy="4703748"/>
              </a:xfrm>
            </p:grpSpPr>
            <p:cxnSp>
              <p:nvCxnSpPr>
                <p:cNvPr id="97"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2" name="ตัวแทนวันที่ 1"/>
          <p:cNvSpPr>
            <a:spLocks noGrp="1"/>
          </p:cNvSpPr>
          <p:nvPr>
            <p:ph type="dt" sz="half" idx="10"/>
          </p:nvPr>
        </p:nvSpPr>
        <p:spPr/>
        <p:txBody>
          <a:bodyPr/>
          <a:lstStyle/>
          <a:p>
            <a:fld id="{D32242DE-F0EE-4C77-B9C6-2A34B17B2D30}" type="datetimeFigureOut">
              <a:rPr lang="th-TH" smtClean="0"/>
              <a:t>05/12/67</a:t>
            </a:fld>
            <a:endParaRPr lang="th-TH"/>
          </a:p>
        </p:txBody>
      </p:sp>
      <p:sp>
        <p:nvSpPr>
          <p:cNvPr id="3" name="ตัวแทนท้ายกระดาษ 2"/>
          <p:cNvSpPr>
            <a:spLocks noGrp="1"/>
          </p:cNvSpPr>
          <p:nvPr>
            <p:ph type="ftr" sz="quarter" idx="11"/>
          </p:nvPr>
        </p:nvSpPr>
        <p:spPr/>
        <p:txBody>
          <a:bodyPr/>
          <a:lstStyle/>
          <a:p>
            <a:endParaRPr lang="th-TH"/>
          </a:p>
        </p:txBody>
      </p:sp>
      <p:sp>
        <p:nvSpPr>
          <p:cNvPr id="4" name="ตัวแทนหมายเลขภาพนิ่ง 3"/>
          <p:cNvSpPr>
            <a:spLocks noGrp="1"/>
          </p:cNvSpPr>
          <p:nvPr>
            <p:ph type="sldNum" sz="quarter" idx="12"/>
          </p:nvPr>
        </p:nvSpPr>
        <p:spPr/>
        <p:txBody>
          <a:bodyPr/>
          <a:lstStyle/>
          <a:p>
            <a:fld id="{87FAD50B-2507-4EF4-85F2-259190485B3F}" type="slidenum">
              <a:rPr lang="th-TH" smtClean="0"/>
              <a:t>‹#›</a:t>
            </a:fld>
            <a:endParaRPr lang="th-TH"/>
          </a:p>
        </p:txBody>
      </p:sp>
      <p:grpSp>
        <p:nvGrpSpPr>
          <p:cNvPr id="130" name="กลุ่ม 129"/>
          <p:cNvGrpSpPr/>
          <p:nvPr userDrawn="1"/>
        </p:nvGrpSpPr>
        <p:grpSpPr>
          <a:xfrm>
            <a:off x="971600" y="645485"/>
            <a:ext cx="7467998" cy="3748057"/>
            <a:chOff x="971600" y="645485"/>
            <a:chExt cx="7467998" cy="3748057"/>
          </a:xfrm>
        </p:grpSpPr>
        <p:sp>
          <p:nvSpPr>
            <p:cNvPr id="80" name="บวก 79"/>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1" name="บวก 80"/>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2" name="บวก 81"/>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3" name="บวก 82"/>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4" name="วงรี 83"/>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5" name="วงรี 84"/>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6" name="วงรี 85"/>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7" name="สามเหลี่ยมหน้าจั่ว 86"/>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8" name="สามเหลี่ยมหน้าจั่ว 87"/>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9" name="สามเหลี่ยมหน้าจั่ว 88"/>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0" name="สามเหลี่ยมหน้าจั่ว 89"/>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1" name="วงรี 90"/>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144" name="กลุ่ม 143"/>
          <p:cNvGrpSpPr/>
          <p:nvPr userDrawn="1"/>
        </p:nvGrpSpPr>
        <p:grpSpPr>
          <a:xfrm>
            <a:off x="6464078" y="51470"/>
            <a:ext cx="2261782" cy="450000"/>
            <a:chOff x="3289945" y="3405879"/>
            <a:chExt cx="2261782" cy="450000"/>
          </a:xfrm>
        </p:grpSpPr>
        <p:sp>
          <p:nvSpPr>
            <p:cNvPr id="145" name="วงรี 144"/>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46" name="วงรี 145"/>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47" name="วงรี 146"/>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48" name="วงรี 147"/>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149" name="กลุ่ม 148"/>
          <p:cNvGrpSpPr/>
          <p:nvPr userDrawn="1"/>
        </p:nvGrpSpPr>
        <p:grpSpPr>
          <a:xfrm>
            <a:off x="7206564" y="3029932"/>
            <a:ext cx="3003978" cy="3475185"/>
            <a:chOff x="7206564" y="3029932"/>
            <a:chExt cx="3003978" cy="3475185"/>
          </a:xfrm>
        </p:grpSpPr>
        <p:pic>
          <p:nvPicPr>
            <p:cNvPr id="150" name="รูปภาพ 1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6751" y="3029932"/>
              <a:ext cx="1627664" cy="1846073"/>
            </a:xfrm>
            <a:prstGeom prst="rect">
              <a:avLst/>
            </a:prstGeom>
            <a:effectLst>
              <a:outerShdw blurRad="50800" dist="38100" dir="2700000" algn="tl" rotWithShape="0">
                <a:schemeClr val="accent4">
                  <a:alpha val="40000"/>
                </a:schemeClr>
              </a:outerShdw>
            </a:effectLst>
          </p:spPr>
        </p:pic>
        <p:sp>
          <p:nvSpPr>
            <p:cNvPr id="151" name="เมฆ 150"/>
            <p:cNvSpPr/>
            <p:nvPr/>
          </p:nvSpPr>
          <p:spPr>
            <a:xfrm rot="20279911">
              <a:off x="7206564" y="4329531"/>
              <a:ext cx="3003978" cy="2175586"/>
            </a:xfrm>
            <a:prstGeom prst="cloud">
              <a:avLst/>
            </a:prstGeom>
            <a:solidFill>
              <a:schemeClr val="accent4">
                <a:lumMod val="60000"/>
                <a:lumOff val="40000"/>
              </a:schemeClr>
            </a:solidFill>
            <a:ln>
              <a:noFill/>
            </a:ln>
            <a:effectLst>
              <a:outerShdw blurRad="50800" dist="38100" dir="8100000" algn="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52" name="รูปภาพ 1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0180">
              <a:off x="8646338" y="4391917"/>
              <a:ext cx="380089" cy="404611"/>
            </a:xfrm>
            <a:prstGeom prst="rect">
              <a:avLst/>
            </a:prstGeom>
          </p:spPr>
        </p:pic>
        <p:pic>
          <p:nvPicPr>
            <p:cNvPr id="153" name="รูปภาพ 1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20180">
              <a:off x="8087453" y="4786043"/>
              <a:ext cx="250890" cy="269338"/>
            </a:xfrm>
            <a:prstGeom prst="rect">
              <a:avLst/>
            </a:prstGeom>
          </p:spPr>
        </p:pic>
      </p:grpSp>
      <p:grpSp>
        <p:nvGrpSpPr>
          <p:cNvPr id="154" name="กลุ่ม 153"/>
          <p:cNvGrpSpPr/>
          <p:nvPr userDrawn="1"/>
        </p:nvGrpSpPr>
        <p:grpSpPr>
          <a:xfrm>
            <a:off x="-1375914" y="3804533"/>
            <a:ext cx="3003978" cy="2451668"/>
            <a:chOff x="-1375914" y="3804533"/>
            <a:chExt cx="3003978" cy="2451668"/>
          </a:xfrm>
        </p:grpSpPr>
        <p:grpSp>
          <p:nvGrpSpPr>
            <p:cNvPr id="155" name="กลุ่ม 154"/>
            <p:cNvGrpSpPr/>
            <p:nvPr/>
          </p:nvGrpSpPr>
          <p:grpSpPr>
            <a:xfrm rot="179820" flipH="1">
              <a:off x="-1375914" y="4080615"/>
              <a:ext cx="3003978" cy="2175586"/>
              <a:chOff x="7569120" y="4314392"/>
              <a:chExt cx="3003978" cy="2175586"/>
            </a:xfrm>
            <a:effectLst>
              <a:outerShdw blurRad="50800" dist="38100" dir="2700000" algn="tl" rotWithShape="0">
                <a:schemeClr val="accent4">
                  <a:alpha val="40000"/>
                </a:schemeClr>
              </a:outerShdw>
            </a:effectLst>
          </p:grpSpPr>
          <p:sp>
            <p:nvSpPr>
              <p:cNvPr id="157" name="เมฆ 156"/>
              <p:cNvSpPr/>
              <p:nvPr/>
            </p:nvSpPr>
            <p:spPr>
              <a:xfrm rot="20459731">
                <a:off x="7569120" y="4314392"/>
                <a:ext cx="3003978" cy="2175586"/>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58" name="รูปภาพ 1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0099" y="4448921"/>
                <a:ext cx="282531" cy="300759"/>
              </a:xfrm>
              <a:prstGeom prst="rect">
                <a:avLst/>
              </a:prstGeom>
            </p:spPr>
          </p:pic>
          <p:pic>
            <p:nvPicPr>
              <p:cNvPr id="159" name="รูปภาพ 15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039804" y="5053156"/>
                <a:ext cx="250890" cy="269338"/>
              </a:xfrm>
              <a:prstGeom prst="rect">
                <a:avLst/>
              </a:prstGeom>
            </p:spPr>
          </p:pic>
        </p:grpSp>
        <p:pic>
          <p:nvPicPr>
            <p:cNvPr id="156" name="รูปภาพ 1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65" y="3804533"/>
              <a:ext cx="1171456" cy="1177170"/>
            </a:xfrm>
            <a:prstGeom prst="rect">
              <a:avLst/>
            </a:prstGeom>
            <a:effectLst>
              <a:outerShdw blurRad="50800" dist="38100" dir="2700000" algn="tl" rotWithShape="0">
                <a:schemeClr val="accent4">
                  <a:alpha val="40000"/>
                </a:schemeClr>
              </a:outerShdw>
            </a:effectLst>
          </p:spPr>
        </p:pic>
      </p:grpSp>
      <p:grpSp>
        <p:nvGrpSpPr>
          <p:cNvPr id="160" name="กลุ่ม 159"/>
          <p:cNvGrpSpPr/>
          <p:nvPr userDrawn="1"/>
        </p:nvGrpSpPr>
        <p:grpSpPr>
          <a:xfrm>
            <a:off x="-1085994" y="-1087793"/>
            <a:ext cx="3399844" cy="2175586"/>
            <a:chOff x="-1085994" y="-1087793"/>
            <a:chExt cx="3399844" cy="2175586"/>
          </a:xfrm>
        </p:grpSpPr>
        <p:grpSp>
          <p:nvGrpSpPr>
            <p:cNvPr id="161" name="กลุ่ม 160"/>
            <p:cNvGrpSpPr/>
            <p:nvPr/>
          </p:nvGrpSpPr>
          <p:grpSpPr>
            <a:xfrm>
              <a:off x="-1085994" y="-1087793"/>
              <a:ext cx="3003978" cy="2175586"/>
              <a:chOff x="-1085994" y="-1087793"/>
              <a:chExt cx="3003978" cy="2175586"/>
            </a:xfrm>
          </p:grpSpPr>
          <p:sp>
            <p:nvSpPr>
              <p:cNvPr id="163" name="เมฆ 162"/>
              <p:cNvSpPr/>
              <p:nvPr/>
            </p:nvSpPr>
            <p:spPr>
              <a:xfrm rot="20459731">
                <a:off x="-1085994" y="-1087793"/>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64" name="รูปภาพ 1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75" y="640864"/>
                <a:ext cx="250890" cy="269338"/>
              </a:xfrm>
              <a:prstGeom prst="rect">
                <a:avLst/>
              </a:prstGeom>
            </p:spPr>
          </p:pic>
          <p:pic>
            <p:nvPicPr>
              <p:cNvPr id="165" name="รูปภาพ 164"/>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590898" y="139832"/>
                <a:ext cx="325391" cy="361638"/>
              </a:xfrm>
              <a:prstGeom prst="rect">
                <a:avLst/>
              </a:prstGeom>
            </p:spPr>
          </p:pic>
        </p:grpSp>
        <p:pic>
          <p:nvPicPr>
            <p:cNvPr id="162" name="รูปภาพ 16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5199" y="102860"/>
              <a:ext cx="1288651" cy="797220"/>
            </a:xfrm>
            <a:prstGeom prst="rect">
              <a:avLst/>
            </a:prstGeom>
            <a:effectLst>
              <a:outerShdw blurRad="50800" dist="25400" dir="10800000" algn="r" rotWithShape="0">
                <a:schemeClr val="accent4">
                  <a:alpha val="40000"/>
                </a:schemeClr>
              </a:outerShdw>
            </a:effectLst>
          </p:spPr>
        </p:pic>
      </p:grpSp>
      <p:sp>
        <p:nvSpPr>
          <p:cNvPr id="166" name="ชื่อเรื่อง 1"/>
          <p:cNvSpPr>
            <a:spLocks noGrp="1"/>
          </p:cNvSpPr>
          <p:nvPr>
            <p:ph type="ctrTitle"/>
          </p:nvPr>
        </p:nvSpPr>
        <p:spPr>
          <a:xfrm>
            <a:off x="1560325" y="2564077"/>
            <a:ext cx="5675971" cy="1102519"/>
          </a:xfrm>
        </p:spPr>
        <p:txBody>
          <a:bodyPr/>
          <a:lstStyle>
            <a:lvl1pPr>
              <a:defRPr>
                <a:solidFill>
                  <a:srgbClr val="FFD757"/>
                </a:solidFill>
              </a:defRPr>
            </a:lvl1pPr>
          </a:lstStyle>
          <a:p>
            <a:r>
              <a:rPr lang="th-TH" dirty="0"/>
              <a:t>คลิกเพื่อแก้ไขลักษณะชื่อเรื่องต้นแบบ</a:t>
            </a:r>
          </a:p>
        </p:txBody>
      </p:sp>
      <p:sp>
        <p:nvSpPr>
          <p:cNvPr id="167" name="ชื่อเรื่องรอง 2"/>
          <p:cNvSpPr>
            <a:spLocks noGrp="1"/>
          </p:cNvSpPr>
          <p:nvPr>
            <p:ph type="subTitle" idx="1"/>
          </p:nvPr>
        </p:nvSpPr>
        <p:spPr>
          <a:xfrm>
            <a:off x="1335596" y="1096847"/>
            <a:ext cx="6400800" cy="1314450"/>
          </a:xfrm>
        </p:spPr>
        <p:txBody>
          <a:bodyPr/>
          <a:lstStyle>
            <a:lvl1pPr marL="0" indent="0" algn="ctr">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dirty="0"/>
              <a:t>คลิกเพื่อแก้ไขลักษณะชื่อเรื่องรองต้นแบบ</a:t>
            </a:r>
          </a:p>
        </p:txBody>
      </p:sp>
    </p:spTree>
    <p:extLst>
      <p:ext uri="{BB962C8B-B14F-4D97-AF65-F5344CB8AC3E}">
        <p14:creationId xmlns:p14="http://schemas.microsoft.com/office/powerpoint/2010/main" val="212867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10" name="สี่เหลี่ยมผืนผ้า 9"/>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11" name="กลุ่ม 10"/>
          <p:cNvGrpSpPr/>
          <p:nvPr userDrawn="1"/>
        </p:nvGrpSpPr>
        <p:grpSpPr>
          <a:xfrm>
            <a:off x="251519" y="267494"/>
            <a:ext cx="8568953" cy="4593166"/>
            <a:chOff x="-29030" y="17128"/>
            <a:chExt cx="9151241" cy="5109244"/>
          </a:xfrm>
        </p:grpSpPr>
        <p:grpSp>
          <p:nvGrpSpPr>
            <p:cNvPr id="12" name="กลุ่ม 11"/>
            <p:cNvGrpSpPr/>
            <p:nvPr/>
          </p:nvGrpSpPr>
          <p:grpSpPr>
            <a:xfrm>
              <a:off x="187436" y="17128"/>
              <a:ext cx="8652652" cy="5109244"/>
              <a:chOff x="187436" y="17128"/>
              <a:chExt cx="8652652" cy="5109244"/>
            </a:xfrm>
          </p:grpSpPr>
          <p:cxnSp>
            <p:nvCxnSpPr>
              <p:cNvPr id="26"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3" name="กลุ่ม 12"/>
            <p:cNvGrpSpPr/>
            <p:nvPr/>
          </p:nvGrpSpPr>
          <p:grpSpPr>
            <a:xfrm>
              <a:off x="-29030" y="263553"/>
              <a:ext cx="9151241" cy="4703748"/>
              <a:chOff x="-29030" y="263553"/>
              <a:chExt cx="9151241" cy="4703748"/>
            </a:xfrm>
          </p:grpSpPr>
          <p:cxnSp>
            <p:nvCxnSpPr>
              <p:cNvPr id="14"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60" name="กลุ่ม 59"/>
          <p:cNvGrpSpPr/>
          <p:nvPr userDrawn="1"/>
        </p:nvGrpSpPr>
        <p:grpSpPr>
          <a:xfrm>
            <a:off x="312765" y="42494"/>
            <a:ext cx="2261782" cy="450000"/>
            <a:chOff x="3289945" y="3405879"/>
            <a:chExt cx="2261782" cy="450000"/>
          </a:xfrm>
        </p:grpSpPr>
        <p:sp>
          <p:nvSpPr>
            <p:cNvPr id="61" name="วงรี 60"/>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2" name="วงรี 61"/>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3" name="วงรี 62"/>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4" name="วงรี 63"/>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65" name="เมฆ 64"/>
          <p:cNvSpPr/>
          <p:nvPr userDrawn="1"/>
        </p:nvSpPr>
        <p:spPr>
          <a:xfrm rot="18660748" flipH="1">
            <a:off x="7481179" y="3772866"/>
            <a:ext cx="3003978" cy="2175586"/>
          </a:xfrm>
          <a:prstGeom prst="cloud">
            <a:avLst/>
          </a:prstGeom>
          <a:solidFill>
            <a:schemeClr val="accent4">
              <a:lumMod val="60000"/>
              <a:lumOff val="40000"/>
            </a:schemeClr>
          </a:solidFill>
          <a:ln>
            <a:noFill/>
          </a:ln>
          <a:effectLst>
            <a:outerShdw blurRad="50800" dist="38100" dir="18900000" algn="b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6" name="รูปภาพ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7932313" y="3930467"/>
            <a:ext cx="1171456" cy="1177170"/>
          </a:xfrm>
          <a:prstGeom prst="rect">
            <a:avLst/>
          </a:prstGeom>
          <a:effectLst>
            <a:outerShdw blurRad="50800" dist="38100" dir="2700000" algn="tl" rotWithShape="0">
              <a:schemeClr val="accent4">
                <a:alpha val="40000"/>
              </a:schemeClr>
            </a:outerShdw>
          </a:effectLst>
        </p:spPr>
      </p:pic>
      <p:grpSp>
        <p:nvGrpSpPr>
          <p:cNvPr id="67" name="กลุ่ม 66"/>
          <p:cNvGrpSpPr/>
          <p:nvPr userDrawn="1"/>
        </p:nvGrpSpPr>
        <p:grpSpPr>
          <a:xfrm>
            <a:off x="7642010" y="-1124178"/>
            <a:ext cx="3003978" cy="2175586"/>
            <a:chOff x="7642010" y="-1124178"/>
            <a:chExt cx="3003978" cy="2175586"/>
          </a:xfrm>
        </p:grpSpPr>
        <p:sp>
          <p:nvSpPr>
            <p:cNvPr id="68" name="เมฆ 67"/>
            <p:cNvSpPr/>
            <p:nvPr/>
          </p:nvSpPr>
          <p:spPr>
            <a:xfrm rot="13012439" flipH="1">
              <a:off x="7642010" y="-1124178"/>
              <a:ext cx="3003978" cy="2175586"/>
            </a:xfrm>
            <a:prstGeom prst="cloud">
              <a:avLst/>
            </a:prstGeom>
            <a:solidFill>
              <a:schemeClr val="accent4">
                <a:lumMod val="60000"/>
                <a:lumOff val="40000"/>
              </a:schemeClr>
            </a:solidFill>
            <a:ln>
              <a:noFill/>
            </a:ln>
            <a:effectLst>
              <a:outerShdw blurRad="50800" dist="38100" dir="13500000" algn="b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9" name="รูปภาพ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410" y="63329"/>
              <a:ext cx="250890" cy="269338"/>
            </a:xfrm>
            <a:prstGeom prst="rect">
              <a:avLst/>
            </a:prstGeom>
          </p:spPr>
        </p:pic>
        <p:pic>
          <p:nvPicPr>
            <p:cNvPr id="70" name="รูปภาพ 69"/>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8657777" y="352276"/>
              <a:ext cx="325391" cy="361638"/>
            </a:xfrm>
            <a:prstGeom prst="rect">
              <a:avLst/>
            </a:prstGeom>
          </p:spPr>
        </p:pic>
      </p:grpSp>
      <p:grpSp>
        <p:nvGrpSpPr>
          <p:cNvPr id="71" name="กลุ่ม 70"/>
          <p:cNvGrpSpPr/>
          <p:nvPr userDrawn="1"/>
        </p:nvGrpSpPr>
        <p:grpSpPr>
          <a:xfrm>
            <a:off x="20204" y="4079447"/>
            <a:ext cx="1288651" cy="1084591"/>
            <a:chOff x="20204" y="4079447"/>
            <a:chExt cx="1288651" cy="1084591"/>
          </a:xfrm>
        </p:grpSpPr>
        <p:pic>
          <p:nvPicPr>
            <p:cNvPr id="72" name="รูปภาพ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04" y="4366818"/>
              <a:ext cx="1288651" cy="797220"/>
            </a:xfrm>
            <a:prstGeom prst="rect">
              <a:avLst/>
            </a:prstGeom>
            <a:effectLst>
              <a:outerShdw blurRad="50800" dist="25400" dir="10800000" algn="r" rotWithShape="0">
                <a:schemeClr val="accent4">
                  <a:alpha val="40000"/>
                </a:schemeClr>
              </a:outerShdw>
            </a:effectLst>
          </p:spPr>
        </p:pic>
        <p:pic>
          <p:nvPicPr>
            <p:cNvPr id="73" name="รูปภาพ 72"/>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322589" y="4079447"/>
              <a:ext cx="263243" cy="292567"/>
            </a:xfrm>
            <a:prstGeom prst="rect">
              <a:avLst/>
            </a:prstGeom>
          </p:spPr>
        </p:pic>
      </p:grpSp>
      <p:grpSp>
        <p:nvGrpSpPr>
          <p:cNvPr id="47" name="กลุ่ม 46"/>
          <p:cNvGrpSpPr/>
          <p:nvPr userDrawn="1"/>
        </p:nvGrpSpPr>
        <p:grpSpPr>
          <a:xfrm>
            <a:off x="971600" y="645485"/>
            <a:ext cx="7467998" cy="3748057"/>
            <a:chOff x="971600" y="645485"/>
            <a:chExt cx="7467998" cy="3748057"/>
          </a:xfrm>
        </p:grpSpPr>
        <p:sp>
          <p:nvSpPr>
            <p:cNvPr id="48" name="บวก 47"/>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9" name="บวก 48"/>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0" name="บวก 49"/>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1" name="บวก 50"/>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2" name="วงรี 51"/>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3" name="วงรี 52"/>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4" name="วงรี 53"/>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5" name="สามเหลี่ยมหน้าจั่ว 54"/>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6" name="สามเหลี่ยมหน้าจั่ว 55"/>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7" name="สามเหลี่ยมหน้าจั่ว 56"/>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8" name="สามเหลี่ยมหน้าจั่ว 57"/>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9" name="วงรี 58"/>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2" name="ชื่อเรื่อง 1"/>
          <p:cNvSpPr>
            <a:spLocks noGrp="1"/>
          </p:cNvSpPr>
          <p:nvPr>
            <p:ph type="title"/>
          </p:nvPr>
        </p:nvSpPr>
        <p:spPr>
          <a:xfrm>
            <a:off x="457200" y="205979"/>
            <a:ext cx="8229600" cy="857250"/>
          </a:xfrm>
        </p:spPr>
        <p:txBody>
          <a:bodyPr/>
          <a:lstStyle>
            <a:lvl1pPr>
              <a:defRPr/>
            </a:lvl1pPr>
          </a:lstStyle>
          <a:p>
            <a:r>
              <a:rPr lang="th-TH"/>
              <a:t>คลิกเพื่อแก้ไขลักษณะชื่อเรื่องต้นแบบ</a:t>
            </a:r>
          </a:p>
        </p:txBody>
      </p:sp>
      <p:sp>
        <p:nvSpPr>
          <p:cNvPr id="3" name="ตัวแทนข้อความ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คลิกเพื่อแก้ไขลักษณะของข้อความต้นแบบ</a:t>
            </a:r>
          </a:p>
        </p:txBody>
      </p:sp>
      <p:sp>
        <p:nvSpPr>
          <p:cNvPr id="4" name="ตัวแทนเนื้อหา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แทนข้อความ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คลิกเพื่อแก้ไขลักษณะของข้อความต้นแบบ</a:t>
            </a:r>
          </a:p>
        </p:txBody>
      </p:sp>
      <p:sp>
        <p:nvSpPr>
          <p:cNvPr id="6" name="ตัวแทนเนื้อหา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7" name="ตัวแทนวันที่ 6"/>
          <p:cNvSpPr>
            <a:spLocks noGrp="1"/>
          </p:cNvSpPr>
          <p:nvPr>
            <p:ph type="dt" sz="half" idx="10"/>
          </p:nvPr>
        </p:nvSpPr>
        <p:spPr/>
        <p:txBody>
          <a:bodyPr/>
          <a:lstStyle/>
          <a:p>
            <a:fld id="{D32242DE-F0EE-4C77-B9C6-2A34B17B2D30}" type="datetimeFigureOut">
              <a:rPr lang="th-TH" smtClean="0"/>
              <a:t>05/12/67</a:t>
            </a:fld>
            <a:endParaRPr lang="th-TH"/>
          </a:p>
        </p:txBody>
      </p:sp>
      <p:sp>
        <p:nvSpPr>
          <p:cNvPr id="8" name="ตัวแทนท้ายกระดาษ 7"/>
          <p:cNvSpPr>
            <a:spLocks noGrp="1"/>
          </p:cNvSpPr>
          <p:nvPr>
            <p:ph type="ftr" sz="quarter" idx="11"/>
          </p:nvPr>
        </p:nvSpPr>
        <p:spPr/>
        <p:txBody>
          <a:bodyPr/>
          <a:lstStyle/>
          <a:p>
            <a:endParaRPr lang="th-TH"/>
          </a:p>
        </p:txBody>
      </p:sp>
      <p:sp>
        <p:nvSpPr>
          <p:cNvPr id="9" name="ตัวแทนหมายเลขภาพนิ่ง 8"/>
          <p:cNvSpPr>
            <a:spLocks noGrp="1"/>
          </p:cNvSpPr>
          <p:nvPr>
            <p:ph type="sldNum" sz="quarter" idx="12"/>
          </p:nvPr>
        </p:nvSpPr>
        <p:spPr/>
        <p:txBody>
          <a:bodyPr/>
          <a:lstStyle/>
          <a:p>
            <a:fld id="{87FAD50B-2507-4EF4-85F2-259190485B3F}" type="slidenum">
              <a:rPr lang="th-TH" smtClean="0"/>
              <a:t>‹#›</a:t>
            </a:fld>
            <a:endParaRPr lang="th-TH"/>
          </a:p>
        </p:txBody>
      </p:sp>
    </p:spTree>
    <p:extLst>
      <p:ext uri="{BB962C8B-B14F-4D97-AF65-F5344CB8AC3E}">
        <p14:creationId xmlns:p14="http://schemas.microsoft.com/office/powerpoint/2010/main" val="3835861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เนื้อหาพร้อมคำอธิบายภาพ">
    <p:spTree>
      <p:nvGrpSpPr>
        <p:cNvPr id="1" name=""/>
        <p:cNvGrpSpPr/>
        <p:nvPr/>
      </p:nvGrpSpPr>
      <p:grpSpPr>
        <a:xfrm>
          <a:off x="0" y="0"/>
          <a:ext cx="0" cy="0"/>
          <a:chOff x="0" y="0"/>
          <a:chExt cx="0" cy="0"/>
        </a:xfrm>
      </p:grpSpPr>
      <p:sp>
        <p:nvSpPr>
          <p:cNvPr id="48" name="สี่เหลี่ยมผืนผ้า 47"/>
          <p:cNvSpPr/>
          <p:nvPr userDrawn="1"/>
        </p:nvSpPr>
        <p:spPr>
          <a:xfrm>
            <a:off x="0" y="-18497"/>
            <a:ext cx="9144000" cy="516199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9" name="สี่เหลี่ยมผืนผ้า 48"/>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50" name="กลุ่ม 49"/>
          <p:cNvGrpSpPr/>
          <p:nvPr userDrawn="1"/>
        </p:nvGrpSpPr>
        <p:grpSpPr>
          <a:xfrm>
            <a:off x="251519" y="267494"/>
            <a:ext cx="8568953" cy="4593166"/>
            <a:chOff x="-29030" y="17128"/>
            <a:chExt cx="9151241" cy="5109244"/>
          </a:xfrm>
        </p:grpSpPr>
        <p:grpSp>
          <p:nvGrpSpPr>
            <p:cNvPr id="51" name="กลุ่ม 50"/>
            <p:cNvGrpSpPr/>
            <p:nvPr/>
          </p:nvGrpSpPr>
          <p:grpSpPr>
            <a:xfrm>
              <a:off x="187436" y="17128"/>
              <a:ext cx="8652652" cy="5109244"/>
              <a:chOff x="187436" y="17128"/>
              <a:chExt cx="8652652" cy="5109244"/>
            </a:xfrm>
          </p:grpSpPr>
          <p:cxnSp>
            <p:nvCxnSpPr>
              <p:cNvPr id="65"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2" name="กลุ่ม 51"/>
            <p:cNvGrpSpPr/>
            <p:nvPr/>
          </p:nvGrpSpPr>
          <p:grpSpPr>
            <a:xfrm>
              <a:off x="-29030" y="263553"/>
              <a:ext cx="9151241" cy="4703748"/>
              <a:chOff x="-29030" y="263553"/>
              <a:chExt cx="9151241" cy="4703748"/>
            </a:xfrm>
          </p:grpSpPr>
          <p:cxnSp>
            <p:nvCxnSpPr>
              <p:cNvPr id="53"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86" name="กลุ่ม 85"/>
          <p:cNvGrpSpPr/>
          <p:nvPr userDrawn="1"/>
        </p:nvGrpSpPr>
        <p:grpSpPr>
          <a:xfrm>
            <a:off x="971600" y="645485"/>
            <a:ext cx="7467998" cy="3748057"/>
            <a:chOff x="971600" y="645485"/>
            <a:chExt cx="7467998" cy="3748057"/>
          </a:xfrm>
        </p:grpSpPr>
        <p:sp>
          <p:nvSpPr>
            <p:cNvPr id="87" name="บวก 86"/>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8" name="บวก 87"/>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9" name="บวก 88"/>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0" name="บวก 89"/>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1" name="วงรี 90"/>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2" name="วงรี 91"/>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3" name="วงรี 92"/>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4" name="สามเหลี่ยมหน้าจั่ว 93"/>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5" name="สามเหลี่ยมหน้าจั่ว 94"/>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6" name="สามเหลี่ยมหน้าจั่ว 95"/>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7" name="สามเหลี่ยมหน้าจั่ว 96"/>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8" name="วงรี 97"/>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99" name="กลุ่ม 98"/>
          <p:cNvGrpSpPr/>
          <p:nvPr userDrawn="1"/>
        </p:nvGrpSpPr>
        <p:grpSpPr>
          <a:xfrm>
            <a:off x="6526030" y="4635660"/>
            <a:ext cx="2261782" cy="450000"/>
            <a:chOff x="3289945" y="3405879"/>
            <a:chExt cx="2261782" cy="450000"/>
          </a:xfrm>
        </p:grpSpPr>
        <p:sp>
          <p:nvSpPr>
            <p:cNvPr id="100" name="วงรี 99"/>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1" name="วงรี 100"/>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2" name="วงรี 101"/>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3" name="วงรี 102"/>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104" name="กลุ่ม 103"/>
          <p:cNvGrpSpPr/>
          <p:nvPr userDrawn="1"/>
        </p:nvGrpSpPr>
        <p:grpSpPr>
          <a:xfrm>
            <a:off x="7474451" y="-1280294"/>
            <a:ext cx="3003978" cy="2175586"/>
            <a:chOff x="7474451" y="-1280294"/>
            <a:chExt cx="3003978" cy="2175586"/>
          </a:xfrm>
        </p:grpSpPr>
        <p:sp>
          <p:nvSpPr>
            <p:cNvPr id="105" name="เมฆ 104"/>
            <p:cNvSpPr/>
            <p:nvPr/>
          </p:nvSpPr>
          <p:spPr>
            <a:xfrm rot="13496139">
              <a:off x="7474451" y="-1280294"/>
              <a:ext cx="3003978" cy="2175586"/>
            </a:xfrm>
            <a:prstGeom prst="cloud">
              <a:avLst/>
            </a:prstGeom>
            <a:solidFill>
              <a:schemeClr val="accent4">
                <a:lumMod val="60000"/>
                <a:lumOff val="40000"/>
              </a:schemeClr>
            </a:solidFill>
            <a:ln>
              <a:noFill/>
            </a:ln>
            <a:effectLst>
              <a:outerShdw blurRad="50800" dist="38100" dir="8100000" algn="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06" name="รูปภาพ 10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410" y="63329"/>
              <a:ext cx="250890" cy="269338"/>
            </a:xfrm>
            <a:prstGeom prst="rect">
              <a:avLst/>
            </a:prstGeom>
          </p:spPr>
        </p:pic>
        <p:pic>
          <p:nvPicPr>
            <p:cNvPr id="107" name="รูปภาพ 106"/>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8769085" y="406136"/>
              <a:ext cx="325391" cy="361638"/>
            </a:xfrm>
            <a:prstGeom prst="rect">
              <a:avLst/>
            </a:prstGeom>
          </p:spPr>
        </p:pic>
      </p:grpSp>
      <p:grpSp>
        <p:nvGrpSpPr>
          <p:cNvPr id="108" name="กลุ่ม 107"/>
          <p:cNvGrpSpPr/>
          <p:nvPr userDrawn="1"/>
        </p:nvGrpSpPr>
        <p:grpSpPr>
          <a:xfrm>
            <a:off x="-1085994" y="3810406"/>
            <a:ext cx="3003978" cy="2679572"/>
            <a:chOff x="-1085994" y="3810406"/>
            <a:chExt cx="3003978" cy="2679572"/>
          </a:xfrm>
        </p:grpSpPr>
        <p:sp>
          <p:nvSpPr>
            <p:cNvPr id="109" name="เมฆ 108"/>
            <p:cNvSpPr/>
            <p:nvPr/>
          </p:nvSpPr>
          <p:spPr>
            <a:xfrm rot="1140269" flipH="1">
              <a:off x="-1085994" y="4314392"/>
              <a:ext cx="3003978" cy="2175586"/>
            </a:xfrm>
            <a:prstGeom prst="cloud">
              <a:avLst/>
            </a:prstGeom>
            <a:solidFill>
              <a:schemeClr val="accent4">
                <a:lumMod val="60000"/>
                <a:lumOff val="40000"/>
              </a:schemeClr>
            </a:solidFill>
            <a:ln>
              <a:noFill/>
            </a:ln>
            <a:effectLst>
              <a:outerShdw blurRad="50800" dist="38100" dir="8100000" algn="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10" name="รูปภาพ 10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19" y="4554189"/>
              <a:ext cx="279821" cy="297874"/>
            </a:xfrm>
            <a:prstGeom prst="rect">
              <a:avLst/>
            </a:prstGeom>
          </p:spPr>
        </p:pic>
        <p:pic>
          <p:nvPicPr>
            <p:cNvPr id="111" name="รูปภาพ 1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364329" flipV="1">
              <a:off x="342292" y="3807205"/>
              <a:ext cx="1312801" cy="1319204"/>
            </a:xfrm>
            <a:prstGeom prst="rect">
              <a:avLst/>
            </a:prstGeom>
            <a:effectLst>
              <a:outerShdw blurRad="50800" dist="38100" dir="8100000" algn="tr" rotWithShape="0">
                <a:schemeClr val="accent4">
                  <a:alpha val="40000"/>
                </a:schemeClr>
              </a:outerShdw>
            </a:effectLst>
          </p:spPr>
        </p:pic>
        <p:pic>
          <p:nvPicPr>
            <p:cNvPr id="112" name="รูปภาพ 1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4420" y="4948014"/>
              <a:ext cx="125445" cy="134669"/>
            </a:xfrm>
            <a:prstGeom prst="rect">
              <a:avLst/>
            </a:prstGeom>
          </p:spPr>
        </p:pic>
      </p:grpSp>
      <p:grpSp>
        <p:nvGrpSpPr>
          <p:cNvPr id="113" name="กลุ่ม 112"/>
          <p:cNvGrpSpPr/>
          <p:nvPr userDrawn="1"/>
        </p:nvGrpSpPr>
        <p:grpSpPr>
          <a:xfrm flipH="1">
            <a:off x="-1250470" y="-1172980"/>
            <a:ext cx="3003978" cy="2532811"/>
            <a:chOff x="-237568" y="-1513798"/>
            <a:chExt cx="3003978" cy="2532811"/>
          </a:xfrm>
          <a:effectLst>
            <a:outerShdw blurRad="50800" dist="38100" dir="8100000" algn="tr" rotWithShape="0">
              <a:schemeClr val="accent4">
                <a:alpha val="40000"/>
              </a:schemeClr>
            </a:outerShdw>
          </a:effectLst>
        </p:grpSpPr>
        <p:sp>
          <p:nvSpPr>
            <p:cNvPr id="114" name="เมฆ 113"/>
            <p:cNvSpPr/>
            <p:nvPr/>
          </p:nvSpPr>
          <p:spPr>
            <a:xfrm rot="13496139">
              <a:off x="-237568" y="-1513798"/>
              <a:ext cx="3003978" cy="2175586"/>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15" name="รูปภาพ 1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391" y="-170175"/>
              <a:ext cx="250890" cy="269338"/>
            </a:xfrm>
            <a:prstGeom prst="rect">
              <a:avLst/>
            </a:prstGeom>
          </p:spPr>
        </p:pic>
        <p:pic>
          <p:nvPicPr>
            <p:cNvPr id="116" name="รูปภาพ 115"/>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1057066" y="172632"/>
              <a:ext cx="325391" cy="361638"/>
            </a:xfrm>
            <a:prstGeom prst="rect">
              <a:avLst/>
            </a:prstGeom>
          </p:spPr>
        </p:pic>
        <p:pic>
          <p:nvPicPr>
            <p:cNvPr id="117" name="รูปภาพ 1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058" y="112285"/>
              <a:ext cx="1036261" cy="906728"/>
            </a:xfrm>
            <a:prstGeom prst="rect">
              <a:avLst/>
            </a:prstGeom>
            <a:effectLst>
              <a:outerShdw blurRad="50800" dist="38100" dir="2700000" algn="tl" rotWithShape="0">
                <a:schemeClr val="accent4">
                  <a:lumMod val="60000"/>
                  <a:lumOff val="40000"/>
                  <a:alpha val="40000"/>
                </a:schemeClr>
              </a:outerShdw>
            </a:effectLst>
          </p:spPr>
        </p:pic>
      </p:grpSp>
      <p:sp>
        <p:nvSpPr>
          <p:cNvPr id="5" name="ตัวแทนวันที่ 4"/>
          <p:cNvSpPr>
            <a:spLocks noGrp="1"/>
          </p:cNvSpPr>
          <p:nvPr>
            <p:ph type="dt" sz="half" idx="10"/>
          </p:nvPr>
        </p:nvSpPr>
        <p:spPr/>
        <p:txBody>
          <a:bodyPr/>
          <a:lstStyle/>
          <a:p>
            <a:fld id="{D32242DE-F0EE-4C77-B9C6-2A34B17B2D30}" type="datetimeFigureOut">
              <a:rPr lang="th-TH" smtClean="0"/>
              <a:t>05/12/67</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ภาพนิ่ง 6"/>
          <p:cNvSpPr>
            <a:spLocks noGrp="1"/>
          </p:cNvSpPr>
          <p:nvPr>
            <p:ph type="sldNum" sz="quarter" idx="12"/>
          </p:nvPr>
        </p:nvSpPr>
        <p:spPr/>
        <p:txBody>
          <a:bodyPr/>
          <a:lstStyle/>
          <a:p>
            <a:fld id="{87FAD50B-2507-4EF4-85F2-259190485B3F}" type="slidenum">
              <a:rPr lang="th-TH" smtClean="0"/>
              <a:t>‹#›</a:t>
            </a:fld>
            <a:endParaRPr lang="th-TH"/>
          </a:p>
        </p:txBody>
      </p:sp>
      <p:sp>
        <p:nvSpPr>
          <p:cNvPr id="2" name="ชื่อเรื่อง 1"/>
          <p:cNvSpPr>
            <a:spLocks noGrp="1"/>
          </p:cNvSpPr>
          <p:nvPr>
            <p:ph type="title"/>
          </p:nvPr>
        </p:nvSpPr>
        <p:spPr>
          <a:xfrm>
            <a:off x="2102219" y="355183"/>
            <a:ext cx="6718253" cy="1004648"/>
          </a:xfrm>
        </p:spPr>
        <p:txBody>
          <a:bodyPr anchor="b">
            <a:noAutofit/>
          </a:bodyPr>
          <a:lstStyle>
            <a:lvl1pPr algn="l">
              <a:defRPr sz="3600" b="1">
                <a:solidFill>
                  <a:srgbClr val="FFD757"/>
                </a:solidFill>
              </a:defRPr>
            </a:lvl1pPr>
          </a:lstStyle>
          <a:p>
            <a:r>
              <a:rPr lang="th-TH" dirty="0"/>
              <a:t>คลิกเพื่อแก้ไขลักษณะชื่อเรื่องต้นแบบ</a:t>
            </a:r>
          </a:p>
        </p:txBody>
      </p:sp>
      <p:sp>
        <p:nvSpPr>
          <p:cNvPr id="3" name="ตัวแทนเนื้อหา 2"/>
          <p:cNvSpPr>
            <a:spLocks noGrp="1"/>
          </p:cNvSpPr>
          <p:nvPr>
            <p:ph idx="1"/>
          </p:nvPr>
        </p:nvSpPr>
        <p:spPr>
          <a:xfrm>
            <a:off x="3575050" y="1491631"/>
            <a:ext cx="5034195" cy="720080"/>
          </a:xfrm>
        </p:spPr>
        <p:txBody>
          <a:bodyPr>
            <a:normAutofit/>
          </a:bodyPr>
          <a:lstStyle>
            <a:lvl1pPr>
              <a:defRPr sz="2000">
                <a:latin typeface="can_NongAor" pitchFamily="2" charset="0"/>
                <a:cs typeface="can_NongAor" pitchFamily="2"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dirty="0"/>
              <a:t>คลิกเพื่อแก้ไขลักษณะของข้อความต้นแบบ</a:t>
            </a:r>
          </a:p>
        </p:txBody>
      </p:sp>
      <p:sp>
        <p:nvSpPr>
          <p:cNvPr id="4" name="ตัวแทนข้อความ 3"/>
          <p:cNvSpPr>
            <a:spLocks noGrp="1"/>
          </p:cNvSpPr>
          <p:nvPr>
            <p:ph type="body" sz="half" idx="2"/>
          </p:nvPr>
        </p:nvSpPr>
        <p:spPr>
          <a:xfrm>
            <a:off x="457201" y="1491631"/>
            <a:ext cx="2962671" cy="720080"/>
          </a:xfrm>
        </p:spPr>
        <p:txBody>
          <a:bodyPr>
            <a:no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dirty="0"/>
              <a:t>คลิกเพื่อแก้ไขลักษณะของข้อความต้นแบบ</a:t>
            </a:r>
          </a:p>
        </p:txBody>
      </p:sp>
      <p:sp>
        <p:nvSpPr>
          <p:cNvPr id="118" name="ตัวแทนเนื้อหา 2"/>
          <p:cNvSpPr>
            <a:spLocks noGrp="1"/>
          </p:cNvSpPr>
          <p:nvPr>
            <p:ph idx="13"/>
          </p:nvPr>
        </p:nvSpPr>
        <p:spPr>
          <a:xfrm>
            <a:off x="3598841" y="2310366"/>
            <a:ext cx="5034195" cy="720080"/>
          </a:xfrm>
        </p:spPr>
        <p:txBody>
          <a:bodyPr>
            <a:normAutofit/>
          </a:bodyPr>
          <a:lstStyle>
            <a:lvl1pPr>
              <a:defRPr sz="2000">
                <a:latin typeface="can_NongAor" pitchFamily="2" charset="0"/>
                <a:cs typeface="can_NongAor" pitchFamily="2"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dirty="0"/>
              <a:t>คลิกเพื่อแก้ไขลักษณะของข้อความต้นแบบ</a:t>
            </a:r>
          </a:p>
        </p:txBody>
      </p:sp>
      <p:sp>
        <p:nvSpPr>
          <p:cNvPr id="119" name="ตัวแทนข้อความ 3"/>
          <p:cNvSpPr>
            <a:spLocks noGrp="1"/>
          </p:cNvSpPr>
          <p:nvPr>
            <p:ph type="body" sz="half" idx="14"/>
          </p:nvPr>
        </p:nvSpPr>
        <p:spPr>
          <a:xfrm>
            <a:off x="480992" y="2310366"/>
            <a:ext cx="2962671" cy="720080"/>
          </a:xfrm>
        </p:spPr>
        <p:txBody>
          <a:bodyPr>
            <a:no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dirty="0"/>
              <a:t>คลิกเพื่อแก้ไขลักษณะของข้อความต้นแบบ</a:t>
            </a:r>
          </a:p>
        </p:txBody>
      </p:sp>
      <p:sp>
        <p:nvSpPr>
          <p:cNvPr id="120" name="ตัวแทนเนื้อหา 2"/>
          <p:cNvSpPr>
            <a:spLocks noGrp="1"/>
          </p:cNvSpPr>
          <p:nvPr>
            <p:ph idx="15"/>
          </p:nvPr>
        </p:nvSpPr>
        <p:spPr>
          <a:xfrm>
            <a:off x="3618196" y="3164493"/>
            <a:ext cx="5034195" cy="720080"/>
          </a:xfrm>
        </p:spPr>
        <p:txBody>
          <a:bodyPr>
            <a:normAutofit/>
          </a:bodyPr>
          <a:lstStyle>
            <a:lvl1pPr>
              <a:defRPr sz="2000">
                <a:latin typeface="can_NongAor" pitchFamily="2" charset="0"/>
                <a:cs typeface="can_NongAor" pitchFamily="2"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dirty="0"/>
              <a:t>คลิกเพื่อแก้ไขลักษณะของข้อความต้นแบบ</a:t>
            </a:r>
          </a:p>
        </p:txBody>
      </p:sp>
      <p:sp>
        <p:nvSpPr>
          <p:cNvPr id="121" name="ตัวแทนข้อความ 3"/>
          <p:cNvSpPr>
            <a:spLocks noGrp="1"/>
          </p:cNvSpPr>
          <p:nvPr>
            <p:ph type="body" sz="half" idx="16"/>
          </p:nvPr>
        </p:nvSpPr>
        <p:spPr>
          <a:xfrm>
            <a:off x="500347" y="3164493"/>
            <a:ext cx="2962671" cy="720080"/>
          </a:xfrm>
        </p:spPr>
        <p:txBody>
          <a:bodyPr>
            <a:no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dirty="0"/>
              <a:t>คลิกเพื่อแก้ไขลักษณะของข้อความต้นแบบ</a:t>
            </a:r>
          </a:p>
        </p:txBody>
      </p:sp>
    </p:spTree>
    <p:extLst>
      <p:ext uri="{BB962C8B-B14F-4D97-AF65-F5344CB8AC3E}">
        <p14:creationId xmlns:p14="http://schemas.microsoft.com/office/powerpoint/2010/main" val="229689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 Id="rId30"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2.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1.png"/><Relationship Id="rId5" Type="http://schemas.openxmlformats.org/officeDocument/2006/relationships/slideLayout" Target="../slideLayouts/slideLayout30.xml"/><Relationship Id="rId10"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ตัวแทนชื่อเรื่อง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h-TH" dirty="0"/>
              <a:t>คลิกเพื่อแก้ไขลักษณะชื่อเรื่องต้นแบบ</a:t>
            </a:r>
          </a:p>
        </p:txBody>
      </p:sp>
      <p:sp>
        <p:nvSpPr>
          <p:cNvPr id="3" name="ตัวแทนข้อความ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h-TH" dirty="0"/>
              <a:t>คลิกเพื่อแก้ไขลักษณะของข้อความต้นแบบ</a:t>
            </a:r>
          </a:p>
          <a:p>
            <a:pPr lvl="1"/>
            <a:r>
              <a:rPr lang="th-TH" dirty="0"/>
              <a:t>ระดับที่สอง</a:t>
            </a:r>
          </a:p>
          <a:p>
            <a:pPr lvl="2"/>
            <a:r>
              <a:rPr lang="th-TH" dirty="0"/>
              <a:t>ระดับที่สาม</a:t>
            </a:r>
          </a:p>
          <a:p>
            <a:pPr lvl="3"/>
            <a:r>
              <a:rPr lang="th-TH" dirty="0"/>
              <a:t>ระดับที่สี่</a:t>
            </a:r>
          </a:p>
          <a:p>
            <a:pPr lvl="4"/>
            <a:r>
              <a:rPr lang="th-TH" dirty="0"/>
              <a:t>ระดับที่ห้า</a:t>
            </a:r>
          </a:p>
        </p:txBody>
      </p:sp>
      <p:sp>
        <p:nvSpPr>
          <p:cNvPr id="4" name="ตัวแทนวันที่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32242DE-F0EE-4C77-B9C6-2A34B17B2D30}" type="datetimeFigureOut">
              <a:rPr lang="th-TH" smtClean="0"/>
              <a:t>05/12/67</a:t>
            </a:fld>
            <a:endParaRPr lang="th-TH"/>
          </a:p>
        </p:txBody>
      </p:sp>
      <p:sp>
        <p:nvSpPr>
          <p:cNvPr id="5" name="ตัวแทนท้ายกระดาษ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ตัวแทนหมายเลขภาพนิ่ง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7FAD50B-2507-4EF4-85F2-259190485B3F}" type="slidenum">
              <a:rPr lang="th-TH" smtClean="0"/>
              <a:t>‹#›</a:t>
            </a:fld>
            <a:endParaRPr lang="th-TH"/>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27" cstate="print">
            <a:extLst>
              <a:ext uri="{28A0092B-C50C-407E-A947-70E740481C1C}">
                <a14:useLocalDpi xmlns:a14="http://schemas.microsoft.com/office/drawing/2010/main" val="0"/>
              </a:ext>
            </a:extLst>
          </a:blip>
          <a:srcRect t="37667"/>
          <a:stretch/>
        </p:blipFill>
        <p:spPr>
          <a:xfrm>
            <a:off x="-1539154" y="-165806"/>
            <a:ext cx="1639685" cy="1738054"/>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28" cstate="print">
            <a:extLst>
              <a:ext uri="{28A0092B-C50C-407E-A947-70E740481C1C}">
                <a14:useLocalDpi xmlns:a14="http://schemas.microsoft.com/office/drawing/2010/main" val="0"/>
              </a:ext>
            </a:extLst>
          </a:blip>
          <a:srcRect t="38142"/>
          <a:stretch/>
        </p:blipFill>
        <p:spPr>
          <a:xfrm>
            <a:off x="1212098" y="5843588"/>
            <a:ext cx="1368007" cy="1501864"/>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2286000" y="6823964"/>
            <a:ext cx="4671138" cy="71558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35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35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35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35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35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9">
                  <a:extLst>
                    <a:ext uri="{A12FA001-AC4F-418D-AE19-62706E023703}">
                      <ahyp:hlinkClr xmlns:ahyp="http://schemas.microsoft.com/office/drawing/2018/hyperlinkcolor" val="tx"/>
                    </a:ext>
                  </a:extLst>
                </a:hlinkClick>
              </a:rPr>
              <a:t>MĂNG NON- TÀI LIỆU TIỂU HỌC | Facebook</a:t>
            </a:r>
            <a:endParaRPr kumimoji="0" lang="en-US" sz="135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35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35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35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35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076260" y="7096921"/>
            <a:ext cx="1639685" cy="59055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4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31482519" y="-19894173"/>
            <a:ext cx="1639685" cy="2788313"/>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36868882" y="-19894173"/>
            <a:ext cx="1639685" cy="2788313"/>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30647338" y="21882478"/>
            <a:ext cx="1639685" cy="2788313"/>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38537005" y="21882477"/>
            <a:ext cx="1639685" cy="2788313"/>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7695508" y="-606851"/>
            <a:ext cx="1639685" cy="59055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Hồng Linh</a:t>
            </a: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427587" y="4552950"/>
            <a:ext cx="1639685" cy="59055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135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35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1539155" y="1268016"/>
            <a:ext cx="1639685" cy="59055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4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30" cstate="print">
            <a:extLst>
              <a:ext uri="{28A0092B-C50C-407E-A947-70E740481C1C}">
                <a14:useLocalDpi xmlns:a14="http://schemas.microsoft.com/office/drawing/2010/main" val="0"/>
              </a:ext>
            </a:extLst>
          </a:blip>
          <a:srcRect t="30568" r="10051"/>
          <a:stretch/>
        </p:blipFill>
        <p:spPr>
          <a:xfrm>
            <a:off x="-33383325" y="-14495067"/>
            <a:ext cx="2720648" cy="3571253"/>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30" cstate="print">
            <a:extLst>
              <a:ext uri="{28A0092B-C50C-407E-A947-70E740481C1C}">
                <a14:useLocalDpi xmlns:a14="http://schemas.microsoft.com/office/drawing/2010/main" val="0"/>
              </a:ext>
            </a:extLst>
          </a:blip>
          <a:srcRect t="30568" r="10051"/>
          <a:stretch/>
        </p:blipFill>
        <p:spPr>
          <a:xfrm>
            <a:off x="-33383325" y="17753862"/>
            <a:ext cx="2720648" cy="3571253"/>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30" cstate="print">
            <a:extLst>
              <a:ext uri="{28A0092B-C50C-407E-A947-70E740481C1C}">
                <a14:useLocalDpi xmlns:a14="http://schemas.microsoft.com/office/drawing/2010/main" val="0"/>
              </a:ext>
            </a:extLst>
          </a:blip>
          <a:srcRect t="30568" r="10051"/>
          <a:stretch/>
        </p:blipFill>
        <p:spPr>
          <a:xfrm>
            <a:off x="39356847" y="-14495067"/>
            <a:ext cx="2720648" cy="3571253"/>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30" cstate="print">
            <a:extLst>
              <a:ext uri="{28A0092B-C50C-407E-A947-70E740481C1C}">
                <a14:useLocalDpi xmlns:a14="http://schemas.microsoft.com/office/drawing/2010/main" val="0"/>
              </a:ext>
            </a:extLst>
          </a:blip>
          <a:srcRect t="30568" r="10051"/>
          <a:stretch/>
        </p:blipFill>
        <p:spPr>
          <a:xfrm>
            <a:off x="39554200" y="17753862"/>
            <a:ext cx="2720648" cy="3571253"/>
          </a:xfrm>
          <a:prstGeom prst="rect">
            <a:avLst/>
          </a:prstGeom>
        </p:spPr>
      </p:pic>
    </p:spTree>
    <p:extLst>
      <p:ext uri="{BB962C8B-B14F-4D97-AF65-F5344CB8AC3E}">
        <p14:creationId xmlns:p14="http://schemas.microsoft.com/office/powerpoint/2010/main" val="1459909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2" r:id="rId4"/>
    <p:sldLayoutId id="2147483652" r:id="rId5"/>
    <p:sldLayoutId id="2147483654" r:id="rId6"/>
    <p:sldLayoutId id="2147483655" r:id="rId7"/>
    <p:sldLayoutId id="2147483653" r:id="rId8"/>
    <p:sldLayoutId id="2147483656" r:id="rId9"/>
    <p:sldLayoutId id="2147483657"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Lst>
  <p:txStyles>
    <p:titleStyle>
      <a:lvl1pPr algn="ctr" defTabSz="914400" rtl="0" eaLnBrk="1" latinLnBrk="0" hangingPunct="1">
        <a:spcBef>
          <a:spcPct val="0"/>
        </a:spcBef>
        <a:buNone/>
        <a:defRPr sz="4400" kern="120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4"/>
          </a:solidFill>
          <a:latin typeface="can_NongAor" pitchFamily="2" charset="0"/>
          <a:ea typeface="+mn-ea"/>
          <a:cs typeface="can_NongAor" pitchFamily="2" charset="0"/>
        </a:defRPr>
      </a:lvl2pPr>
      <a:lvl3pPr marL="1143000" indent="-228600" algn="l" defTabSz="914400" rtl="0" eaLnBrk="1" latinLnBrk="0" hangingPunct="1">
        <a:spcBef>
          <a:spcPct val="20000"/>
        </a:spcBef>
        <a:buFont typeface="Arial" pitchFamily="34" charset="0"/>
        <a:buChar char="•"/>
        <a:defRPr sz="2400" kern="1200">
          <a:solidFill>
            <a:schemeClr val="accent4"/>
          </a:solidFill>
          <a:latin typeface="can_NongAor" pitchFamily="2" charset="0"/>
          <a:ea typeface="+mn-ea"/>
          <a:cs typeface="can_NongAor" pitchFamily="2" charset="0"/>
        </a:defRPr>
      </a:lvl3pPr>
      <a:lvl4pPr marL="1600200" indent="-228600" algn="l" defTabSz="914400" rtl="0" eaLnBrk="1" latinLnBrk="0" hangingPunct="1">
        <a:spcBef>
          <a:spcPct val="20000"/>
        </a:spcBef>
        <a:buFont typeface="Arial" pitchFamily="34" charset="0"/>
        <a:buChar char="–"/>
        <a:defRPr sz="2000" kern="1200">
          <a:solidFill>
            <a:schemeClr val="accent4"/>
          </a:solidFill>
          <a:latin typeface="can_NongAor" pitchFamily="2" charset="0"/>
          <a:ea typeface="+mn-ea"/>
          <a:cs typeface="can_NongAor" pitchFamily="2" charset="0"/>
        </a:defRPr>
      </a:lvl4pPr>
      <a:lvl5pPr marL="2057400" indent="-228600" algn="l" defTabSz="914400" rtl="0" eaLnBrk="1" latinLnBrk="0" hangingPunct="1">
        <a:spcBef>
          <a:spcPct val="20000"/>
        </a:spcBef>
        <a:buFont typeface="Arial" pitchFamily="34" charset="0"/>
        <a:buChar char="»"/>
        <a:defRPr sz="2000" kern="1200">
          <a:solidFill>
            <a:schemeClr val="accent4"/>
          </a:solidFill>
          <a:latin typeface="can_NongAor" pitchFamily="2" charset="0"/>
          <a:ea typeface="+mn-ea"/>
          <a:cs typeface="can_NongAor"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2700"/>
              <a:buFont typeface="Luckiest Guy" panose="02000506000000020004"/>
              <a:buNone/>
              <a:defRPr sz="2700">
                <a:solidFill>
                  <a:schemeClr val="dk1"/>
                </a:solidFill>
                <a:latin typeface="Luckiest Guy" panose="02000506000000020004"/>
                <a:ea typeface="Luckiest Guy" panose="02000506000000020004"/>
                <a:cs typeface="Luckiest Guy" panose="02000506000000020004"/>
                <a:sym typeface="Luckiest Guy" panose="02000506000000020004"/>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798400"/>
            <a:ext cx="8520600" cy="24741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121705" tIns="121705" rIns="121705" bIns="121705" anchor="ctr" anchorCtr="0">
            <a:normAutofit/>
          </a:bodyPr>
          <a:lstStyle>
            <a:lvl1pPr lvl="0" algn="r">
              <a:buNone/>
              <a:defRPr sz="975">
                <a:solidFill>
                  <a:schemeClr val="dk2"/>
                </a:solidFill>
              </a:defRPr>
            </a:lvl1pPr>
            <a:lvl2pPr lvl="1" algn="r">
              <a:buNone/>
              <a:defRPr sz="975">
                <a:solidFill>
                  <a:schemeClr val="dk2"/>
                </a:solidFill>
              </a:defRPr>
            </a:lvl2pPr>
            <a:lvl3pPr lvl="2" algn="r">
              <a:buNone/>
              <a:defRPr sz="975">
                <a:solidFill>
                  <a:schemeClr val="dk2"/>
                </a:solidFill>
              </a:defRPr>
            </a:lvl3pPr>
            <a:lvl4pPr lvl="3" algn="r">
              <a:buNone/>
              <a:defRPr sz="975">
                <a:solidFill>
                  <a:schemeClr val="dk2"/>
                </a:solidFill>
              </a:defRPr>
            </a:lvl4pPr>
            <a:lvl5pPr lvl="4" algn="r">
              <a:buNone/>
              <a:defRPr sz="975">
                <a:solidFill>
                  <a:schemeClr val="dk2"/>
                </a:solidFill>
              </a:defRPr>
            </a:lvl5pPr>
            <a:lvl6pPr lvl="5" algn="r">
              <a:buNone/>
              <a:defRPr sz="975">
                <a:solidFill>
                  <a:schemeClr val="dk2"/>
                </a:solidFill>
              </a:defRPr>
            </a:lvl6pPr>
            <a:lvl7pPr lvl="6" algn="r">
              <a:buNone/>
              <a:defRPr sz="975">
                <a:solidFill>
                  <a:schemeClr val="dk2"/>
                </a:solidFill>
              </a:defRPr>
            </a:lvl7pPr>
            <a:lvl8pPr lvl="7" algn="r">
              <a:buNone/>
              <a:defRPr sz="975">
                <a:solidFill>
                  <a:schemeClr val="dk2"/>
                </a:solidFill>
              </a:defRPr>
            </a:lvl8pPr>
            <a:lvl9pPr lvl="8" algn="r">
              <a:buNone/>
              <a:defRPr sz="975">
                <a:solidFill>
                  <a:schemeClr val="dk2"/>
                </a:solidFill>
              </a:defRPr>
            </a:lvl9pPr>
          </a:lstStyle>
          <a:p>
            <a:pPr defTabSz="685800">
              <a:buClr>
                <a:srgbClr val="000000"/>
              </a:buClr>
            </a:pPr>
            <a:fld id="{00000000-1234-1234-1234-123412341234}" type="slidenum">
              <a:rPr lang="en-GB" kern="0" smtClean="0">
                <a:solidFill>
                  <a:srgbClr val="45127E"/>
                </a:solidFill>
                <a:cs typeface="Arial" panose="020B0604020202020204"/>
                <a:sym typeface="Arial" panose="020B0604020202020204"/>
              </a:rPr>
              <a:pPr defTabSz="685800">
                <a:buClr>
                  <a:srgbClr val="000000"/>
                </a:buClr>
              </a:pPr>
              <a:t>‹#›</a:t>
            </a:fld>
            <a:endParaRPr lang="en-GB" kern="0">
              <a:solidFill>
                <a:srgbClr val="45127E"/>
              </a:solidFill>
              <a:cs typeface="Arial" panose="020B0604020202020204"/>
              <a:sym typeface="Arial" panose="020B0604020202020204"/>
            </a:endParaRPr>
          </a:p>
        </p:txBody>
      </p:sp>
      <p:pic>
        <p:nvPicPr>
          <p:cNvPr id="5" name="Picture 4">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t="37667"/>
          <a:stretch/>
        </p:blipFill>
        <p:spPr>
          <a:xfrm>
            <a:off x="-1539154" y="-165806"/>
            <a:ext cx="1639685" cy="1738054"/>
          </a:xfrm>
          <a:prstGeom prst="rect">
            <a:avLst/>
          </a:prstGeom>
        </p:spPr>
      </p:pic>
      <p:pic>
        <p:nvPicPr>
          <p:cNvPr id="9" name="Picture 8">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38142"/>
          <a:stretch/>
        </p:blipFill>
        <p:spPr>
          <a:xfrm>
            <a:off x="1212098" y="5843588"/>
            <a:ext cx="1368007" cy="1501864"/>
          </a:xfrm>
          <a:prstGeom prst="rect">
            <a:avLst/>
          </a:prstGeom>
        </p:spPr>
      </p:pic>
      <p:sp>
        <p:nvSpPr>
          <p:cNvPr id="10" name="TextBox 3">
            <a:extLst>
              <a:ext uri="{FF2B5EF4-FFF2-40B4-BE49-F238E27FC236}">
                <a16:creationId xmlns:a16="http://schemas.microsoft.com/office/drawing/2014/main" id="{F9034237-DA06-4066-849E-00A115FF4EA1}"/>
              </a:ext>
            </a:extLst>
          </p:cNvPr>
          <p:cNvSpPr txBox="1"/>
          <p:nvPr userDrawn="1"/>
        </p:nvSpPr>
        <p:spPr>
          <a:xfrm>
            <a:off x="2286000" y="6823964"/>
            <a:ext cx="4671138" cy="71558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35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35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35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35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35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kumimoji="0" lang="en-US" sz="135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35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35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35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35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itle 1">
            <a:extLst>
              <a:ext uri="{FF2B5EF4-FFF2-40B4-BE49-F238E27FC236}">
                <a16:creationId xmlns:a16="http://schemas.microsoft.com/office/drawing/2014/main" id="{9E5F6F2C-DE77-4B3E-986A-23D69ABD846E}"/>
              </a:ext>
            </a:extLst>
          </p:cNvPr>
          <p:cNvSpPr txBox="1">
            <a:spLocks/>
          </p:cNvSpPr>
          <p:nvPr userDrawn="1"/>
        </p:nvSpPr>
        <p:spPr>
          <a:xfrm>
            <a:off x="1076260" y="7096921"/>
            <a:ext cx="1639685" cy="59055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4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2C38DA38-71FB-4CEB-B777-09292390EC4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1482519" y="-19894173"/>
            <a:ext cx="1639685" cy="2788313"/>
          </a:xfrm>
          <a:prstGeom prst="rect">
            <a:avLst/>
          </a:prstGeom>
        </p:spPr>
      </p:pic>
      <p:pic>
        <p:nvPicPr>
          <p:cNvPr id="13" name="Picture 12">
            <a:extLst>
              <a:ext uri="{FF2B5EF4-FFF2-40B4-BE49-F238E27FC236}">
                <a16:creationId xmlns:a16="http://schemas.microsoft.com/office/drawing/2014/main" id="{7B3E06E2-B8CD-4348-A929-48748D52322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868882" y="-19894173"/>
            <a:ext cx="1639685" cy="2788313"/>
          </a:xfrm>
          <a:prstGeom prst="rect">
            <a:avLst/>
          </a:prstGeom>
        </p:spPr>
      </p:pic>
      <p:pic>
        <p:nvPicPr>
          <p:cNvPr id="14" name="Picture 13">
            <a:extLst>
              <a:ext uri="{FF2B5EF4-FFF2-40B4-BE49-F238E27FC236}">
                <a16:creationId xmlns:a16="http://schemas.microsoft.com/office/drawing/2014/main" id="{D1A0A433-1C81-43D6-86C9-906F9D1CD5C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0647338" y="21882478"/>
            <a:ext cx="1639685" cy="2788313"/>
          </a:xfrm>
          <a:prstGeom prst="rect">
            <a:avLst/>
          </a:prstGeom>
        </p:spPr>
      </p:pic>
      <p:pic>
        <p:nvPicPr>
          <p:cNvPr id="15" name="Picture 14">
            <a:extLst>
              <a:ext uri="{FF2B5EF4-FFF2-40B4-BE49-F238E27FC236}">
                <a16:creationId xmlns:a16="http://schemas.microsoft.com/office/drawing/2014/main" id="{57AB7940-731C-4B6C-8537-33EBAD98DEB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8537005" y="21882477"/>
            <a:ext cx="1639685" cy="2788313"/>
          </a:xfrm>
          <a:prstGeom prst="rect">
            <a:avLst/>
          </a:prstGeom>
        </p:spPr>
      </p:pic>
      <p:sp>
        <p:nvSpPr>
          <p:cNvPr id="16" name="Title 1">
            <a:extLst>
              <a:ext uri="{FF2B5EF4-FFF2-40B4-BE49-F238E27FC236}">
                <a16:creationId xmlns:a16="http://schemas.microsoft.com/office/drawing/2014/main" id="{6108D78E-8090-455C-81F2-F57D8860EAC5}"/>
              </a:ext>
            </a:extLst>
          </p:cNvPr>
          <p:cNvSpPr txBox="1">
            <a:spLocks/>
          </p:cNvSpPr>
          <p:nvPr userDrawn="1"/>
        </p:nvSpPr>
        <p:spPr>
          <a:xfrm>
            <a:off x="7695508" y="-606851"/>
            <a:ext cx="1639685" cy="59055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Hồng Linh</a:t>
            </a:r>
          </a:p>
        </p:txBody>
      </p:sp>
      <p:sp>
        <p:nvSpPr>
          <p:cNvPr id="17" name="Title 1">
            <a:extLst>
              <a:ext uri="{FF2B5EF4-FFF2-40B4-BE49-F238E27FC236}">
                <a16:creationId xmlns:a16="http://schemas.microsoft.com/office/drawing/2014/main" id="{7A218C26-69B7-499C-B190-96851A78FEC6}"/>
              </a:ext>
            </a:extLst>
          </p:cNvPr>
          <p:cNvSpPr txBox="1">
            <a:spLocks/>
          </p:cNvSpPr>
          <p:nvPr userDrawn="1"/>
        </p:nvSpPr>
        <p:spPr>
          <a:xfrm>
            <a:off x="-427587" y="4552950"/>
            <a:ext cx="1639685" cy="59055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135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35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8" name="Title 1">
            <a:extLst>
              <a:ext uri="{FF2B5EF4-FFF2-40B4-BE49-F238E27FC236}">
                <a16:creationId xmlns:a16="http://schemas.microsoft.com/office/drawing/2014/main" id="{6AA5128D-EAF5-483C-871A-4BFED87FD86D}"/>
              </a:ext>
            </a:extLst>
          </p:cNvPr>
          <p:cNvSpPr txBox="1">
            <a:spLocks/>
          </p:cNvSpPr>
          <p:nvPr userDrawn="1"/>
        </p:nvSpPr>
        <p:spPr>
          <a:xfrm>
            <a:off x="-1539155" y="1268016"/>
            <a:ext cx="1639685" cy="59055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4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9" name="Picture 18">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33383325" y="-14495067"/>
            <a:ext cx="2720648" cy="3571253"/>
          </a:xfrm>
          <a:prstGeom prst="rect">
            <a:avLst/>
          </a:prstGeom>
        </p:spPr>
      </p:pic>
      <p:pic>
        <p:nvPicPr>
          <p:cNvPr id="20" name="Picture 19">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33383325" y="17753862"/>
            <a:ext cx="2720648" cy="3571253"/>
          </a:xfrm>
          <a:prstGeom prst="rect">
            <a:avLst/>
          </a:prstGeom>
        </p:spPr>
      </p:pic>
      <p:pic>
        <p:nvPicPr>
          <p:cNvPr id="21" name="Picture 20">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39356847" y="-14495067"/>
            <a:ext cx="2720648" cy="3571253"/>
          </a:xfrm>
          <a:prstGeom prst="rect">
            <a:avLst/>
          </a:prstGeom>
        </p:spPr>
      </p:pic>
      <p:pic>
        <p:nvPicPr>
          <p:cNvPr id="22" name="Picture 21">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39554200" y="17753862"/>
            <a:ext cx="2720648" cy="3571253"/>
          </a:xfrm>
          <a:prstGeom prst="rect">
            <a:avLst/>
          </a:prstGeom>
        </p:spPr>
      </p:pic>
    </p:spTree>
    <p:extLst>
      <p:ext uri="{BB962C8B-B14F-4D97-AF65-F5344CB8AC3E}">
        <p14:creationId xmlns:p14="http://schemas.microsoft.com/office/powerpoint/2010/main" val="4122907731"/>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2" r:id="rId3"/>
    <p:sldLayoutId id="2147483693" r:id="rId4"/>
    <p:sldLayoutId id="2147483694" r:id="rId5"/>
    <p:sldLayoutId id="2147483695" r:id="rId6"/>
    <p:sldLayoutId id="2147483696" r:id="rId7"/>
    <p:sldLayoutId id="2147483697" r:id="rId8"/>
    <p:sldLayoutId id="214748369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2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8.png"/><Relationship Id="rId7" Type="http://schemas.openxmlformats.org/officeDocument/2006/relationships/image" Target="../media/image6.png"/><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59.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6.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7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69.png"/><Relationship Id="rId5" Type="http://schemas.openxmlformats.org/officeDocument/2006/relationships/image" Target="../media/image65.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1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57.png"/><Relationship Id="rId1" Type="http://schemas.openxmlformats.org/officeDocument/2006/relationships/slideLayout" Target="../slideLayouts/slideLayout33.xml"/><Relationship Id="rId6" Type="http://schemas.openxmlformats.org/officeDocument/2006/relationships/image" Target="../media/image60.png"/><Relationship Id="rId11" Type="http://schemas.openxmlformats.org/officeDocument/2006/relationships/image" Target="../media/image59.png"/><Relationship Id="rId5" Type="http://schemas.openxmlformats.org/officeDocument/2006/relationships/image" Target="../media/image6.png"/><Relationship Id="rId10" Type="http://schemas.openxmlformats.org/officeDocument/2006/relationships/image" Target="../media/image58.png"/><Relationship Id="rId4" Type="http://schemas.openxmlformats.org/officeDocument/2006/relationships/image" Target="../media/image5.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39.png"/><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39.png"/><Relationship Id="rId4" Type="http://schemas.openxmlformats.org/officeDocument/2006/relationships/image" Target="../media/image6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39.png"/><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รูปภาพ 75">
            <a:extLst>
              <a:ext uri="{FF2B5EF4-FFF2-40B4-BE49-F238E27FC236}">
                <a16:creationId xmlns:a16="http://schemas.microsoft.com/office/drawing/2014/main" id="{65717D04-D1D5-4895-AC95-4E989CA95F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653"/>
          <a:stretch/>
        </p:blipFill>
        <p:spPr>
          <a:xfrm>
            <a:off x="5093035" y="93351"/>
            <a:ext cx="2601406" cy="2706665"/>
          </a:xfrm>
          <a:prstGeom prst="rect">
            <a:avLst/>
          </a:prstGeom>
        </p:spPr>
      </p:pic>
      <p:grpSp>
        <p:nvGrpSpPr>
          <p:cNvPr id="58" name="กลุ่ม 57"/>
          <p:cNvGrpSpPr/>
          <p:nvPr/>
        </p:nvGrpSpPr>
        <p:grpSpPr>
          <a:xfrm>
            <a:off x="3465577" y="3927160"/>
            <a:ext cx="2261782" cy="450000"/>
            <a:chOff x="3289945" y="3405879"/>
            <a:chExt cx="2261782" cy="450000"/>
          </a:xfrm>
        </p:grpSpPr>
        <p:sp>
          <p:nvSpPr>
            <p:cNvPr id="54" name="วงรี 53"/>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endParaRPr lang="th-TH" dirty="0"/>
            </a:p>
          </p:txBody>
        </p:sp>
        <p:sp>
          <p:nvSpPr>
            <p:cNvPr id="55" name="วงรี 54"/>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a:t>
              </a:r>
              <a:endParaRPr lang="th-TH" dirty="0"/>
            </a:p>
          </p:txBody>
        </p:sp>
        <p:sp>
          <p:nvSpPr>
            <p:cNvPr id="56" name="วงรี 55"/>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endParaRPr lang="th-TH" dirty="0"/>
            </a:p>
          </p:txBody>
        </p:sp>
        <p:sp>
          <p:nvSpPr>
            <p:cNvPr id="57" name="วงรี 56"/>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th-TH" dirty="0"/>
            </a:p>
          </p:txBody>
        </p:sp>
      </p:grpSp>
      <p:grpSp>
        <p:nvGrpSpPr>
          <p:cNvPr id="43" name="กลุ่ม 42"/>
          <p:cNvGrpSpPr/>
          <p:nvPr/>
        </p:nvGrpSpPr>
        <p:grpSpPr>
          <a:xfrm>
            <a:off x="1706661" y="476010"/>
            <a:ext cx="4917295" cy="2175554"/>
            <a:chOff x="1652816" y="476010"/>
            <a:chExt cx="4917295" cy="2175554"/>
          </a:xfrm>
        </p:grpSpPr>
        <p:sp>
          <p:nvSpPr>
            <p:cNvPr id="50" name="TextBox 49"/>
            <p:cNvSpPr txBox="1"/>
            <p:nvPr/>
          </p:nvSpPr>
          <p:spPr>
            <a:xfrm>
              <a:off x="1652816" y="757730"/>
              <a:ext cx="2717411" cy="707886"/>
            </a:xfrm>
            <a:prstGeom prst="rect">
              <a:avLst/>
            </a:prstGeom>
            <a:noFill/>
          </p:spPr>
          <p:txBody>
            <a:bodyPr wrap="none" rtlCol="0">
              <a:spAutoFit/>
              <a:scene3d>
                <a:camera prst="orthographicFront"/>
                <a:lightRig rig="threePt" dir="t"/>
              </a:scene3d>
              <a:sp3d extrusionH="57150">
                <a:bevelT w="57150" h="38100" prst="artDeco"/>
              </a:sp3d>
            </a:bodyPr>
            <a:lstStyle/>
            <a:p>
              <a:pPr algn="ctr"/>
              <a:r>
                <a:rPr lang="en-US" sz="4000" dirty="0">
                  <a:solidFill>
                    <a:srgbClr val="FABE00"/>
                  </a:solidFill>
                  <a:effectLst>
                    <a:glow rad="101600">
                      <a:schemeClr val="accent4">
                        <a:lumMod val="50000"/>
                        <a:alpha val="60000"/>
                      </a:schemeClr>
                    </a:glow>
                  </a:effectLst>
                  <a:latin typeface="UTM Flavour" panose="02040603050506020204" pitchFamily="18" charset="0"/>
                  <a:cs typeface="milk tea Med" pitchFamily="2" charset="-34"/>
                </a:rPr>
                <a:t>LUYỆN TẬP</a:t>
              </a:r>
            </a:p>
          </p:txBody>
        </p:sp>
        <p:pic>
          <p:nvPicPr>
            <p:cNvPr id="81" name="รูปภาพ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16553">
              <a:off x="6199966" y="476010"/>
              <a:ext cx="370145" cy="437615"/>
            </a:xfrm>
            <a:prstGeom prst="rect">
              <a:avLst/>
            </a:prstGeom>
            <a:effectLst>
              <a:innerShdw blurRad="63500" dist="50800" dir="2700000">
                <a:srgbClr val="FFC000">
                  <a:alpha val="50000"/>
                </a:srgbClr>
              </a:innerShdw>
            </a:effectLst>
          </p:spPr>
        </p:pic>
        <p:pic>
          <p:nvPicPr>
            <p:cNvPr id="94" name="รูปภาพ 9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38316" flipH="1">
              <a:off x="3165445" y="2432756"/>
              <a:ext cx="185073" cy="218808"/>
            </a:xfrm>
            <a:prstGeom prst="rect">
              <a:avLst/>
            </a:prstGeom>
            <a:effectLst>
              <a:innerShdw blurRad="63500" dist="50800" dir="2700000">
                <a:srgbClr val="FFC000">
                  <a:alpha val="50000"/>
                </a:srgbClr>
              </a:innerShdw>
            </a:effectLst>
          </p:spPr>
        </p:pic>
      </p:grpSp>
      <p:grpSp>
        <p:nvGrpSpPr>
          <p:cNvPr id="2" name="กลุ่ม 1"/>
          <p:cNvGrpSpPr/>
          <p:nvPr/>
        </p:nvGrpSpPr>
        <p:grpSpPr>
          <a:xfrm>
            <a:off x="7394814" y="-989414"/>
            <a:ext cx="3003978" cy="2299973"/>
            <a:chOff x="7394814" y="-989414"/>
            <a:chExt cx="3003978" cy="2299973"/>
          </a:xfrm>
        </p:grpSpPr>
        <p:sp>
          <p:nvSpPr>
            <p:cNvPr id="87" name="เมฆ 86"/>
            <p:cNvSpPr/>
            <p:nvPr/>
          </p:nvSpPr>
          <p:spPr>
            <a:xfrm rot="1140269" flipH="1">
              <a:off x="7394814" y="-989414"/>
              <a:ext cx="3003978" cy="2175586"/>
            </a:xfrm>
            <a:prstGeom prst="cloud">
              <a:avLst/>
            </a:prstGeom>
            <a:solidFill>
              <a:schemeClr val="accent4">
                <a:lumMod val="60000"/>
                <a:lumOff val="40000"/>
              </a:schemeClr>
            </a:solidFill>
            <a:ln>
              <a:noFill/>
            </a:ln>
            <a:effectLst>
              <a:outerShdw blurRad="50800" dist="38100" dir="8100000" algn="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88" name="รูปภาพ 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14334" flipH="1">
              <a:off x="7753789" y="133389"/>
              <a:ext cx="1171456" cy="1177170"/>
            </a:xfrm>
            <a:prstGeom prst="rect">
              <a:avLst/>
            </a:prstGeom>
            <a:effectLst>
              <a:outerShdw blurRad="50800" dist="38100" algn="l" rotWithShape="0">
                <a:schemeClr val="accent4">
                  <a:alpha val="40000"/>
                </a:schemeClr>
              </a:outerShdw>
            </a:effectLst>
          </p:spPr>
        </p:pic>
        <p:pic>
          <p:nvPicPr>
            <p:cNvPr id="89" name="รูปภาพ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4933" y="84415"/>
              <a:ext cx="380089" cy="404611"/>
            </a:xfrm>
            <a:prstGeom prst="rect">
              <a:avLst/>
            </a:prstGeom>
          </p:spPr>
        </p:pic>
        <p:pic>
          <p:nvPicPr>
            <p:cNvPr id="95" name="รูปภาพ 9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14072" y="27653"/>
              <a:ext cx="250890" cy="269338"/>
            </a:xfrm>
            <a:prstGeom prst="rect">
              <a:avLst/>
            </a:prstGeom>
          </p:spPr>
        </p:pic>
      </p:grpSp>
      <p:sp>
        <p:nvSpPr>
          <p:cNvPr id="42" name="รูปแบบอิสระ 41"/>
          <p:cNvSpPr/>
          <p:nvPr/>
        </p:nvSpPr>
        <p:spPr>
          <a:xfrm>
            <a:off x="1583886" y="2122066"/>
            <a:ext cx="5382550" cy="1189932"/>
          </a:xfrm>
          <a:custGeom>
            <a:avLst/>
            <a:gdLst>
              <a:gd name="connsiteX0" fmla="*/ 0 w 1899138"/>
              <a:gd name="connsiteY0" fmla="*/ 211101 h 271391"/>
              <a:gd name="connsiteX1" fmla="*/ 80387 w 1899138"/>
              <a:gd name="connsiteY1" fmla="*/ 20182 h 271391"/>
              <a:gd name="connsiteX2" fmla="*/ 100483 w 1899138"/>
              <a:gd name="connsiteY2" fmla="*/ 221149 h 271391"/>
              <a:gd name="connsiteX3" fmla="*/ 200967 w 1899138"/>
              <a:gd name="connsiteY3" fmla="*/ 86 h 271391"/>
              <a:gd name="connsiteX4" fmla="*/ 211015 w 1899138"/>
              <a:gd name="connsiteY4" fmla="*/ 231198 h 271391"/>
              <a:gd name="connsiteX5" fmla="*/ 321547 w 1899138"/>
              <a:gd name="connsiteY5" fmla="*/ 86 h 271391"/>
              <a:gd name="connsiteX6" fmla="*/ 311499 w 1899138"/>
              <a:gd name="connsiteY6" fmla="*/ 221149 h 271391"/>
              <a:gd name="connsiteX7" fmla="*/ 401934 w 1899138"/>
              <a:gd name="connsiteY7" fmla="*/ 20182 h 271391"/>
              <a:gd name="connsiteX8" fmla="*/ 422031 w 1899138"/>
              <a:gd name="connsiteY8" fmla="*/ 211101 h 271391"/>
              <a:gd name="connsiteX9" fmla="*/ 542611 w 1899138"/>
              <a:gd name="connsiteY9" fmla="*/ 20182 h 271391"/>
              <a:gd name="connsiteX10" fmla="*/ 572756 w 1899138"/>
              <a:gd name="connsiteY10" fmla="*/ 241246 h 271391"/>
              <a:gd name="connsiteX11" fmla="*/ 653143 w 1899138"/>
              <a:gd name="connsiteY11" fmla="*/ 30231 h 271391"/>
              <a:gd name="connsiteX12" fmla="*/ 683288 w 1899138"/>
              <a:gd name="connsiteY12" fmla="*/ 271391 h 271391"/>
              <a:gd name="connsiteX13" fmla="*/ 763675 w 1899138"/>
              <a:gd name="connsiteY13" fmla="*/ 30231 h 271391"/>
              <a:gd name="connsiteX14" fmla="*/ 813916 w 1899138"/>
              <a:gd name="connsiteY14" fmla="*/ 231198 h 271391"/>
              <a:gd name="connsiteX15" fmla="*/ 904352 w 1899138"/>
              <a:gd name="connsiteY15" fmla="*/ 20182 h 271391"/>
              <a:gd name="connsiteX16" fmla="*/ 934497 w 1899138"/>
              <a:gd name="connsiteY16" fmla="*/ 241246 h 271391"/>
              <a:gd name="connsiteX17" fmla="*/ 1014883 w 1899138"/>
              <a:gd name="connsiteY17" fmla="*/ 50327 h 271391"/>
              <a:gd name="connsiteX18" fmla="*/ 1045029 w 1899138"/>
              <a:gd name="connsiteY18" fmla="*/ 251295 h 271391"/>
              <a:gd name="connsiteX19" fmla="*/ 1115367 w 1899138"/>
              <a:gd name="connsiteY19" fmla="*/ 50327 h 271391"/>
              <a:gd name="connsiteX20" fmla="*/ 1135464 w 1899138"/>
              <a:gd name="connsiteY20" fmla="*/ 221149 h 271391"/>
              <a:gd name="connsiteX21" fmla="*/ 1235947 w 1899138"/>
              <a:gd name="connsiteY21" fmla="*/ 10134 h 271391"/>
              <a:gd name="connsiteX22" fmla="*/ 1256044 w 1899138"/>
              <a:gd name="connsiteY22" fmla="*/ 211101 h 271391"/>
              <a:gd name="connsiteX23" fmla="*/ 1356527 w 1899138"/>
              <a:gd name="connsiteY23" fmla="*/ 86 h 271391"/>
              <a:gd name="connsiteX24" fmla="*/ 1356527 w 1899138"/>
              <a:gd name="connsiteY24" fmla="*/ 241246 h 271391"/>
              <a:gd name="connsiteX25" fmla="*/ 1497204 w 1899138"/>
              <a:gd name="connsiteY25" fmla="*/ 30231 h 271391"/>
              <a:gd name="connsiteX26" fmla="*/ 1527349 w 1899138"/>
              <a:gd name="connsiteY26" fmla="*/ 231198 h 271391"/>
              <a:gd name="connsiteX27" fmla="*/ 1607736 w 1899138"/>
              <a:gd name="connsiteY27" fmla="*/ 10134 h 271391"/>
              <a:gd name="connsiteX28" fmla="*/ 1617785 w 1899138"/>
              <a:gd name="connsiteY28" fmla="*/ 251295 h 271391"/>
              <a:gd name="connsiteX29" fmla="*/ 1718268 w 1899138"/>
              <a:gd name="connsiteY29" fmla="*/ 20182 h 271391"/>
              <a:gd name="connsiteX30" fmla="*/ 1728316 w 1899138"/>
              <a:gd name="connsiteY30" fmla="*/ 261343 h 271391"/>
              <a:gd name="connsiteX31" fmla="*/ 1818752 w 1899138"/>
              <a:gd name="connsiteY31" fmla="*/ 10134 h 271391"/>
              <a:gd name="connsiteX32" fmla="*/ 1838848 w 1899138"/>
              <a:gd name="connsiteY32" fmla="*/ 231198 h 271391"/>
              <a:gd name="connsiteX33" fmla="*/ 1899138 w 1899138"/>
              <a:gd name="connsiteY33" fmla="*/ 70424 h 271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99138" h="271391">
                <a:moveTo>
                  <a:pt x="0" y="211101"/>
                </a:moveTo>
                <a:cubicBezTo>
                  <a:pt x="31820" y="114804"/>
                  <a:pt x="63640" y="18507"/>
                  <a:pt x="80387" y="20182"/>
                </a:cubicBezTo>
                <a:cubicBezTo>
                  <a:pt x="97134" y="21857"/>
                  <a:pt x="80386" y="224498"/>
                  <a:pt x="100483" y="221149"/>
                </a:cubicBezTo>
                <a:cubicBezTo>
                  <a:pt x="120580" y="217800"/>
                  <a:pt x="182545" y="-1589"/>
                  <a:pt x="200967" y="86"/>
                </a:cubicBezTo>
                <a:cubicBezTo>
                  <a:pt x="219389" y="1761"/>
                  <a:pt x="190918" y="231198"/>
                  <a:pt x="211015" y="231198"/>
                </a:cubicBezTo>
                <a:cubicBezTo>
                  <a:pt x="231112" y="231198"/>
                  <a:pt x="304800" y="1761"/>
                  <a:pt x="321547" y="86"/>
                </a:cubicBezTo>
                <a:cubicBezTo>
                  <a:pt x="338294" y="-1589"/>
                  <a:pt x="298101" y="217800"/>
                  <a:pt x="311499" y="221149"/>
                </a:cubicBezTo>
                <a:cubicBezTo>
                  <a:pt x="324897" y="224498"/>
                  <a:pt x="383512" y="21857"/>
                  <a:pt x="401934" y="20182"/>
                </a:cubicBezTo>
                <a:cubicBezTo>
                  <a:pt x="420356" y="18507"/>
                  <a:pt x="398585" y="211101"/>
                  <a:pt x="422031" y="211101"/>
                </a:cubicBezTo>
                <a:cubicBezTo>
                  <a:pt x="445477" y="211101"/>
                  <a:pt x="517490" y="15158"/>
                  <a:pt x="542611" y="20182"/>
                </a:cubicBezTo>
                <a:cubicBezTo>
                  <a:pt x="567732" y="25206"/>
                  <a:pt x="554334" y="239571"/>
                  <a:pt x="572756" y="241246"/>
                </a:cubicBezTo>
                <a:cubicBezTo>
                  <a:pt x="591178" y="242921"/>
                  <a:pt x="634721" y="25207"/>
                  <a:pt x="653143" y="30231"/>
                </a:cubicBezTo>
                <a:cubicBezTo>
                  <a:pt x="671565" y="35255"/>
                  <a:pt x="664866" y="271391"/>
                  <a:pt x="683288" y="271391"/>
                </a:cubicBezTo>
                <a:cubicBezTo>
                  <a:pt x="701710" y="271391"/>
                  <a:pt x="741904" y="36930"/>
                  <a:pt x="763675" y="30231"/>
                </a:cubicBezTo>
                <a:cubicBezTo>
                  <a:pt x="785446" y="23532"/>
                  <a:pt x="790470" y="232873"/>
                  <a:pt x="813916" y="231198"/>
                </a:cubicBezTo>
                <a:cubicBezTo>
                  <a:pt x="837362" y="229523"/>
                  <a:pt x="884255" y="18507"/>
                  <a:pt x="904352" y="20182"/>
                </a:cubicBezTo>
                <a:cubicBezTo>
                  <a:pt x="924449" y="21857"/>
                  <a:pt x="916075" y="236222"/>
                  <a:pt x="934497" y="241246"/>
                </a:cubicBezTo>
                <a:cubicBezTo>
                  <a:pt x="952919" y="246270"/>
                  <a:pt x="996461" y="48652"/>
                  <a:pt x="1014883" y="50327"/>
                </a:cubicBezTo>
                <a:cubicBezTo>
                  <a:pt x="1033305" y="52002"/>
                  <a:pt x="1028282" y="251295"/>
                  <a:pt x="1045029" y="251295"/>
                </a:cubicBezTo>
                <a:cubicBezTo>
                  <a:pt x="1061776" y="251295"/>
                  <a:pt x="1100295" y="55351"/>
                  <a:pt x="1115367" y="50327"/>
                </a:cubicBezTo>
                <a:cubicBezTo>
                  <a:pt x="1130440" y="45303"/>
                  <a:pt x="1115367" y="227848"/>
                  <a:pt x="1135464" y="221149"/>
                </a:cubicBezTo>
                <a:cubicBezTo>
                  <a:pt x="1155561" y="214450"/>
                  <a:pt x="1215850" y="11809"/>
                  <a:pt x="1235947" y="10134"/>
                </a:cubicBezTo>
                <a:cubicBezTo>
                  <a:pt x="1256044" y="8459"/>
                  <a:pt x="1235947" y="212776"/>
                  <a:pt x="1256044" y="211101"/>
                </a:cubicBezTo>
                <a:cubicBezTo>
                  <a:pt x="1276141" y="209426"/>
                  <a:pt x="1339780" y="-4938"/>
                  <a:pt x="1356527" y="86"/>
                </a:cubicBezTo>
                <a:cubicBezTo>
                  <a:pt x="1373274" y="5110"/>
                  <a:pt x="1333081" y="236222"/>
                  <a:pt x="1356527" y="241246"/>
                </a:cubicBezTo>
                <a:cubicBezTo>
                  <a:pt x="1379973" y="246270"/>
                  <a:pt x="1468734" y="31906"/>
                  <a:pt x="1497204" y="30231"/>
                </a:cubicBezTo>
                <a:cubicBezTo>
                  <a:pt x="1525674" y="28556"/>
                  <a:pt x="1508927" y="234547"/>
                  <a:pt x="1527349" y="231198"/>
                </a:cubicBezTo>
                <a:cubicBezTo>
                  <a:pt x="1545771" y="227849"/>
                  <a:pt x="1592663" y="6785"/>
                  <a:pt x="1607736" y="10134"/>
                </a:cubicBezTo>
                <a:cubicBezTo>
                  <a:pt x="1622809" y="13483"/>
                  <a:pt x="1599363" y="249620"/>
                  <a:pt x="1617785" y="251295"/>
                </a:cubicBezTo>
                <a:cubicBezTo>
                  <a:pt x="1636207" y="252970"/>
                  <a:pt x="1699846" y="18507"/>
                  <a:pt x="1718268" y="20182"/>
                </a:cubicBezTo>
                <a:cubicBezTo>
                  <a:pt x="1736690" y="21857"/>
                  <a:pt x="1711569" y="263018"/>
                  <a:pt x="1728316" y="261343"/>
                </a:cubicBezTo>
                <a:cubicBezTo>
                  <a:pt x="1745063" y="259668"/>
                  <a:pt x="1800330" y="15158"/>
                  <a:pt x="1818752" y="10134"/>
                </a:cubicBezTo>
                <a:cubicBezTo>
                  <a:pt x="1837174" y="5110"/>
                  <a:pt x="1825450" y="221150"/>
                  <a:pt x="1838848" y="231198"/>
                </a:cubicBezTo>
                <a:cubicBezTo>
                  <a:pt x="1852246" y="241246"/>
                  <a:pt x="1875692" y="155835"/>
                  <a:pt x="1899138" y="70424"/>
                </a:cubicBezTo>
              </a:path>
            </a:pathLst>
          </a:custGeom>
          <a:solidFill>
            <a:schemeClr val="accent6">
              <a:lumMod val="20000"/>
              <a:lumOff val="80000"/>
            </a:schemeClr>
          </a:solidFill>
          <a:ln w="123825" cap="rnd">
            <a:gradFill flip="none" rotWithShape="1">
              <a:gsLst>
                <a:gs pos="0">
                  <a:schemeClr val="accent4">
                    <a:lumMod val="20000"/>
                    <a:lumOff val="80000"/>
                    <a:alpha val="65000"/>
                  </a:schemeClr>
                </a:gs>
                <a:gs pos="100000">
                  <a:schemeClr val="accent2">
                    <a:lumMod val="20000"/>
                    <a:lumOff val="80000"/>
                  </a:schemeClr>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83" name="TextBox 82"/>
          <p:cNvSpPr txBox="1"/>
          <p:nvPr/>
        </p:nvSpPr>
        <p:spPr>
          <a:xfrm>
            <a:off x="516130" y="1845842"/>
            <a:ext cx="8371202" cy="1384995"/>
          </a:xfrm>
          <a:prstGeom prst="rect">
            <a:avLst/>
          </a:prstGeom>
          <a:noFill/>
        </p:spPr>
        <p:txBody>
          <a:bodyPr wrap="none" rtlCol="0">
            <a:spAutoFit/>
            <a:scene3d>
              <a:camera prst="orthographicFront"/>
              <a:lightRig rig="threePt" dir="t"/>
            </a:scene3d>
            <a:sp3d extrusionH="57150">
              <a:bevelT w="50800" h="38100" prst="riblet"/>
            </a:sp3d>
          </a:bodyPr>
          <a:lstStyle/>
          <a:p>
            <a:pPr algn="ctr"/>
            <a:r>
              <a:rPr lang="en-US" sz="4000" b="1" dirty="0">
                <a:solidFill>
                  <a:srgbClr val="924CA5"/>
                </a:solidFill>
                <a:latin typeface="SVN-Gretoon" panose="02040603050506020204" pitchFamily="18" charset="0"/>
                <a:cs typeface="FC Onigiri Outline" pitchFamily="34" charset="-34"/>
              </a:rPr>
              <a:t>MRVT VỀ BẠN TRONG NHÀ</a:t>
            </a:r>
          </a:p>
          <a:p>
            <a:pPr algn="ctr"/>
            <a:r>
              <a:rPr lang="en-US" sz="4400" b="1" dirty="0">
                <a:solidFill>
                  <a:schemeClr val="accent6">
                    <a:lumMod val="75000"/>
                  </a:schemeClr>
                </a:solidFill>
                <a:latin typeface="SVN-Gretoon" panose="02040603050506020204" pitchFamily="18" charset="0"/>
                <a:cs typeface="FC Onigiri Outline" pitchFamily="34" charset="-34"/>
              </a:rPr>
              <a:t>SO SÁNH</a:t>
            </a:r>
            <a:endParaRPr lang="th-TH" sz="4400" b="1" dirty="0">
              <a:solidFill>
                <a:schemeClr val="accent6">
                  <a:lumMod val="75000"/>
                </a:schemeClr>
              </a:solidFill>
              <a:latin typeface="SVN-Gretoon" panose="02040603050506020204" pitchFamily="18" charset="0"/>
              <a:cs typeface="FC Onigiri Outline" pitchFamily="34" charset="-34"/>
            </a:endParaRPr>
          </a:p>
        </p:txBody>
      </p:sp>
      <p:pic>
        <p:nvPicPr>
          <p:cNvPr id="98" name="รูปภาพ 97"/>
          <p:cNvPicPr>
            <a:picLocks noChangeAspect="1"/>
          </p:cNvPicPr>
          <p:nvPr/>
        </p:nvPicPr>
        <p:blipFill rotWithShape="1">
          <a:blip r:embed="rId8" cstate="print">
            <a:extLst>
              <a:ext uri="{28A0092B-C50C-407E-A947-70E740481C1C}">
                <a14:useLocalDpi xmlns:a14="http://schemas.microsoft.com/office/drawing/2010/main" val="0"/>
              </a:ext>
            </a:extLst>
          </a:blip>
          <a:srcRect b="-1984"/>
          <a:stretch/>
        </p:blipFill>
        <p:spPr>
          <a:xfrm>
            <a:off x="7103559" y="2960560"/>
            <a:ext cx="1858768" cy="2007408"/>
          </a:xfrm>
          <a:prstGeom prst="rect">
            <a:avLst/>
          </a:prstGeom>
          <a:effectLst>
            <a:outerShdw blurRad="50800" dist="38100" dir="8100000" algn="tr" rotWithShape="0">
              <a:schemeClr val="accent4">
                <a:alpha val="40000"/>
              </a:schemeClr>
            </a:outerShdw>
          </a:effectLst>
        </p:spPr>
      </p:pic>
      <p:grpSp>
        <p:nvGrpSpPr>
          <p:cNvPr id="108" name="กลุ่ม 107"/>
          <p:cNvGrpSpPr/>
          <p:nvPr/>
        </p:nvGrpSpPr>
        <p:grpSpPr>
          <a:xfrm flipH="1">
            <a:off x="7650111" y="4284591"/>
            <a:ext cx="3003978" cy="2175586"/>
            <a:chOff x="-1567217" y="4100635"/>
            <a:chExt cx="3003978" cy="2175586"/>
          </a:xfrm>
        </p:grpSpPr>
        <p:grpSp>
          <p:nvGrpSpPr>
            <p:cNvPr id="109" name="กลุ่ม 108"/>
            <p:cNvGrpSpPr/>
            <p:nvPr/>
          </p:nvGrpSpPr>
          <p:grpSpPr>
            <a:xfrm rot="11186523" flipV="1">
              <a:off x="-1567217" y="4100635"/>
              <a:ext cx="3003978" cy="2175586"/>
              <a:chOff x="-1250470" y="-989413"/>
              <a:chExt cx="3003978" cy="2175586"/>
            </a:xfrm>
          </p:grpSpPr>
          <p:sp>
            <p:nvSpPr>
              <p:cNvPr id="111" name="เมฆ 110"/>
              <p:cNvSpPr/>
              <p:nvPr/>
            </p:nvSpPr>
            <p:spPr>
              <a:xfrm rot="20459731">
                <a:off x="-1250470" y="-989413"/>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12" name="รูปภาพ 111"/>
              <p:cNvPicPr>
                <a:picLocks noChangeAspect="1"/>
              </p:cNvPicPr>
              <p:nvPr/>
            </p:nvPicPr>
            <p:blipFill rotWithShape="1">
              <a:blip r:embed="rId9">
                <a:extLst>
                  <a:ext uri="{28A0092B-C50C-407E-A947-70E740481C1C}">
                    <a14:useLocalDpi xmlns:a14="http://schemas.microsoft.com/office/drawing/2010/main" val="0"/>
                  </a:ext>
                </a:extLst>
              </a:blip>
              <a:srcRect l="82628" t="5708" r="6315" b="82002"/>
              <a:stretch/>
            </p:blipFill>
            <p:spPr>
              <a:xfrm>
                <a:off x="-68709" y="-704637"/>
                <a:ext cx="325391" cy="361638"/>
              </a:xfrm>
              <a:prstGeom prst="rect">
                <a:avLst/>
              </a:prstGeom>
            </p:spPr>
          </p:pic>
        </p:grpSp>
        <p:pic>
          <p:nvPicPr>
            <p:cNvPr id="110" name="รูปภาพ 109"/>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69712" y="4767083"/>
              <a:ext cx="380089" cy="404611"/>
            </a:xfrm>
            <a:prstGeom prst="rect">
              <a:avLst/>
            </a:prstGeom>
          </p:spPr>
        </p:pic>
      </p:grpSp>
      <p:grpSp>
        <p:nvGrpSpPr>
          <p:cNvPr id="40" name="กลุ่ม 39"/>
          <p:cNvGrpSpPr/>
          <p:nvPr/>
        </p:nvGrpSpPr>
        <p:grpSpPr>
          <a:xfrm flipH="1">
            <a:off x="92388" y="2522196"/>
            <a:ext cx="2270933" cy="2634499"/>
            <a:chOff x="6841863" y="2422121"/>
            <a:chExt cx="2198329" cy="2735611"/>
          </a:xfrm>
          <a:effectLst>
            <a:outerShdw blurRad="50800" dist="38100" dir="2700000" algn="tl" rotWithShape="0">
              <a:schemeClr val="accent4">
                <a:alpha val="40000"/>
              </a:schemeClr>
            </a:outerShdw>
          </a:effectLst>
        </p:grpSpPr>
        <p:pic>
          <p:nvPicPr>
            <p:cNvPr id="53" name="รูปภาพ 5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35888" y="2422121"/>
              <a:ext cx="2055692" cy="2735611"/>
            </a:xfrm>
            <a:prstGeom prst="rect">
              <a:avLst/>
            </a:prstGeom>
          </p:spPr>
        </p:pic>
        <p:grpSp>
          <p:nvGrpSpPr>
            <p:cNvPr id="92" name="กลุ่ม 91"/>
            <p:cNvGrpSpPr/>
            <p:nvPr/>
          </p:nvGrpSpPr>
          <p:grpSpPr>
            <a:xfrm>
              <a:off x="8836702" y="4322954"/>
              <a:ext cx="203490" cy="277100"/>
              <a:chOff x="8836702" y="4322954"/>
              <a:chExt cx="203490" cy="277100"/>
            </a:xfrm>
          </p:grpSpPr>
          <p:sp>
            <p:nvSpPr>
              <p:cNvPr id="61" name="วงรี 60"/>
              <p:cNvSpPr/>
              <p:nvPr/>
            </p:nvSpPr>
            <p:spPr>
              <a:xfrm>
                <a:off x="8856480" y="4515966"/>
                <a:ext cx="36000" cy="360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2" name="วงรี 61"/>
              <p:cNvSpPr/>
              <p:nvPr/>
            </p:nvSpPr>
            <p:spPr>
              <a:xfrm>
                <a:off x="8915924" y="4322954"/>
                <a:ext cx="54000" cy="5400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3" name="วงรี 62"/>
              <p:cNvSpPr/>
              <p:nvPr/>
            </p:nvSpPr>
            <p:spPr>
              <a:xfrm>
                <a:off x="8930380" y="4443958"/>
                <a:ext cx="61200" cy="62384"/>
              </a:xfrm>
              <a:prstGeom prst="ellipse">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74" name="กลุ่ม 73"/>
              <p:cNvGrpSpPr/>
              <p:nvPr/>
            </p:nvGrpSpPr>
            <p:grpSpPr>
              <a:xfrm>
                <a:off x="8836702" y="4393654"/>
                <a:ext cx="54000" cy="54000"/>
                <a:chOff x="8836702" y="4393654"/>
                <a:chExt cx="50304" cy="50304"/>
              </a:xfrm>
            </p:grpSpPr>
            <p:cxnSp>
              <p:nvCxnSpPr>
                <p:cNvPr id="65" name="ตัวเชื่อมต่อตรง 64"/>
                <p:cNvCxnSpPr/>
                <p:nvPr/>
              </p:nvCxnSpPr>
              <p:spPr>
                <a:xfrm>
                  <a:off x="8861854" y="4393654"/>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ตัวเชื่อมต่อตรง 66"/>
                <p:cNvCxnSpPr/>
                <p:nvPr/>
              </p:nvCxnSpPr>
              <p:spPr>
                <a:xfrm rot="16200000">
                  <a:off x="8861854" y="4395241"/>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73" name="กลุ่ม 72"/>
              <p:cNvGrpSpPr/>
              <p:nvPr/>
            </p:nvGrpSpPr>
            <p:grpSpPr>
              <a:xfrm>
                <a:off x="8986192" y="4546054"/>
                <a:ext cx="54000" cy="54000"/>
                <a:chOff x="8986192" y="4546054"/>
                <a:chExt cx="50304" cy="50304"/>
              </a:xfrm>
            </p:grpSpPr>
            <p:cxnSp>
              <p:nvCxnSpPr>
                <p:cNvPr id="68" name="ตัวเชื่อมต่อตรง 67"/>
                <p:cNvCxnSpPr/>
                <p:nvPr/>
              </p:nvCxnSpPr>
              <p:spPr>
                <a:xfrm>
                  <a:off x="9011344" y="4546054"/>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9" name="ตัวเชื่อมต่อตรง 68"/>
                <p:cNvCxnSpPr/>
                <p:nvPr/>
              </p:nvCxnSpPr>
              <p:spPr>
                <a:xfrm rot="16200000">
                  <a:off x="9011344" y="4547641"/>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93" name="กลุ่ม 92"/>
            <p:cNvGrpSpPr/>
            <p:nvPr/>
          </p:nvGrpSpPr>
          <p:grpSpPr>
            <a:xfrm>
              <a:off x="6841863" y="4218195"/>
              <a:ext cx="448433" cy="588259"/>
              <a:chOff x="6841863" y="4218195"/>
              <a:chExt cx="448433" cy="588259"/>
            </a:xfrm>
          </p:grpSpPr>
          <p:grpSp>
            <p:nvGrpSpPr>
              <p:cNvPr id="72" name="กลุ่ม 71"/>
              <p:cNvGrpSpPr/>
              <p:nvPr/>
            </p:nvGrpSpPr>
            <p:grpSpPr>
              <a:xfrm>
                <a:off x="6876256" y="4698454"/>
                <a:ext cx="54000" cy="54000"/>
                <a:chOff x="6876256" y="4698454"/>
                <a:chExt cx="50304" cy="50304"/>
              </a:xfrm>
            </p:grpSpPr>
            <p:cxnSp>
              <p:nvCxnSpPr>
                <p:cNvPr id="70" name="ตัวเชื่อมต่อตรง 69"/>
                <p:cNvCxnSpPr/>
                <p:nvPr/>
              </p:nvCxnSpPr>
              <p:spPr>
                <a:xfrm>
                  <a:off x="6901408" y="4698454"/>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ตัวเชื่อมต่อตรง 70"/>
                <p:cNvCxnSpPr/>
                <p:nvPr/>
              </p:nvCxnSpPr>
              <p:spPr>
                <a:xfrm rot="16200000">
                  <a:off x="6901408" y="4700041"/>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5" name="กลุ่ม 74"/>
              <p:cNvGrpSpPr/>
              <p:nvPr/>
            </p:nvGrpSpPr>
            <p:grpSpPr>
              <a:xfrm>
                <a:off x="7236296" y="4239039"/>
                <a:ext cx="54000" cy="54000"/>
                <a:chOff x="6876256" y="4698454"/>
                <a:chExt cx="50304" cy="50304"/>
              </a:xfrm>
            </p:grpSpPr>
            <p:cxnSp>
              <p:nvCxnSpPr>
                <p:cNvPr id="76" name="ตัวเชื่อมต่อตรง 75"/>
                <p:cNvCxnSpPr/>
                <p:nvPr/>
              </p:nvCxnSpPr>
              <p:spPr>
                <a:xfrm>
                  <a:off x="6901408" y="4698454"/>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ตัวเชื่อมต่อตรง 76"/>
                <p:cNvCxnSpPr/>
                <p:nvPr/>
              </p:nvCxnSpPr>
              <p:spPr>
                <a:xfrm rot="16200000">
                  <a:off x="6901408" y="4700041"/>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78" name="วงรี 77"/>
              <p:cNvSpPr/>
              <p:nvPr/>
            </p:nvSpPr>
            <p:spPr>
              <a:xfrm>
                <a:off x="7020272" y="4218195"/>
                <a:ext cx="54000" cy="54000"/>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9" name="วงรี 78"/>
              <p:cNvSpPr/>
              <p:nvPr/>
            </p:nvSpPr>
            <p:spPr>
              <a:xfrm>
                <a:off x="7118672" y="4752454"/>
                <a:ext cx="54000" cy="54000"/>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0" name="วงรี 79"/>
              <p:cNvSpPr/>
              <p:nvPr/>
            </p:nvSpPr>
            <p:spPr>
              <a:xfrm>
                <a:off x="6841863" y="4479966"/>
                <a:ext cx="36000" cy="3600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sp>
        <p:nvSpPr>
          <p:cNvPr id="113" name="วงรี 112"/>
          <p:cNvSpPr/>
          <p:nvPr/>
        </p:nvSpPr>
        <p:spPr>
          <a:xfrm>
            <a:off x="7209587" y="3596398"/>
            <a:ext cx="88610" cy="8427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4" name="วงรี 113"/>
          <p:cNvSpPr/>
          <p:nvPr/>
        </p:nvSpPr>
        <p:spPr>
          <a:xfrm>
            <a:off x="7219694" y="3371211"/>
            <a:ext cx="88610" cy="84271"/>
          </a:xfrm>
          <a:prstGeom prst="ellipse">
            <a:avLst/>
          </a:prstGeom>
          <a:solidFill>
            <a:srgbClr val="EFD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5" name="วงรี 114"/>
          <p:cNvSpPr/>
          <p:nvPr/>
        </p:nvSpPr>
        <p:spPr>
          <a:xfrm>
            <a:off x="7156497" y="3269359"/>
            <a:ext cx="88610" cy="84271"/>
          </a:xfrm>
          <a:prstGeom prst="ellipse">
            <a:avLst/>
          </a:prstGeom>
          <a:solidFill>
            <a:srgbClr val="C57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6" name="วงรี 115"/>
          <p:cNvSpPr/>
          <p:nvPr/>
        </p:nvSpPr>
        <p:spPr>
          <a:xfrm>
            <a:off x="7178987" y="3488874"/>
            <a:ext cx="88610" cy="8427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7" name="วงรี 116"/>
          <p:cNvSpPr/>
          <p:nvPr/>
        </p:nvSpPr>
        <p:spPr>
          <a:xfrm>
            <a:off x="8603392" y="3639607"/>
            <a:ext cx="88610" cy="8427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8" name="วงรี 117"/>
          <p:cNvSpPr/>
          <p:nvPr/>
        </p:nvSpPr>
        <p:spPr>
          <a:xfrm>
            <a:off x="8598369" y="3421136"/>
            <a:ext cx="88610" cy="8427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9" name="วงรี 118"/>
          <p:cNvSpPr/>
          <p:nvPr/>
        </p:nvSpPr>
        <p:spPr>
          <a:xfrm>
            <a:off x="8642731" y="3312568"/>
            <a:ext cx="88610" cy="84271"/>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0" name="วงรี 119"/>
          <p:cNvSpPr/>
          <p:nvPr/>
        </p:nvSpPr>
        <p:spPr>
          <a:xfrm>
            <a:off x="8659854" y="3536217"/>
            <a:ext cx="88610" cy="8427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82" name="รูปภาพ 61">
            <a:extLst>
              <a:ext uri="{FF2B5EF4-FFF2-40B4-BE49-F238E27FC236}">
                <a16:creationId xmlns:a16="http://schemas.microsoft.com/office/drawing/2014/main" id="{D2089A15-A25D-4A61-9263-8923B88DFED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1962">
            <a:off x="2499321" y="3408657"/>
            <a:ext cx="1132092" cy="910705"/>
          </a:xfrm>
          <a:prstGeom prst="rect">
            <a:avLst/>
          </a:prstGeom>
          <a:effectLst>
            <a:outerShdw blurRad="50800" dist="38100" dir="2700000" algn="tl" rotWithShape="0">
              <a:schemeClr val="accent4">
                <a:alpha val="40000"/>
              </a:schemeClr>
            </a:outerShdw>
          </a:effectLst>
        </p:spPr>
      </p:pic>
    </p:spTree>
    <p:extLst>
      <p:ext uri="{BB962C8B-B14F-4D97-AF65-F5344CB8AC3E}">
        <p14:creationId xmlns:p14="http://schemas.microsoft.com/office/powerpoint/2010/main" val="173891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randombar(horizontal)">
                                      <p:cBhvr>
                                        <p:cTn id="7" dur="500"/>
                                        <p:tgtEl>
                                          <p:spTgt spid="1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randombar(horizontal)">
                                      <p:cBhvr>
                                        <p:cTn id="10" dur="500"/>
                                        <p:tgtEl>
                                          <p:spTgt spid="11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randombar(horizontal)">
                                      <p:cBhvr>
                                        <p:cTn id="13" dur="500"/>
                                        <p:tgtEl>
                                          <p:spTgt spid="1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6"/>
                                        </p:tgtEl>
                                        <p:attrNameLst>
                                          <p:attrName>style.visibility</p:attrName>
                                        </p:attrNameLst>
                                      </p:cBhvr>
                                      <p:to>
                                        <p:strVal val="visible"/>
                                      </p:to>
                                    </p:set>
                                    <p:animEffect transition="in" filter="randombar(horizontal)">
                                      <p:cBhvr>
                                        <p:cTn id="16" dur="500"/>
                                        <p:tgtEl>
                                          <p:spTgt spid="11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randombar(horizontal)">
                                      <p:cBhvr>
                                        <p:cTn id="19" dur="500"/>
                                        <p:tgtEl>
                                          <p:spTgt spid="11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randombar(horizontal)">
                                      <p:cBhvr>
                                        <p:cTn id="22" dur="500"/>
                                        <p:tgtEl>
                                          <p:spTgt spid="11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randombar(horizontal)">
                                      <p:cBhvr>
                                        <p:cTn id="25" dur="500"/>
                                        <p:tgtEl>
                                          <p:spTgt spid="11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randombar(horizontal)">
                                      <p:cBhvr>
                                        <p:cTn id="28" dur="500"/>
                                        <p:tgtEl>
                                          <p:spTgt spid="120"/>
                                        </p:tgtEl>
                                      </p:cBhvr>
                                    </p:animEffect>
                                  </p:childTnLst>
                                </p:cTn>
                              </p:par>
                              <p:par>
                                <p:cTn id="29" presetID="14" presetClass="entr" presetSubtype="1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randombar(horizontal)">
                                      <p:cBhvr>
                                        <p:cTn id="31" dur="500"/>
                                        <p:tgtEl>
                                          <p:spTgt spid="66"/>
                                        </p:tgtEl>
                                      </p:cBhvr>
                                    </p:animEffect>
                                  </p:childTnLst>
                                </p:cTn>
                              </p:par>
                              <p:par>
                                <p:cTn id="32" presetID="14" presetClass="entr" presetSubtype="10" fill="hold"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randombar(horizontal)">
                                      <p:cBhvr>
                                        <p:cTn id="34" dur="500"/>
                                        <p:tgtEl>
                                          <p:spTgt spid="58"/>
                                        </p:tgtEl>
                                      </p:cBhvr>
                                    </p:animEffect>
                                  </p:childTnLst>
                                </p:cTn>
                              </p:par>
                              <p:par>
                                <p:cTn id="35" presetID="14" presetClass="entr" presetSubtype="1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randombar(horizontal)">
                                      <p:cBhvr>
                                        <p:cTn id="37" dur="500"/>
                                        <p:tgtEl>
                                          <p:spTgt spid="43"/>
                                        </p:tgtEl>
                                      </p:cBhvr>
                                    </p:animEffect>
                                  </p:childTnLst>
                                </p:cTn>
                              </p:par>
                              <p:par>
                                <p:cTn id="38" presetID="14" presetClass="entr" presetSubtype="1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randombar(horizontal)">
                                      <p:cBhvr>
                                        <p:cTn id="40" dur="500"/>
                                        <p:tgtEl>
                                          <p:spTgt spid="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randombar(horizontal)">
                                      <p:cBhvr>
                                        <p:cTn id="43" dur="500"/>
                                        <p:tgtEl>
                                          <p:spTgt spid="42"/>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randombar(horizontal)">
                                      <p:cBhvr>
                                        <p:cTn id="46" dur="500"/>
                                        <p:tgtEl>
                                          <p:spTgt spid="83"/>
                                        </p:tgtEl>
                                      </p:cBhvr>
                                    </p:animEffect>
                                  </p:childTnLst>
                                </p:cTn>
                              </p:par>
                              <p:par>
                                <p:cTn id="47" presetID="14" presetClass="entr" presetSubtype="10" fill="hold" nodeType="withEffect">
                                  <p:stCondLst>
                                    <p:cond delay="0"/>
                                  </p:stCondLst>
                                  <p:childTnLst>
                                    <p:set>
                                      <p:cBhvr>
                                        <p:cTn id="48" dur="1" fill="hold">
                                          <p:stCondLst>
                                            <p:cond delay="0"/>
                                          </p:stCondLst>
                                        </p:cTn>
                                        <p:tgtEl>
                                          <p:spTgt spid="98"/>
                                        </p:tgtEl>
                                        <p:attrNameLst>
                                          <p:attrName>style.visibility</p:attrName>
                                        </p:attrNameLst>
                                      </p:cBhvr>
                                      <p:to>
                                        <p:strVal val="visible"/>
                                      </p:to>
                                    </p:set>
                                    <p:animEffect transition="in" filter="randombar(horizontal)">
                                      <p:cBhvr>
                                        <p:cTn id="49" dur="500"/>
                                        <p:tgtEl>
                                          <p:spTgt spid="98"/>
                                        </p:tgtEl>
                                      </p:cBhvr>
                                    </p:animEffect>
                                  </p:childTnLst>
                                </p:cTn>
                              </p:par>
                              <p:par>
                                <p:cTn id="50" presetID="14" presetClass="entr" presetSubtype="10" fill="hold" nodeType="withEffect">
                                  <p:stCondLst>
                                    <p:cond delay="0"/>
                                  </p:stCondLst>
                                  <p:childTnLst>
                                    <p:set>
                                      <p:cBhvr>
                                        <p:cTn id="51" dur="1" fill="hold">
                                          <p:stCondLst>
                                            <p:cond delay="0"/>
                                          </p:stCondLst>
                                        </p:cTn>
                                        <p:tgtEl>
                                          <p:spTgt spid="108"/>
                                        </p:tgtEl>
                                        <p:attrNameLst>
                                          <p:attrName>style.visibility</p:attrName>
                                        </p:attrNameLst>
                                      </p:cBhvr>
                                      <p:to>
                                        <p:strVal val="visible"/>
                                      </p:to>
                                    </p:set>
                                    <p:animEffect transition="in" filter="randombar(horizontal)">
                                      <p:cBhvr>
                                        <p:cTn id="52" dur="500"/>
                                        <p:tgtEl>
                                          <p:spTgt spid="108"/>
                                        </p:tgtEl>
                                      </p:cBhvr>
                                    </p:animEffect>
                                  </p:childTnLst>
                                </p:cTn>
                              </p:par>
                              <p:par>
                                <p:cTn id="53" presetID="14" presetClass="entr" presetSubtype="10"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randombar(horizontal)">
                                      <p:cBhvr>
                                        <p:cTn id="55" dur="500"/>
                                        <p:tgtEl>
                                          <p:spTgt spid="40"/>
                                        </p:tgtEl>
                                      </p:cBhvr>
                                    </p:animEffect>
                                  </p:childTnLst>
                                </p:cTn>
                              </p:par>
                              <p:par>
                                <p:cTn id="56" presetID="14" presetClass="entr" presetSubtype="10" fill="hold" nodeType="with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randombar(horizontal)">
                                      <p:cBhvr>
                                        <p:cTn id="5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3" grpId="0"/>
      <p:bldP spid="113" grpId="0" animBg="1"/>
      <p:bldP spid="114" grpId="0" animBg="1"/>
      <p:bldP spid="115" grpId="0" animBg="1"/>
      <p:bldP spid="116" grpId="0" animBg="1"/>
      <p:bldP spid="117" grpId="0" animBg="1"/>
      <p:bldP spid="118" grpId="0" animBg="1"/>
      <p:bldP spid="119" grpId="0" animBg="1"/>
      <p:bldP spid="1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61" name="เมฆ 60"/>
          <p:cNvSpPr/>
          <p:nvPr/>
        </p:nvSpPr>
        <p:spPr>
          <a:xfrm rot="1140269" flipH="1">
            <a:off x="7300650" y="-1007706"/>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pic>
        <p:nvPicPr>
          <p:cNvPr id="3" name="รูปภาพ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8641" y="818280"/>
            <a:ext cx="414494" cy="444971"/>
          </a:xfrm>
          <a:prstGeom prst="rect">
            <a:avLst/>
          </a:prstGeom>
        </p:spPr>
      </p:pic>
      <p:pic>
        <p:nvPicPr>
          <p:cNvPr id="40" name="รูปภาพ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587" y="236024"/>
            <a:ext cx="566881" cy="603454"/>
          </a:xfrm>
          <a:prstGeom prst="rect">
            <a:avLst/>
          </a:prstGeom>
        </p:spPr>
      </p:pic>
      <p:pic>
        <p:nvPicPr>
          <p:cNvPr id="41" name="รูปภาพ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790" y="1086494"/>
            <a:ext cx="646123" cy="725364"/>
          </a:xfrm>
          <a:prstGeom prst="rect">
            <a:avLst/>
          </a:prstGeom>
        </p:spPr>
      </p:pic>
      <p:pic>
        <p:nvPicPr>
          <p:cNvPr id="45" name="รูปภาพ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8676" y="138257"/>
            <a:ext cx="1162356" cy="1017061"/>
          </a:xfrm>
          <a:prstGeom prst="rect">
            <a:avLst/>
          </a:prstGeom>
        </p:spPr>
      </p:pic>
      <p:grpSp>
        <p:nvGrpSpPr>
          <p:cNvPr id="14" name="กลุ่ม 50"/>
          <p:cNvGrpSpPr/>
          <p:nvPr/>
        </p:nvGrpSpPr>
        <p:grpSpPr>
          <a:xfrm>
            <a:off x="113613" y="138257"/>
            <a:ext cx="9036496" cy="746992"/>
            <a:chOff x="2806783" y="1257868"/>
            <a:chExt cx="4382888" cy="703568"/>
          </a:xfrm>
        </p:grpSpPr>
        <p:sp>
          <p:nvSpPr>
            <p:cNvPr id="15" name="สี่เหลี่ยมผืนผ้า 78"/>
            <p:cNvSpPr/>
            <p:nvPr/>
          </p:nvSpPr>
          <p:spPr>
            <a:xfrm>
              <a:off x="2952059" y="1315406"/>
              <a:ext cx="4237612" cy="646030"/>
            </a:xfrm>
            <a:prstGeom prst="rect">
              <a:avLst/>
            </a:prstGeom>
            <a:pattFill prst="wdDnDiag">
              <a:fgClr>
                <a:srgbClr val="FFD85B"/>
              </a:fgClr>
              <a:bgClr>
                <a:schemeClr val="bg1"/>
              </a:bgClr>
            </a:pattFill>
            <a:ln w="1905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16" name="สี่เหลี่ยมผืนผ้า 44"/>
            <p:cNvSpPr/>
            <p:nvPr/>
          </p:nvSpPr>
          <p:spPr>
            <a:xfrm>
              <a:off x="2806783" y="1257868"/>
              <a:ext cx="4315669" cy="646030"/>
            </a:xfrm>
            <a:prstGeom prst="rect">
              <a:avLst/>
            </a:prstGeom>
            <a:solidFill>
              <a:srgbClr val="EFD9E1"/>
            </a:solidFill>
            <a:ln w="19050">
              <a:solidFill>
                <a:schemeClr val="accent4">
                  <a:lumMod val="75000"/>
                </a:schemeClr>
              </a:solidFill>
              <a:prstDash val="solid"/>
            </a:ln>
            <a:effectLst>
              <a:innerShdw blurRad="63500" dist="50800" dir="2700000">
                <a:srgbClr val="D597A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Bahnschrift SemiBold Condensed" panose="020B0502040204020203" pitchFamily="34" charset="0"/>
                </a:rPr>
                <a:t>Bài 3: </a:t>
              </a:r>
              <a:r>
                <a:rPr lang="en-US" sz="2400" dirty="0" err="1">
                  <a:solidFill>
                    <a:srgbClr val="002060"/>
                  </a:solidFill>
                  <a:latin typeface="Bahnschrift SemiBold Condensed" panose="020B0502040204020203" pitchFamily="34" charset="0"/>
                </a:rPr>
                <a:t>Tìm</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hình</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ảnh</a:t>
              </a:r>
              <a:r>
                <a:rPr lang="en-US" sz="2400" dirty="0">
                  <a:solidFill>
                    <a:srgbClr val="002060"/>
                  </a:solidFill>
                  <a:latin typeface="Bahnschrift SemiBold Condensed" panose="020B0502040204020203" pitchFamily="34" charset="0"/>
                </a:rPr>
                <a:t> so </a:t>
              </a:r>
              <a:r>
                <a:rPr lang="en-US" sz="2400" dirty="0" err="1">
                  <a:solidFill>
                    <a:srgbClr val="002060"/>
                  </a:solidFill>
                  <a:latin typeface="Bahnschrift SemiBold Condensed" panose="020B0502040204020203" pitchFamily="34" charset="0"/>
                </a:rPr>
                <a:t>sánh</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trong</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các</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đoạn</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dưới</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đây</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và</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nêu</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tác</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dụng</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của</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nó</a:t>
              </a:r>
              <a:r>
                <a:rPr lang="en-US" sz="2400" dirty="0">
                  <a:solidFill>
                    <a:srgbClr val="002060"/>
                  </a:solidFill>
                  <a:latin typeface="Bahnschrift SemiBold Condensed" panose="020B0502040204020203" pitchFamily="34" charset="0"/>
                </a:rPr>
                <a:t>:</a:t>
              </a:r>
              <a:endParaRPr lang="th-TH" sz="2400" dirty="0">
                <a:solidFill>
                  <a:srgbClr val="002060"/>
                </a:solidFill>
                <a:latin typeface="Bahnschrift SemiBold Condensed" panose="020B0502040204020203" pitchFamily="34" charset="0"/>
              </a:endParaRPr>
            </a:p>
          </p:txBody>
        </p:sp>
      </p:grpSp>
      <p:sp>
        <p:nvSpPr>
          <p:cNvPr id="22" name="Rectangle 21"/>
          <p:cNvSpPr/>
          <p:nvPr/>
        </p:nvSpPr>
        <p:spPr>
          <a:xfrm>
            <a:off x="349531" y="1006898"/>
            <a:ext cx="4243874" cy="1930619"/>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2400" dirty="0" err="1">
                <a:solidFill>
                  <a:schemeClr val="tx1"/>
                </a:solidFill>
                <a:latin typeface="Cambria" panose="02040503050406030204" pitchFamily="18" charset="0"/>
                <a:ea typeface="Cambria" panose="02040503050406030204" pitchFamily="18" charset="0"/>
              </a:rPr>
              <a:t>Sương</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trắng</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viền</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quanh</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núi</a:t>
            </a:r>
            <a:endParaRPr lang="en-US" sz="2400" dirty="0">
              <a:solidFill>
                <a:schemeClr val="tx1"/>
              </a:solidFill>
              <a:latin typeface="Cambria" panose="02040503050406030204" pitchFamily="18" charset="0"/>
              <a:ea typeface="Cambria" panose="02040503050406030204" pitchFamily="18" charset="0"/>
            </a:endParaRPr>
          </a:p>
          <a:p>
            <a:pPr lvl="1" algn="just"/>
            <a:r>
              <a:rPr lang="en-US" sz="2400" dirty="0" err="1">
                <a:solidFill>
                  <a:schemeClr val="tx1"/>
                </a:solidFill>
                <a:latin typeface="Cambria" panose="02040503050406030204" pitchFamily="18" charset="0"/>
                <a:ea typeface="Cambria" panose="02040503050406030204" pitchFamily="18" charset="0"/>
              </a:rPr>
              <a:t>Như</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một</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chiếc</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khăn</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bông</a:t>
            </a:r>
            <a:endParaRPr lang="en-US" sz="2400" dirty="0">
              <a:solidFill>
                <a:schemeClr val="tx1"/>
              </a:solidFill>
              <a:latin typeface="Cambria" panose="02040503050406030204" pitchFamily="18" charset="0"/>
              <a:ea typeface="Cambria" panose="02040503050406030204" pitchFamily="18" charset="0"/>
            </a:endParaRPr>
          </a:p>
          <a:p>
            <a:pPr lvl="1" algn="just"/>
            <a:r>
              <a:rPr lang="en-US" sz="2400" dirty="0">
                <a:solidFill>
                  <a:schemeClr val="tx1"/>
                </a:solidFill>
                <a:latin typeface="Cambria" panose="02040503050406030204" pitchFamily="18" charset="0"/>
                <a:ea typeface="Cambria" panose="02040503050406030204" pitchFamily="18" charset="0"/>
              </a:rPr>
              <a:t>Ồ, </a:t>
            </a:r>
            <a:r>
              <a:rPr lang="en-US" sz="2400" dirty="0" err="1">
                <a:solidFill>
                  <a:schemeClr val="tx1"/>
                </a:solidFill>
                <a:latin typeface="Cambria" panose="02040503050406030204" pitchFamily="18" charset="0"/>
                <a:ea typeface="Cambria" panose="02040503050406030204" pitchFamily="18" charset="0"/>
              </a:rPr>
              <a:t>núi</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ngủ</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lười</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không</a:t>
            </a:r>
            <a:r>
              <a:rPr lang="en-US" sz="2400" dirty="0">
                <a:solidFill>
                  <a:schemeClr val="tx1"/>
                </a:solidFill>
                <a:latin typeface="Cambria" panose="02040503050406030204" pitchFamily="18" charset="0"/>
                <a:ea typeface="Cambria" panose="02040503050406030204" pitchFamily="18" charset="0"/>
              </a:rPr>
              <a:t>!</a:t>
            </a:r>
          </a:p>
          <a:p>
            <a:pPr lvl="1" algn="just"/>
            <a:r>
              <a:rPr lang="en-US" sz="2400" dirty="0" err="1">
                <a:solidFill>
                  <a:schemeClr val="tx1"/>
                </a:solidFill>
                <a:latin typeface="Cambria" panose="02040503050406030204" pitchFamily="18" charset="0"/>
                <a:ea typeface="Cambria" panose="02040503050406030204" pitchFamily="18" charset="0"/>
              </a:rPr>
              <a:t>Giờ</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mới</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đang</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rửa</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mặt</a:t>
            </a:r>
            <a:endParaRPr lang="en-US" sz="2400" dirty="0">
              <a:solidFill>
                <a:schemeClr val="tx1"/>
              </a:solidFill>
              <a:latin typeface="Cambria" panose="02040503050406030204" pitchFamily="18" charset="0"/>
              <a:ea typeface="Cambria" panose="02040503050406030204" pitchFamily="18" charset="0"/>
            </a:endParaRPr>
          </a:p>
          <a:p>
            <a:pPr lvl="1" algn="r"/>
            <a:r>
              <a:rPr lang="en-US" sz="1600" dirty="0">
                <a:solidFill>
                  <a:schemeClr val="tx1"/>
                </a:solidFill>
                <a:latin typeface="Cambria" panose="02040503050406030204" pitchFamily="18" charset="0"/>
                <a:ea typeface="Cambria" panose="02040503050406030204" pitchFamily="18" charset="0"/>
              </a:rPr>
              <a:t>(</a:t>
            </a:r>
            <a:r>
              <a:rPr lang="en-US" sz="1600" dirty="0" err="1">
                <a:solidFill>
                  <a:schemeClr val="tx1"/>
                </a:solidFill>
                <a:latin typeface="Cambria" panose="02040503050406030204" pitchFamily="18" charset="0"/>
                <a:ea typeface="Cambria" panose="02040503050406030204" pitchFamily="18" charset="0"/>
              </a:rPr>
              <a:t>Thanh</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Hòa</a:t>
            </a:r>
            <a:r>
              <a:rPr lang="en-US" sz="1600" dirty="0">
                <a:solidFill>
                  <a:schemeClr val="tx1"/>
                </a:solidFill>
                <a:latin typeface="Cambria" panose="02040503050406030204" pitchFamily="18" charset="0"/>
                <a:ea typeface="Cambria" panose="02040503050406030204" pitchFamily="18" charset="0"/>
              </a:rPr>
              <a:t>)</a:t>
            </a:r>
          </a:p>
        </p:txBody>
      </p:sp>
      <p:sp>
        <p:nvSpPr>
          <p:cNvPr id="23" name="Rectangle 22"/>
          <p:cNvSpPr/>
          <p:nvPr/>
        </p:nvSpPr>
        <p:spPr>
          <a:xfrm>
            <a:off x="5004048" y="1006898"/>
            <a:ext cx="3925357" cy="193061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2400" dirty="0" err="1">
                <a:solidFill>
                  <a:schemeClr val="tx1">
                    <a:lumMod val="95000"/>
                    <a:lumOff val="5000"/>
                  </a:schemeClr>
                </a:solidFill>
                <a:latin typeface="Cambria" panose="02040503050406030204" pitchFamily="18" charset="0"/>
                <a:ea typeface="Cambria" panose="02040503050406030204" pitchFamily="18" charset="0"/>
              </a:rPr>
              <a:t>Một</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hôm</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mặt</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đất</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a:p>
            <a:pPr lvl="1" algn="just"/>
            <a:r>
              <a:rPr lang="en-US" sz="2400" dirty="0" err="1">
                <a:solidFill>
                  <a:schemeClr val="tx1">
                    <a:lumMod val="95000"/>
                    <a:lumOff val="5000"/>
                  </a:schemeClr>
                </a:solidFill>
                <a:latin typeface="Cambria" panose="02040503050406030204" pitchFamily="18" charset="0"/>
                <a:ea typeface="Cambria" panose="02040503050406030204" pitchFamily="18" charset="0"/>
              </a:rPr>
              <a:t>Mọc</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lên</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cái</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cây</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a:p>
            <a:pPr lvl="1" algn="just"/>
            <a:r>
              <a:rPr lang="en-US" sz="2400" dirty="0" err="1">
                <a:solidFill>
                  <a:schemeClr val="tx1">
                    <a:lumMod val="95000"/>
                    <a:lumOff val="5000"/>
                  </a:schemeClr>
                </a:solidFill>
                <a:latin typeface="Cambria" panose="02040503050406030204" pitchFamily="18" charset="0"/>
                <a:ea typeface="Cambria" panose="02040503050406030204" pitchFamily="18" charset="0"/>
              </a:rPr>
              <a:t>Cái</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cây</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bé</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nhỏ</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a:p>
            <a:pPr lvl="1" algn="just"/>
            <a:r>
              <a:rPr lang="en-US" sz="2400" dirty="0" err="1">
                <a:solidFill>
                  <a:schemeClr val="tx1">
                    <a:lumMod val="95000"/>
                    <a:lumOff val="5000"/>
                  </a:schemeClr>
                </a:solidFill>
                <a:latin typeface="Cambria" panose="02040503050406030204" pitchFamily="18" charset="0"/>
                <a:ea typeface="Cambria" panose="02040503050406030204" pitchFamily="18" charset="0"/>
              </a:rPr>
              <a:t>Là</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mềm</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như</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mây</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a:p>
            <a:pPr lvl="1" algn="r"/>
            <a:r>
              <a:rPr lang="en-US" sz="1600" dirty="0">
                <a:solidFill>
                  <a:schemeClr val="tx1">
                    <a:lumMod val="95000"/>
                    <a:lumOff val="5000"/>
                  </a:schemeClr>
                </a:solidFill>
                <a:latin typeface="Cambria" panose="02040503050406030204" pitchFamily="18" charset="0"/>
                <a:ea typeface="Cambria" panose="02040503050406030204" pitchFamily="18" charset="0"/>
              </a:rPr>
              <a:t>(</a:t>
            </a:r>
            <a:r>
              <a:rPr lang="en-US" sz="1600" dirty="0" err="1">
                <a:solidFill>
                  <a:schemeClr val="tx1">
                    <a:lumMod val="95000"/>
                    <a:lumOff val="5000"/>
                  </a:schemeClr>
                </a:solidFill>
                <a:latin typeface="Cambria" panose="02040503050406030204" pitchFamily="18" charset="0"/>
                <a:ea typeface="Cambria" panose="02040503050406030204" pitchFamily="18" charset="0"/>
              </a:rPr>
              <a:t>Lâm</a:t>
            </a:r>
            <a:r>
              <a:rPr lang="en-US" sz="1600" dirty="0">
                <a:solidFill>
                  <a:schemeClr val="tx1">
                    <a:lumMod val="95000"/>
                    <a:lumOff val="5000"/>
                  </a:schemeClr>
                </a:solidFill>
                <a:latin typeface="Cambria" panose="02040503050406030204" pitchFamily="18" charset="0"/>
                <a:ea typeface="Cambria" panose="02040503050406030204" pitchFamily="18" charset="0"/>
              </a:rPr>
              <a:t> Thị </a:t>
            </a:r>
            <a:r>
              <a:rPr lang="en-US" sz="1600" dirty="0" err="1">
                <a:solidFill>
                  <a:schemeClr val="tx1">
                    <a:lumMod val="95000"/>
                    <a:lumOff val="5000"/>
                  </a:schemeClr>
                </a:solidFill>
                <a:latin typeface="Cambria" panose="02040503050406030204" pitchFamily="18" charset="0"/>
                <a:ea typeface="Cambria" panose="02040503050406030204" pitchFamily="18" charset="0"/>
              </a:rPr>
              <a:t>Mỹ</a:t>
            </a:r>
            <a:r>
              <a:rPr lang="en-US" sz="1600" dirty="0">
                <a:solidFill>
                  <a:schemeClr val="tx1">
                    <a:lumMod val="95000"/>
                    <a:lumOff val="5000"/>
                  </a:schemeClr>
                </a:solidFill>
                <a:latin typeface="Cambria" panose="02040503050406030204" pitchFamily="18" charset="0"/>
                <a:ea typeface="Cambria" panose="02040503050406030204" pitchFamily="18" charset="0"/>
              </a:rPr>
              <a:t> </a:t>
            </a:r>
            <a:r>
              <a:rPr lang="en-US" sz="1600" dirty="0" err="1">
                <a:solidFill>
                  <a:schemeClr val="tx1">
                    <a:lumMod val="95000"/>
                    <a:lumOff val="5000"/>
                  </a:schemeClr>
                </a:solidFill>
                <a:latin typeface="Cambria" panose="02040503050406030204" pitchFamily="18" charset="0"/>
                <a:ea typeface="Cambria" panose="02040503050406030204" pitchFamily="18" charset="0"/>
              </a:rPr>
              <a:t>Dạ</a:t>
            </a:r>
            <a:r>
              <a:rPr lang="en-US" sz="1600" dirty="0">
                <a:solidFill>
                  <a:schemeClr val="tx1">
                    <a:lumMod val="95000"/>
                    <a:lumOff val="5000"/>
                  </a:schemeClr>
                </a:solidFill>
                <a:latin typeface="Cambria" panose="02040503050406030204" pitchFamily="18" charset="0"/>
                <a:ea typeface="Cambria" panose="02040503050406030204" pitchFamily="18" charset="0"/>
              </a:rPr>
              <a:t>)</a:t>
            </a:r>
          </a:p>
        </p:txBody>
      </p:sp>
      <p:sp>
        <p:nvSpPr>
          <p:cNvPr id="30" name="Oval 29"/>
          <p:cNvSpPr/>
          <p:nvPr/>
        </p:nvSpPr>
        <p:spPr>
          <a:xfrm>
            <a:off x="394243" y="1123052"/>
            <a:ext cx="432048" cy="417689"/>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3</a:t>
            </a:r>
          </a:p>
        </p:txBody>
      </p:sp>
      <p:sp>
        <p:nvSpPr>
          <p:cNvPr id="31" name="Oval 30"/>
          <p:cNvSpPr/>
          <p:nvPr/>
        </p:nvSpPr>
        <p:spPr>
          <a:xfrm>
            <a:off x="5082948" y="1077323"/>
            <a:ext cx="432048" cy="417689"/>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4</a:t>
            </a:r>
          </a:p>
        </p:txBody>
      </p:sp>
      <p:sp>
        <p:nvSpPr>
          <p:cNvPr id="18" name="Rectangle 17"/>
          <p:cNvSpPr/>
          <p:nvPr/>
        </p:nvSpPr>
        <p:spPr>
          <a:xfrm>
            <a:off x="337931" y="3017113"/>
            <a:ext cx="4210317" cy="2016224"/>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
            </a:pPr>
            <a:r>
              <a:rPr lang="en-US" sz="2200" dirty="0">
                <a:solidFill>
                  <a:schemeClr val="tx1"/>
                </a:solidFill>
                <a:latin typeface="Cambria" panose="02040503050406030204" pitchFamily="18" charset="0"/>
                <a:ea typeface="Cambria" panose="02040503050406030204" pitchFamily="18" charset="0"/>
              </a:rPr>
              <a:t>S</a:t>
            </a:r>
            <a:r>
              <a:rPr lang="vi-VN" sz="2200" dirty="0">
                <a:solidFill>
                  <a:schemeClr val="tx1"/>
                </a:solidFill>
                <a:latin typeface="Cambria" panose="02040503050406030204" pitchFamily="18" charset="0"/>
                <a:ea typeface="Cambria" panose="02040503050406030204" pitchFamily="18" charset="0"/>
              </a:rPr>
              <a:t>ương trắng so sánh giống như chiếc khăn bông. </a:t>
            </a:r>
            <a:endParaRPr lang="en-US" sz="2200" dirty="0">
              <a:solidFill>
                <a:schemeClr val="tx1"/>
              </a:solidFill>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
            </a:pPr>
            <a:r>
              <a:rPr lang="vi-VN" sz="2200" dirty="0">
                <a:solidFill>
                  <a:schemeClr val="tx1"/>
                </a:solidFill>
                <a:latin typeface="Cambria" panose="02040503050406030204" pitchFamily="18" charset="0"/>
                <a:ea typeface="Cambria" panose="02040503050406030204" pitchFamily="18" charset="0"/>
              </a:rPr>
              <a:t>Có tác dụng nói sương trắng bồng bềnh, đẹp và thành những dải quấn quanh núi như khăn bông.</a:t>
            </a:r>
            <a:endParaRPr lang="en-US" sz="2200" dirty="0">
              <a:solidFill>
                <a:schemeClr val="tx1"/>
              </a:solidFill>
              <a:latin typeface="Cambria" panose="02040503050406030204" pitchFamily="18" charset="0"/>
              <a:ea typeface="Cambria" panose="02040503050406030204" pitchFamily="18" charset="0"/>
            </a:endParaRPr>
          </a:p>
        </p:txBody>
      </p:sp>
      <p:sp>
        <p:nvSpPr>
          <p:cNvPr id="19" name="Rectangle 18"/>
          <p:cNvSpPr/>
          <p:nvPr/>
        </p:nvSpPr>
        <p:spPr>
          <a:xfrm>
            <a:off x="4861567" y="3017113"/>
            <a:ext cx="4210317" cy="2016224"/>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
            </a:pPr>
            <a:r>
              <a:rPr lang="en-US" sz="2200" dirty="0">
                <a:solidFill>
                  <a:schemeClr val="tx1"/>
                </a:solidFill>
                <a:latin typeface="Cambria" panose="02040503050406030204" pitchFamily="18" charset="0"/>
                <a:ea typeface="Cambria" panose="02040503050406030204" pitchFamily="18" charset="0"/>
              </a:rPr>
              <a:t>L</a:t>
            </a:r>
            <a:r>
              <a:rPr lang="vi-VN" sz="2200" dirty="0">
                <a:solidFill>
                  <a:schemeClr val="tx1"/>
                </a:solidFill>
                <a:latin typeface="Cambria" panose="02040503050406030204" pitchFamily="18" charset="0"/>
                <a:ea typeface="Cambria" panose="02040503050406030204" pitchFamily="18" charset="0"/>
              </a:rPr>
              <a:t>á cây được so sánh với áng mây. </a:t>
            </a:r>
            <a:endParaRPr lang="en-US" sz="2200" dirty="0">
              <a:solidFill>
                <a:schemeClr val="tx1"/>
              </a:solidFill>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
            </a:pPr>
            <a:r>
              <a:rPr lang="vi-VN" sz="2200" dirty="0">
                <a:solidFill>
                  <a:schemeClr val="tx1"/>
                </a:solidFill>
                <a:latin typeface="Cambria" panose="02040503050406030204" pitchFamily="18" charset="0"/>
                <a:ea typeface="Cambria" panose="02040503050406030204" pitchFamily="18" charset="0"/>
              </a:rPr>
              <a:t>Có tác dụng chỉ lá cây mềm mại, mỏng manh, đến nỗi khi sờ cảm giác mềm mại như mây bồng.</a:t>
            </a:r>
            <a:endParaRPr lang="en-US" sz="22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764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randombar(horizontal)">
                                      <p:cBhvr>
                                        <p:cTn id="10" dur="500"/>
                                        <p:tgtEl>
                                          <p:spTgt spid="61"/>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randombar(horizontal)">
                                      <p:cBhvr>
                                        <p:cTn id="16" dur="500"/>
                                        <p:tgtEl>
                                          <p:spTgt spid="40"/>
                                        </p:tgtEl>
                                      </p:cBhvr>
                                    </p:animEffect>
                                  </p:childTnLst>
                                </p:cTn>
                              </p:par>
                              <p:par>
                                <p:cTn id="17" presetID="14" presetClass="entr" presetSubtype="1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randombar(horizontal)">
                                      <p:cBhvr>
                                        <p:cTn id="19" dur="500"/>
                                        <p:tgtEl>
                                          <p:spTgt spid="41"/>
                                        </p:tgtEl>
                                      </p:cBhvr>
                                    </p:animEffect>
                                  </p:childTnLst>
                                </p:cTn>
                              </p:par>
                              <p:par>
                                <p:cTn id="20" presetID="14" presetClass="entr" presetSubtype="1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randombar(horizontal)">
                                      <p:cBhvr>
                                        <p:cTn id="22" dur="500"/>
                                        <p:tgtEl>
                                          <p:spTgt spid="4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randombar(horizontal)">
                                      <p:cBhvr>
                                        <p:cTn id="38" dur="500"/>
                                        <p:tgtEl>
                                          <p:spTgt spid="2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randombar(horizontal)">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horizontal)">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2" grpId="0" animBg="1"/>
      <p:bldP spid="23" grpId="0" animBg="1"/>
      <p:bldP spid="30" grpId="0" animBg="1"/>
      <p:bldP spid="31"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รูปแบบอิสระ 339"/>
          <p:cNvSpPr/>
          <p:nvPr/>
        </p:nvSpPr>
        <p:spPr>
          <a:xfrm>
            <a:off x="483138" y="3281742"/>
            <a:ext cx="2037549" cy="232770"/>
          </a:xfrm>
          <a:custGeom>
            <a:avLst/>
            <a:gdLst>
              <a:gd name="connsiteX0" fmla="*/ 0 w 1333500"/>
              <a:gd name="connsiteY0" fmla="*/ 470024 h 470024"/>
              <a:gd name="connsiteX1" fmla="*/ 279400 w 1333500"/>
              <a:gd name="connsiteY1" fmla="*/ 124 h 470024"/>
              <a:gd name="connsiteX2" fmla="*/ 254000 w 1333500"/>
              <a:gd name="connsiteY2" fmla="*/ 470024 h 470024"/>
              <a:gd name="connsiteX3" fmla="*/ 533400 w 1333500"/>
              <a:gd name="connsiteY3" fmla="*/ 124 h 470024"/>
              <a:gd name="connsiteX4" fmla="*/ 508000 w 1333500"/>
              <a:gd name="connsiteY4" fmla="*/ 419224 h 470024"/>
              <a:gd name="connsiteX5" fmla="*/ 800100 w 1333500"/>
              <a:gd name="connsiteY5" fmla="*/ 12824 h 470024"/>
              <a:gd name="connsiteX6" fmla="*/ 787400 w 1333500"/>
              <a:gd name="connsiteY6" fmla="*/ 457324 h 470024"/>
              <a:gd name="connsiteX7" fmla="*/ 1092200 w 1333500"/>
              <a:gd name="connsiteY7" fmla="*/ 124 h 470024"/>
              <a:gd name="connsiteX8" fmla="*/ 1028700 w 1333500"/>
              <a:gd name="connsiteY8" fmla="*/ 457324 h 470024"/>
              <a:gd name="connsiteX9" fmla="*/ 1333500 w 1333500"/>
              <a:gd name="connsiteY9" fmla="*/ 25524 h 470024"/>
              <a:gd name="connsiteX10" fmla="*/ 1333500 w 1333500"/>
              <a:gd name="connsiteY10" fmla="*/ 25524 h 47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0" h="470024">
                <a:moveTo>
                  <a:pt x="0" y="470024"/>
                </a:moveTo>
                <a:cubicBezTo>
                  <a:pt x="118533" y="235074"/>
                  <a:pt x="237067" y="124"/>
                  <a:pt x="279400" y="124"/>
                </a:cubicBezTo>
                <a:cubicBezTo>
                  <a:pt x="321733" y="124"/>
                  <a:pt x="211667" y="470024"/>
                  <a:pt x="254000" y="470024"/>
                </a:cubicBezTo>
                <a:cubicBezTo>
                  <a:pt x="296333" y="470024"/>
                  <a:pt x="491067" y="8591"/>
                  <a:pt x="533400" y="124"/>
                </a:cubicBezTo>
                <a:cubicBezTo>
                  <a:pt x="575733" y="-8343"/>
                  <a:pt x="463550" y="417107"/>
                  <a:pt x="508000" y="419224"/>
                </a:cubicBezTo>
                <a:cubicBezTo>
                  <a:pt x="552450" y="421341"/>
                  <a:pt x="753533" y="6474"/>
                  <a:pt x="800100" y="12824"/>
                </a:cubicBezTo>
                <a:cubicBezTo>
                  <a:pt x="846667" y="19174"/>
                  <a:pt x="738717" y="459441"/>
                  <a:pt x="787400" y="457324"/>
                </a:cubicBezTo>
                <a:cubicBezTo>
                  <a:pt x="836083" y="455207"/>
                  <a:pt x="1051983" y="124"/>
                  <a:pt x="1092200" y="124"/>
                </a:cubicBezTo>
                <a:cubicBezTo>
                  <a:pt x="1132417" y="124"/>
                  <a:pt x="988483" y="453091"/>
                  <a:pt x="1028700" y="457324"/>
                </a:cubicBezTo>
                <a:cubicBezTo>
                  <a:pt x="1068917" y="461557"/>
                  <a:pt x="1333500" y="25524"/>
                  <a:pt x="1333500" y="25524"/>
                </a:cubicBezTo>
                <a:lnTo>
                  <a:pt x="1333500" y="25524"/>
                </a:lnTo>
              </a:path>
            </a:pathLst>
          </a:custGeom>
          <a:ln w="203200" cap="rnd">
            <a:gradFill>
              <a:gsLst>
                <a:gs pos="0">
                  <a:schemeClr val="accent5">
                    <a:lumMod val="40000"/>
                    <a:lumOff val="60000"/>
                  </a:schemeClr>
                </a:gs>
                <a:gs pos="100000">
                  <a:schemeClr val="accent5">
                    <a:lumMod val="20000"/>
                    <a:lumOff val="80000"/>
                  </a:schemeClr>
                </a:gs>
              </a:gsLst>
              <a:lin ang="5400000" scaled="0"/>
            </a:gra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solidFill>
                <a:srgbClr val="E8C6D2"/>
              </a:solidFill>
              <a:latin typeface="UTM A&amp;S Graceland" panose="02040603050506020204" pitchFamily="18" charset="0"/>
              <a:cs typeface="can_NongAor" pitchFamily="2" charset="0"/>
            </a:endParaRPr>
          </a:p>
        </p:txBody>
      </p:sp>
      <p:sp>
        <p:nvSpPr>
          <p:cNvPr id="341" name="รูปแบบอิสระ 340"/>
          <p:cNvSpPr/>
          <p:nvPr/>
        </p:nvSpPr>
        <p:spPr>
          <a:xfrm>
            <a:off x="3247984" y="3328071"/>
            <a:ext cx="2445879" cy="217150"/>
          </a:xfrm>
          <a:custGeom>
            <a:avLst/>
            <a:gdLst>
              <a:gd name="connsiteX0" fmla="*/ 0 w 1333500"/>
              <a:gd name="connsiteY0" fmla="*/ 470024 h 470024"/>
              <a:gd name="connsiteX1" fmla="*/ 279400 w 1333500"/>
              <a:gd name="connsiteY1" fmla="*/ 124 h 470024"/>
              <a:gd name="connsiteX2" fmla="*/ 254000 w 1333500"/>
              <a:gd name="connsiteY2" fmla="*/ 470024 h 470024"/>
              <a:gd name="connsiteX3" fmla="*/ 533400 w 1333500"/>
              <a:gd name="connsiteY3" fmla="*/ 124 h 470024"/>
              <a:gd name="connsiteX4" fmla="*/ 508000 w 1333500"/>
              <a:gd name="connsiteY4" fmla="*/ 419224 h 470024"/>
              <a:gd name="connsiteX5" fmla="*/ 800100 w 1333500"/>
              <a:gd name="connsiteY5" fmla="*/ 12824 h 470024"/>
              <a:gd name="connsiteX6" fmla="*/ 787400 w 1333500"/>
              <a:gd name="connsiteY6" fmla="*/ 457324 h 470024"/>
              <a:gd name="connsiteX7" fmla="*/ 1092200 w 1333500"/>
              <a:gd name="connsiteY7" fmla="*/ 124 h 470024"/>
              <a:gd name="connsiteX8" fmla="*/ 1028700 w 1333500"/>
              <a:gd name="connsiteY8" fmla="*/ 457324 h 470024"/>
              <a:gd name="connsiteX9" fmla="*/ 1333500 w 1333500"/>
              <a:gd name="connsiteY9" fmla="*/ 25524 h 470024"/>
              <a:gd name="connsiteX10" fmla="*/ 1333500 w 1333500"/>
              <a:gd name="connsiteY10" fmla="*/ 25524 h 47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0" h="470024">
                <a:moveTo>
                  <a:pt x="0" y="470024"/>
                </a:moveTo>
                <a:cubicBezTo>
                  <a:pt x="118533" y="235074"/>
                  <a:pt x="237067" y="124"/>
                  <a:pt x="279400" y="124"/>
                </a:cubicBezTo>
                <a:cubicBezTo>
                  <a:pt x="321733" y="124"/>
                  <a:pt x="211667" y="470024"/>
                  <a:pt x="254000" y="470024"/>
                </a:cubicBezTo>
                <a:cubicBezTo>
                  <a:pt x="296333" y="470024"/>
                  <a:pt x="491067" y="8591"/>
                  <a:pt x="533400" y="124"/>
                </a:cubicBezTo>
                <a:cubicBezTo>
                  <a:pt x="575733" y="-8343"/>
                  <a:pt x="463550" y="417107"/>
                  <a:pt x="508000" y="419224"/>
                </a:cubicBezTo>
                <a:cubicBezTo>
                  <a:pt x="552450" y="421341"/>
                  <a:pt x="753533" y="6474"/>
                  <a:pt x="800100" y="12824"/>
                </a:cubicBezTo>
                <a:cubicBezTo>
                  <a:pt x="846667" y="19174"/>
                  <a:pt x="738717" y="459441"/>
                  <a:pt x="787400" y="457324"/>
                </a:cubicBezTo>
                <a:cubicBezTo>
                  <a:pt x="836083" y="455207"/>
                  <a:pt x="1051983" y="124"/>
                  <a:pt x="1092200" y="124"/>
                </a:cubicBezTo>
                <a:cubicBezTo>
                  <a:pt x="1132417" y="124"/>
                  <a:pt x="988483" y="453091"/>
                  <a:pt x="1028700" y="457324"/>
                </a:cubicBezTo>
                <a:cubicBezTo>
                  <a:pt x="1068917" y="461557"/>
                  <a:pt x="1333500" y="25524"/>
                  <a:pt x="1333500" y="25524"/>
                </a:cubicBezTo>
                <a:lnTo>
                  <a:pt x="1333500" y="25524"/>
                </a:lnTo>
              </a:path>
            </a:pathLst>
          </a:custGeom>
          <a:ln w="203200" cap="rnd">
            <a:gradFill>
              <a:gsLst>
                <a:gs pos="0">
                  <a:srgbClr val="CBBCCA"/>
                </a:gs>
                <a:gs pos="100000">
                  <a:srgbClr val="E0D8DF"/>
                </a:gs>
              </a:gsLst>
              <a:lin ang="5400000" scaled="0"/>
            </a:gra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3600" dirty="0">
                <a:solidFill>
                  <a:srgbClr val="002060"/>
                </a:solidFill>
                <a:latin typeface="UTM A&amp;S Graceland" panose="02040603050506020204" pitchFamily="18" charset="0"/>
                <a:cs typeface="can_NongAor" pitchFamily="2" charset="0"/>
              </a:rPr>
              <a:t>Khám phá</a:t>
            </a:r>
            <a:endParaRPr lang="th-TH" sz="3600" dirty="0">
              <a:solidFill>
                <a:srgbClr val="002060"/>
              </a:solidFill>
              <a:latin typeface="UTM A&amp;S Graceland" panose="02040603050506020204" pitchFamily="18" charset="0"/>
              <a:cs typeface="can_NongAor" pitchFamily="2" charset="0"/>
            </a:endParaRPr>
          </a:p>
        </p:txBody>
      </p:sp>
      <p:sp>
        <p:nvSpPr>
          <p:cNvPr id="344" name="รูปแบบอิสระ 343"/>
          <p:cNvSpPr/>
          <p:nvPr/>
        </p:nvSpPr>
        <p:spPr>
          <a:xfrm>
            <a:off x="6284906" y="3223632"/>
            <a:ext cx="2012456" cy="208281"/>
          </a:xfrm>
          <a:custGeom>
            <a:avLst/>
            <a:gdLst>
              <a:gd name="connsiteX0" fmla="*/ 0 w 1333500"/>
              <a:gd name="connsiteY0" fmla="*/ 470024 h 470024"/>
              <a:gd name="connsiteX1" fmla="*/ 279400 w 1333500"/>
              <a:gd name="connsiteY1" fmla="*/ 124 h 470024"/>
              <a:gd name="connsiteX2" fmla="*/ 254000 w 1333500"/>
              <a:gd name="connsiteY2" fmla="*/ 470024 h 470024"/>
              <a:gd name="connsiteX3" fmla="*/ 533400 w 1333500"/>
              <a:gd name="connsiteY3" fmla="*/ 124 h 470024"/>
              <a:gd name="connsiteX4" fmla="*/ 508000 w 1333500"/>
              <a:gd name="connsiteY4" fmla="*/ 419224 h 470024"/>
              <a:gd name="connsiteX5" fmla="*/ 800100 w 1333500"/>
              <a:gd name="connsiteY5" fmla="*/ 12824 h 470024"/>
              <a:gd name="connsiteX6" fmla="*/ 787400 w 1333500"/>
              <a:gd name="connsiteY6" fmla="*/ 457324 h 470024"/>
              <a:gd name="connsiteX7" fmla="*/ 1092200 w 1333500"/>
              <a:gd name="connsiteY7" fmla="*/ 124 h 470024"/>
              <a:gd name="connsiteX8" fmla="*/ 1028700 w 1333500"/>
              <a:gd name="connsiteY8" fmla="*/ 457324 h 470024"/>
              <a:gd name="connsiteX9" fmla="*/ 1333500 w 1333500"/>
              <a:gd name="connsiteY9" fmla="*/ 25524 h 470024"/>
              <a:gd name="connsiteX10" fmla="*/ 1333500 w 1333500"/>
              <a:gd name="connsiteY10" fmla="*/ 25524 h 47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0" h="470024">
                <a:moveTo>
                  <a:pt x="0" y="470024"/>
                </a:moveTo>
                <a:cubicBezTo>
                  <a:pt x="118533" y="235074"/>
                  <a:pt x="237067" y="124"/>
                  <a:pt x="279400" y="124"/>
                </a:cubicBezTo>
                <a:cubicBezTo>
                  <a:pt x="321733" y="124"/>
                  <a:pt x="211667" y="470024"/>
                  <a:pt x="254000" y="470024"/>
                </a:cubicBezTo>
                <a:cubicBezTo>
                  <a:pt x="296333" y="470024"/>
                  <a:pt x="491067" y="8591"/>
                  <a:pt x="533400" y="124"/>
                </a:cubicBezTo>
                <a:cubicBezTo>
                  <a:pt x="575733" y="-8343"/>
                  <a:pt x="463550" y="417107"/>
                  <a:pt x="508000" y="419224"/>
                </a:cubicBezTo>
                <a:cubicBezTo>
                  <a:pt x="552450" y="421341"/>
                  <a:pt x="753533" y="6474"/>
                  <a:pt x="800100" y="12824"/>
                </a:cubicBezTo>
                <a:cubicBezTo>
                  <a:pt x="846667" y="19174"/>
                  <a:pt x="738717" y="459441"/>
                  <a:pt x="787400" y="457324"/>
                </a:cubicBezTo>
                <a:cubicBezTo>
                  <a:pt x="836083" y="455207"/>
                  <a:pt x="1051983" y="124"/>
                  <a:pt x="1092200" y="124"/>
                </a:cubicBezTo>
                <a:cubicBezTo>
                  <a:pt x="1132417" y="124"/>
                  <a:pt x="988483" y="453091"/>
                  <a:pt x="1028700" y="457324"/>
                </a:cubicBezTo>
                <a:cubicBezTo>
                  <a:pt x="1068917" y="461557"/>
                  <a:pt x="1333500" y="25524"/>
                  <a:pt x="1333500" y="25524"/>
                </a:cubicBezTo>
                <a:lnTo>
                  <a:pt x="1333500" y="25524"/>
                </a:lnTo>
              </a:path>
            </a:pathLst>
          </a:custGeom>
          <a:ln w="203200" cap="rnd">
            <a:gradFill>
              <a:gsLst>
                <a:gs pos="0">
                  <a:srgbClr val="E8C6D2"/>
                </a:gs>
                <a:gs pos="100000">
                  <a:srgbClr val="F3E1E7"/>
                </a:gs>
              </a:gsLst>
              <a:lin ang="5400000" scaled="0"/>
            </a:gra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b="1" dirty="0">
              <a:solidFill>
                <a:srgbClr val="E8C6D2"/>
              </a:solidFill>
              <a:latin typeface="UTM A&amp;S Graceland" panose="02040603050506020204" pitchFamily="18" charset="0"/>
              <a:cs typeface="can_NongAor" pitchFamily="2" charset="0"/>
            </a:endParaRPr>
          </a:p>
        </p:txBody>
      </p:sp>
      <p:sp>
        <p:nvSpPr>
          <p:cNvPr id="334" name="Google Shape;2594;p57"/>
          <p:cNvSpPr txBox="1"/>
          <p:nvPr/>
        </p:nvSpPr>
        <p:spPr>
          <a:xfrm>
            <a:off x="447978" y="3008383"/>
            <a:ext cx="2002374" cy="738633"/>
          </a:xfrm>
          <a:prstGeom prst="rect">
            <a:avLst/>
          </a:prstGeom>
          <a:noFill/>
          <a:ln>
            <a:noFill/>
          </a:ln>
        </p:spPr>
        <p:txBody>
          <a:bodyPr spcFirstLastPara="1" wrap="square" lIns="91425" tIns="91425" rIns="91425" bIns="91425" anchor="t" anchorCtr="0">
            <a:spAutoFit/>
          </a:bodyPr>
          <a:lstStyle/>
          <a:p>
            <a:pPr lvl="0" algn="ctr">
              <a:defRPr/>
            </a:pPr>
            <a:r>
              <a:rPr lang="en" sz="3600" b="1" kern="0" noProof="0" dirty="0">
                <a:solidFill>
                  <a:srgbClr val="002060"/>
                </a:solidFill>
                <a:latin typeface="UTM A&amp;S Graceland" panose="02040603050506020204" pitchFamily="18" charset="0"/>
                <a:ea typeface="Surafont Sanukchang" pitchFamily="2" charset="-34"/>
                <a:cs typeface="can_NongAor" pitchFamily="2" charset="0"/>
                <a:sym typeface="Poppins Medium"/>
              </a:rPr>
              <a:t>Khởi động</a:t>
            </a:r>
            <a:endParaRPr kumimoji="0" sz="3600" b="1" i="0" u="none" strike="noStrike" kern="0" cap="none" spc="0" normalizeH="0" baseline="0" noProof="0" dirty="0">
              <a:ln>
                <a:noFill/>
              </a:ln>
              <a:solidFill>
                <a:srgbClr val="002060"/>
              </a:solidFill>
              <a:effectLst/>
              <a:uLnTx/>
              <a:uFillTx/>
              <a:latin typeface="UTM A&amp;S Graceland" panose="02040603050506020204" pitchFamily="18" charset="0"/>
              <a:ea typeface="Surafont Sanukchang" pitchFamily="2" charset="-34"/>
              <a:cs typeface="can_NongAor" pitchFamily="2" charset="0"/>
            </a:endParaRPr>
          </a:p>
        </p:txBody>
      </p:sp>
      <p:sp>
        <p:nvSpPr>
          <p:cNvPr id="336" name="Google Shape;2605;p57"/>
          <p:cNvSpPr txBox="1"/>
          <p:nvPr/>
        </p:nvSpPr>
        <p:spPr>
          <a:xfrm>
            <a:off x="6246275" y="2888786"/>
            <a:ext cx="2002374" cy="738633"/>
          </a:xfrm>
          <a:prstGeom prst="rect">
            <a:avLst/>
          </a:prstGeom>
          <a:noFill/>
          <a:ln>
            <a:noFill/>
          </a:ln>
        </p:spPr>
        <p:txBody>
          <a:bodyPr spcFirstLastPara="1" wrap="square" lIns="91425" tIns="91425" rIns="91425" bIns="91425" anchor="t" anchorCtr="0">
            <a:spAutoFit/>
          </a:bodyPr>
          <a:lstStyle/>
          <a:p>
            <a:pPr lvl="0" algn="ctr">
              <a:defRPr/>
            </a:pPr>
            <a:r>
              <a:rPr lang="en" sz="3600" b="1" kern="0" noProof="0" dirty="0">
                <a:solidFill>
                  <a:srgbClr val="002060"/>
                </a:solidFill>
                <a:latin typeface="UTM A&amp;S Graceland" panose="02040603050506020204" pitchFamily="18" charset="0"/>
                <a:ea typeface="Surafont Sanukchang" pitchFamily="2" charset="-34"/>
                <a:cs typeface="can_NongAor" pitchFamily="2" charset="0"/>
                <a:sym typeface="Poppins Medium"/>
              </a:rPr>
              <a:t>Vận dụng</a:t>
            </a:r>
            <a:endParaRPr kumimoji="0" sz="3600" b="1" i="0" u="none" strike="noStrike" kern="0" cap="none" spc="0" normalizeH="0" baseline="0" noProof="0" dirty="0">
              <a:ln>
                <a:noFill/>
              </a:ln>
              <a:solidFill>
                <a:srgbClr val="002060"/>
              </a:solidFill>
              <a:effectLst/>
              <a:uLnTx/>
              <a:uFillTx/>
              <a:latin typeface="UTM A&amp;S Graceland" panose="02040603050506020204" pitchFamily="18" charset="0"/>
              <a:ea typeface="Surafont Sanukchang" pitchFamily="2" charset="-34"/>
              <a:cs typeface="can_NongAor" pitchFamily="2" charset="0"/>
            </a:endParaRPr>
          </a:p>
        </p:txBody>
      </p:sp>
      <p:sp>
        <p:nvSpPr>
          <p:cNvPr id="283" name="Google Shape;2575;p57"/>
          <p:cNvSpPr/>
          <p:nvPr/>
        </p:nvSpPr>
        <p:spPr>
          <a:xfrm>
            <a:off x="1505285" y="2781800"/>
            <a:ext cx="5623729" cy="45719"/>
          </a:xfrm>
          <a:prstGeom prst="roundRect">
            <a:avLst>
              <a:gd name="adj" fmla="val 50000"/>
            </a:avLst>
          </a:prstGeom>
          <a:gradFill flip="none" rotWithShape="1">
            <a:gsLst>
              <a:gs pos="0">
                <a:schemeClr val="accent5">
                  <a:lumMod val="60000"/>
                  <a:lumOff val="40000"/>
                </a:schemeClr>
              </a:gs>
              <a:gs pos="50000">
                <a:schemeClr val="accent4">
                  <a:lumMod val="60000"/>
                  <a:lumOff val="40000"/>
                </a:schemeClr>
              </a:gs>
              <a:gs pos="100000">
                <a:srgbClr val="FFE79B"/>
              </a:gs>
            </a:gsLst>
            <a:lin ang="0" scaled="1"/>
            <a:tileRect/>
          </a:gra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amp;S Graceland" panose="02040603050506020204" pitchFamily="18" charset="0"/>
              <a:ea typeface="Surafont Sanukchang" pitchFamily="2" charset="-34"/>
              <a:cs typeface="FC Palette" pitchFamily="34" charset="-34"/>
            </a:endParaRPr>
          </a:p>
        </p:txBody>
      </p:sp>
      <p:grpSp>
        <p:nvGrpSpPr>
          <p:cNvPr id="284" name="กลุ่ม 283"/>
          <p:cNvGrpSpPr/>
          <p:nvPr/>
        </p:nvGrpSpPr>
        <p:grpSpPr>
          <a:xfrm>
            <a:off x="1053874" y="1507054"/>
            <a:ext cx="1073460" cy="975873"/>
            <a:chOff x="1779761" y="2109642"/>
            <a:chExt cx="1141124" cy="1053485"/>
          </a:xfrm>
          <a:gradFill>
            <a:gsLst>
              <a:gs pos="0">
                <a:schemeClr val="accent5">
                  <a:lumMod val="60000"/>
                  <a:lumOff val="40000"/>
                </a:schemeClr>
              </a:gs>
              <a:gs pos="100000">
                <a:schemeClr val="accent5">
                  <a:lumMod val="20000"/>
                  <a:lumOff val="80000"/>
                </a:schemeClr>
              </a:gs>
            </a:gsLst>
            <a:lin ang="5400000" scaled="0"/>
          </a:gradFill>
        </p:grpSpPr>
        <p:sp>
          <p:nvSpPr>
            <p:cNvPr id="285" name="Google Shape;2578;p57"/>
            <p:cNvSpPr/>
            <p:nvPr/>
          </p:nvSpPr>
          <p:spPr>
            <a:xfrm>
              <a:off x="1779761" y="2109642"/>
              <a:ext cx="1141124" cy="937553"/>
            </a:xfrm>
            <a:custGeom>
              <a:avLst/>
              <a:gdLst/>
              <a:ahLst/>
              <a:cxnLst/>
              <a:rect l="l" t="t" r="r" b="b"/>
              <a:pathLst>
                <a:path w="48276" h="39668" extrusionOk="0">
                  <a:moveTo>
                    <a:pt x="21686" y="0"/>
                  </a:moveTo>
                  <a:cubicBezTo>
                    <a:pt x="13170" y="0"/>
                    <a:pt x="4644" y="4354"/>
                    <a:pt x="1457" y="12740"/>
                  </a:cubicBezTo>
                  <a:cubicBezTo>
                    <a:pt x="539" y="15147"/>
                    <a:pt x="222" y="17649"/>
                    <a:pt x="444" y="20088"/>
                  </a:cubicBezTo>
                  <a:cubicBezTo>
                    <a:pt x="0" y="23381"/>
                    <a:pt x="475" y="26801"/>
                    <a:pt x="2090" y="30127"/>
                  </a:cubicBezTo>
                  <a:cubicBezTo>
                    <a:pt x="4941" y="36017"/>
                    <a:pt x="11908" y="38962"/>
                    <a:pt x="18083" y="39564"/>
                  </a:cubicBezTo>
                  <a:cubicBezTo>
                    <a:pt x="18783" y="39633"/>
                    <a:pt x="19483" y="39667"/>
                    <a:pt x="20181" y="39667"/>
                  </a:cubicBezTo>
                  <a:cubicBezTo>
                    <a:pt x="34728" y="39667"/>
                    <a:pt x="48276" y="24908"/>
                    <a:pt x="40600" y="10524"/>
                  </a:cubicBezTo>
                  <a:cubicBezTo>
                    <a:pt x="36802" y="3433"/>
                    <a:pt x="29248" y="0"/>
                    <a:pt x="21686" y="0"/>
                  </a:cubicBezTo>
                  <a:close/>
                </a:path>
              </a:pathLst>
            </a:custGeom>
            <a:grp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amp;S Graceland" panose="02040603050506020204" pitchFamily="18" charset="0"/>
                <a:ea typeface="Surafont Sanukchang" pitchFamily="2" charset="-34"/>
                <a:cs typeface="FC Palette" pitchFamily="34" charset="-34"/>
                <a:sym typeface="Poppins"/>
              </a:endParaRPr>
            </a:p>
          </p:txBody>
        </p:sp>
        <p:sp>
          <p:nvSpPr>
            <p:cNvPr id="286" name="Google Shape;2579;p57"/>
            <p:cNvSpPr/>
            <p:nvPr/>
          </p:nvSpPr>
          <p:spPr>
            <a:xfrm>
              <a:off x="2108242" y="3013601"/>
              <a:ext cx="309515" cy="149526"/>
            </a:xfrm>
            <a:custGeom>
              <a:avLst/>
              <a:gdLst/>
              <a:ahLst/>
              <a:cxnLst/>
              <a:rect l="l" t="t" r="r" b="b"/>
              <a:pathLst>
                <a:path w="10294" h="4973" extrusionOk="0">
                  <a:moveTo>
                    <a:pt x="1" y="0"/>
                  </a:moveTo>
                  <a:lnTo>
                    <a:pt x="5163" y="4973"/>
                  </a:lnTo>
                  <a:lnTo>
                    <a:pt x="10293" y="0"/>
                  </a:lnTo>
                  <a:close/>
                </a:path>
              </a:pathLst>
            </a:custGeom>
            <a:grp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amp;S Graceland" panose="02040603050506020204" pitchFamily="18" charset="0"/>
                <a:ea typeface="Surafont Sanukchang" pitchFamily="2" charset="-34"/>
                <a:cs typeface="FC Palette" pitchFamily="34" charset="-34"/>
              </a:endParaRPr>
            </a:p>
          </p:txBody>
        </p:sp>
      </p:grpSp>
      <p:grpSp>
        <p:nvGrpSpPr>
          <p:cNvPr id="287" name="กลุ่ม 286"/>
          <p:cNvGrpSpPr/>
          <p:nvPr/>
        </p:nvGrpSpPr>
        <p:grpSpPr>
          <a:xfrm>
            <a:off x="3862186" y="1507054"/>
            <a:ext cx="1073460" cy="975873"/>
            <a:chOff x="4867948" y="2109642"/>
            <a:chExt cx="1141124" cy="1053485"/>
          </a:xfrm>
          <a:gradFill flip="none" rotWithShape="1">
            <a:gsLst>
              <a:gs pos="0">
                <a:srgbClr val="CBBCCA"/>
              </a:gs>
              <a:gs pos="100000">
                <a:srgbClr val="E8E0E7"/>
              </a:gs>
            </a:gsLst>
            <a:lin ang="5400000" scaled="1"/>
            <a:tileRect/>
          </a:gradFill>
        </p:grpSpPr>
        <p:sp>
          <p:nvSpPr>
            <p:cNvPr id="288" name="Google Shape;2574;p57"/>
            <p:cNvSpPr/>
            <p:nvPr/>
          </p:nvSpPr>
          <p:spPr>
            <a:xfrm>
              <a:off x="4867948" y="2109642"/>
              <a:ext cx="1141124" cy="937553"/>
            </a:xfrm>
            <a:custGeom>
              <a:avLst/>
              <a:gdLst/>
              <a:ahLst/>
              <a:cxnLst/>
              <a:rect l="l" t="t" r="r" b="b"/>
              <a:pathLst>
                <a:path w="48276" h="39668" extrusionOk="0">
                  <a:moveTo>
                    <a:pt x="21686" y="0"/>
                  </a:moveTo>
                  <a:cubicBezTo>
                    <a:pt x="13170" y="0"/>
                    <a:pt x="4644" y="4354"/>
                    <a:pt x="1457" y="12740"/>
                  </a:cubicBezTo>
                  <a:cubicBezTo>
                    <a:pt x="539" y="15147"/>
                    <a:pt x="222" y="17649"/>
                    <a:pt x="444" y="20088"/>
                  </a:cubicBezTo>
                  <a:cubicBezTo>
                    <a:pt x="0" y="23381"/>
                    <a:pt x="475" y="26801"/>
                    <a:pt x="2090" y="30127"/>
                  </a:cubicBezTo>
                  <a:cubicBezTo>
                    <a:pt x="4941" y="36017"/>
                    <a:pt x="11908" y="38962"/>
                    <a:pt x="18083" y="39564"/>
                  </a:cubicBezTo>
                  <a:cubicBezTo>
                    <a:pt x="18783" y="39633"/>
                    <a:pt x="19483" y="39667"/>
                    <a:pt x="20181" y="39667"/>
                  </a:cubicBezTo>
                  <a:cubicBezTo>
                    <a:pt x="34728" y="39667"/>
                    <a:pt x="48276" y="24908"/>
                    <a:pt x="40600" y="10524"/>
                  </a:cubicBezTo>
                  <a:cubicBezTo>
                    <a:pt x="36802" y="3433"/>
                    <a:pt x="29248" y="0"/>
                    <a:pt x="21686" y="0"/>
                  </a:cubicBezTo>
                  <a:close/>
                </a:path>
              </a:pathLst>
            </a:custGeom>
            <a:grp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amp;S Graceland" panose="02040603050506020204" pitchFamily="18" charset="0"/>
                <a:ea typeface="Surafont Sanukchang" pitchFamily="2" charset="-34"/>
                <a:cs typeface="FC Palette" pitchFamily="34" charset="-34"/>
                <a:sym typeface="Poppins"/>
              </a:endParaRPr>
            </a:p>
          </p:txBody>
        </p:sp>
        <p:sp>
          <p:nvSpPr>
            <p:cNvPr id="289" name="Google Shape;2580;p57"/>
            <p:cNvSpPr/>
            <p:nvPr/>
          </p:nvSpPr>
          <p:spPr>
            <a:xfrm>
              <a:off x="5180092" y="3013601"/>
              <a:ext cx="310447" cy="149526"/>
            </a:xfrm>
            <a:custGeom>
              <a:avLst/>
              <a:gdLst/>
              <a:ahLst/>
              <a:cxnLst/>
              <a:rect l="l" t="t" r="r" b="b"/>
              <a:pathLst>
                <a:path w="10325" h="4973" extrusionOk="0">
                  <a:moveTo>
                    <a:pt x="1" y="0"/>
                  </a:moveTo>
                  <a:lnTo>
                    <a:pt x="5163" y="4973"/>
                  </a:lnTo>
                  <a:lnTo>
                    <a:pt x="10325" y="0"/>
                  </a:lnTo>
                  <a:close/>
                </a:path>
              </a:pathLst>
            </a:custGeom>
            <a:grp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amp;S Graceland" panose="02040603050506020204" pitchFamily="18" charset="0"/>
                <a:ea typeface="Surafont Sanukchang" pitchFamily="2" charset="-34"/>
                <a:cs typeface="FC Palette" pitchFamily="34" charset="-34"/>
              </a:endParaRPr>
            </a:p>
          </p:txBody>
        </p:sp>
      </p:grpSp>
      <p:grpSp>
        <p:nvGrpSpPr>
          <p:cNvPr id="290" name="กลุ่ม 289"/>
          <p:cNvGrpSpPr/>
          <p:nvPr/>
        </p:nvGrpSpPr>
        <p:grpSpPr>
          <a:xfrm>
            <a:off x="1406387" y="2703107"/>
            <a:ext cx="250136" cy="205211"/>
            <a:chOff x="1905967" y="3125616"/>
            <a:chExt cx="264242" cy="238463"/>
          </a:xfrm>
        </p:grpSpPr>
        <p:sp>
          <p:nvSpPr>
            <p:cNvPr id="291" name="Google Shape;2582;p57"/>
            <p:cNvSpPr/>
            <p:nvPr/>
          </p:nvSpPr>
          <p:spPr>
            <a:xfrm>
              <a:off x="1905967" y="3125616"/>
              <a:ext cx="264242" cy="238463"/>
            </a:xfrm>
            <a:custGeom>
              <a:avLst/>
              <a:gdLst/>
              <a:ahLst/>
              <a:cxnLst/>
              <a:rect l="l" t="t" r="r" b="b"/>
              <a:pathLst>
                <a:path w="8546" h="6980" extrusionOk="0">
                  <a:moveTo>
                    <a:pt x="3839" y="1"/>
                  </a:moveTo>
                  <a:cubicBezTo>
                    <a:pt x="2333" y="1"/>
                    <a:pt x="824" y="766"/>
                    <a:pt x="254" y="2240"/>
                  </a:cubicBezTo>
                  <a:cubicBezTo>
                    <a:pt x="96" y="2652"/>
                    <a:pt x="64" y="3095"/>
                    <a:pt x="96" y="3538"/>
                  </a:cubicBezTo>
                  <a:cubicBezTo>
                    <a:pt x="1" y="4109"/>
                    <a:pt x="96" y="4710"/>
                    <a:pt x="381" y="5312"/>
                  </a:cubicBezTo>
                  <a:cubicBezTo>
                    <a:pt x="888" y="6357"/>
                    <a:pt x="2123" y="6864"/>
                    <a:pt x="3199" y="6959"/>
                  </a:cubicBezTo>
                  <a:cubicBezTo>
                    <a:pt x="3330" y="6973"/>
                    <a:pt x="3461" y="6979"/>
                    <a:pt x="3591" y="6979"/>
                  </a:cubicBezTo>
                  <a:cubicBezTo>
                    <a:pt x="6146" y="6979"/>
                    <a:pt x="8546" y="4391"/>
                    <a:pt x="7190" y="1860"/>
                  </a:cubicBezTo>
                  <a:cubicBezTo>
                    <a:pt x="6519" y="607"/>
                    <a:pt x="5180" y="1"/>
                    <a:pt x="3839"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amp;S Graceland" panose="02040603050506020204" pitchFamily="18" charset="0"/>
                <a:ea typeface="Surafont Sanukchang" pitchFamily="2" charset="-34"/>
                <a:cs typeface="FC Palette" pitchFamily="34" charset="-34"/>
              </a:endParaRPr>
            </a:p>
          </p:txBody>
        </p:sp>
        <p:sp>
          <p:nvSpPr>
            <p:cNvPr id="292" name="Google Shape;2583;p57"/>
            <p:cNvSpPr/>
            <p:nvPr/>
          </p:nvSpPr>
          <p:spPr>
            <a:xfrm>
              <a:off x="1981379" y="3201219"/>
              <a:ext cx="96223" cy="87698"/>
            </a:xfrm>
            <a:custGeom>
              <a:avLst/>
              <a:gdLst/>
              <a:ahLst/>
              <a:cxnLst/>
              <a:rect l="l" t="t" r="r" b="b"/>
              <a:pathLst>
                <a:path w="3112" h="2567" extrusionOk="0">
                  <a:moveTo>
                    <a:pt x="1395" y="0"/>
                  </a:moveTo>
                  <a:cubicBezTo>
                    <a:pt x="843" y="0"/>
                    <a:pt x="283" y="279"/>
                    <a:pt x="64" y="819"/>
                  </a:cubicBezTo>
                  <a:cubicBezTo>
                    <a:pt x="0" y="977"/>
                    <a:pt x="0" y="1135"/>
                    <a:pt x="0" y="1294"/>
                  </a:cubicBezTo>
                  <a:cubicBezTo>
                    <a:pt x="0" y="1516"/>
                    <a:pt x="0" y="1737"/>
                    <a:pt x="127" y="1927"/>
                  </a:cubicBezTo>
                  <a:cubicBezTo>
                    <a:pt x="317" y="2307"/>
                    <a:pt x="760" y="2497"/>
                    <a:pt x="1140" y="2561"/>
                  </a:cubicBezTo>
                  <a:cubicBezTo>
                    <a:pt x="1185" y="2565"/>
                    <a:pt x="1229" y="2567"/>
                    <a:pt x="1273" y="2567"/>
                  </a:cubicBezTo>
                  <a:cubicBezTo>
                    <a:pt x="2237" y="2567"/>
                    <a:pt x="3112" y="1599"/>
                    <a:pt x="2597" y="660"/>
                  </a:cubicBezTo>
                  <a:cubicBezTo>
                    <a:pt x="2360" y="216"/>
                    <a:pt x="1881" y="0"/>
                    <a:pt x="1395" y="0"/>
                  </a:cubicBezTo>
                  <a:close/>
                </a:path>
              </a:pathLst>
            </a:custGeom>
            <a:solidFill>
              <a:srgbClr val="FCF6E8"/>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amp;S Graceland" panose="02040603050506020204" pitchFamily="18" charset="0"/>
                <a:ea typeface="Surafont Sanukchang" pitchFamily="2" charset="-34"/>
                <a:cs typeface="FC Palette" pitchFamily="34" charset="-34"/>
              </a:endParaRPr>
            </a:p>
          </p:txBody>
        </p:sp>
      </p:grpSp>
      <p:grpSp>
        <p:nvGrpSpPr>
          <p:cNvPr id="296" name="กลุ่ม 295"/>
          <p:cNvGrpSpPr/>
          <p:nvPr/>
        </p:nvGrpSpPr>
        <p:grpSpPr>
          <a:xfrm>
            <a:off x="4199295" y="2703107"/>
            <a:ext cx="249198" cy="205211"/>
            <a:chOff x="5065891" y="3125616"/>
            <a:chExt cx="263252" cy="238463"/>
          </a:xfrm>
        </p:grpSpPr>
        <p:sp>
          <p:nvSpPr>
            <p:cNvPr id="297" name="Google Shape;2586;p57"/>
            <p:cNvSpPr/>
            <p:nvPr/>
          </p:nvSpPr>
          <p:spPr>
            <a:xfrm>
              <a:off x="5065891" y="3125616"/>
              <a:ext cx="263252" cy="238463"/>
            </a:xfrm>
            <a:custGeom>
              <a:avLst/>
              <a:gdLst/>
              <a:ahLst/>
              <a:cxnLst/>
              <a:rect l="l" t="t" r="r" b="b"/>
              <a:pathLst>
                <a:path w="8514" h="6980" extrusionOk="0">
                  <a:moveTo>
                    <a:pt x="3821" y="1"/>
                  </a:moveTo>
                  <a:cubicBezTo>
                    <a:pt x="2324" y="1"/>
                    <a:pt x="823" y="766"/>
                    <a:pt x="254" y="2240"/>
                  </a:cubicBezTo>
                  <a:cubicBezTo>
                    <a:pt x="95" y="2652"/>
                    <a:pt x="32" y="3095"/>
                    <a:pt x="64" y="3538"/>
                  </a:cubicBezTo>
                  <a:cubicBezTo>
                    <a:pt x="0" y="4109"/>
                    <a:pt x="95" y="4710"/>
                    <a:pt x="380" y="5312"/>
                  </a:cubicBezTo>
                  <a:cubicBezTo>
                    <a:pt x="887" y="6357"/>
                    <a:pt x="2091" y="6864"/>
                    <a:pt x="3199" y="6959"/>
                  </a:cubicBezTo>
                  <a:cubicBezTo>
                    <a:pt x="3330" y="6973"/>
                    <a:pt x="3460" y="6979"/>
                    <a:pt x="3591" y="6979"/>
                  </a:cubicBezTo>
                  <a:cubicBezTo>
                    <a:pt x="6143" y="6979"/>
                    <a:pt x="8513" y="4391"/>
                    <a:pt x="7158" y="1860"/>
                  </a:cubicBezTo>
                  <a:cubicBezTo>
                    <a:pt x="6486" y="607"/>
                    <a:pt x="5155" y="1"/>
                    <a:pt x="3821" y="1"/>
                  </a:cubicBezTo>
                  <a:close/>
                </a:path>
              </a:pathLst>
            </a:custGeom>
            <a:solidFill>
              <a:srgbClr val="CBBCCA"/>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amp;S Graceland" panose="02040603050506020204" pitchFamily="18" charset="0"/>
                <a:ea typeface="Surafont Sanukchang" pitchFamily="2" charset="-34"/>
                <a:cs typeface="FC Palette" pitchFamily="34" charset="-34"/>
              </a:endParaRPr>
            </a:p>
          </p:txBody>
        </p:sp>
        <p:sp>
          <p:nvSpPr>
            <p:cNvPr id="298" name="Google Shape;2587;p57"/>
            <p:cNvSpPr/>
            <p:nvPr/>
          </p:nvSpPr>
          <p:spPr>
            <a:xfrm>
              <a:off x="5140314" y="3201219"/>
              <a:ext cx="96284" cy="87698"/>
            </a:xfrm>
            <a:custGeom>
              <a:avLst/>
              <a:gdLst/>
              <a:ahLst/>
              <a:cxnLst/>
              <a:rect l="l" t="t" r="r" b="b"/>
              <a:pathLst>
                <a:path w="3114" h="2567" extrusionOk="0">
                  <a:moveTo>
                    <a:pt x="1403" y="0"/>
                  </a:moveTo>
                  <a:cubicBezTo>
                    <a:pt x="850" y="0"/>
                    <a:pt x="297" y="279"/>
                    <a:pt x="95" y="819"/>
                  </a:cubicBezTo>
                  <a:cubicBezTo>
                    <a:pt x="32" y="977"/>
                    <a:pt x="0" y="1135"/>
                    <a:pt x="32" y="1294"/>
                  </a:cubicBezTo>
                  <a:cubicBezTo>
                    <a:pt x="0" y="1516"/>
                    <a:pt x="32" y="1737"/>
                    <a:pt x="127" y="1927"/>
                  </a:cubicBezTo>
                  <a:cubicBezTo>
                    <a:pt x="317" y="2307"/>
                    <a:pt x="760" y="2497"/>
                    <a:pt x="1172" y="2561"/>
                  </a:cubicBezTo>
                  <a:cubicBezTo>
                    <a:pt x="1215" y="2565"/>
                    <a:pt x="1258" y="2567"/>
                    <a:pt x="1301" y="2567"/>
                  </a:cubicBezTo>
                  <a:cubicBezTo>
                    <a:pt x="2237" y="2567"/>
                    <a:pt x="3113" y="1599"/>
                    <a:pt x="2629" y="660"/>
                  </a:cubicBezTo>
                  <a:cubicBezTo>
                    <a:pt x="2377" y="216"/>
                    <a:pt x="1889" y="0"/>
                    <a:pt x="1403" y="0"/>
                  </a:cubicBezTo>
                  <a:close/>
                </a:path>
              </a:pathLst>
            </a:custGeom>
            <a:solidFill>
              <a:srgbClr val="FCF6E8"/>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amp;S Graceland" panose="02040603050506020204" pitchFamily="18" charset="0"/>
                <a:ea typeface="Surafont Sanukchang" pitchFamily="2" charset="-34"/>
                <a:cs typeface="FC Palette" pitchFamily="34" charset="-34"/>
              </a:endParaRPr>
            </a:p>
          </p:txBody>
        </p:sp>
      </p:grpSp>
      <p:grpSp>
        <p:nvGrpSpPr>
          <p:cNvPr id="302" name="กลุ่ม 301"/>
          <p:cNvGrpSpPr/>
          <p:nvPr/>
        </p:nvGrpSpPr>
        <p:grpSpPr>
          <a:xfrm>
            <a:off x="7023355" y="2710382"/>
            <a:ext cx="250106" cy="205211"/>
            <a:chOff x="8224825" y="3125616"/>
            <a:chExt cx="264211" cy="238463"/>
          </a:xfrm>
        </p:grpSpPr>
        <p:sp>
          <p:nvSpPr>
            <p:cNvPr id="303" name="Google Shape;2590;p57"/>
            <p:cNvSpPr/>
            <p:nvPr/>
          </p:nvSpPr>
          <p:spPr>
            <a:xfrm>
              <a:off x="8224825" y="3125616"/>
              <a:ext cx="264211" cy="238463"/>
            </a:xfrm>
            <a:custGeom>
              <a:avLst/>
              <a:gdLst/>
              <a:ahLst/>
              <a:cxnLst/>
              <a:rect l="l" t="t" r="r" b="b"/>
              <a:pathLst>
                <a:path w="8545" h="6980" extrusionOk="0">
                  <a:moveTo>
                    <a:pt x="3842" y="1"/>
                  </a:moveTo>
                  <a:cubicBezTo>
                    <a:pt x="2339" y="1"/>
                    <a:pt x="838" y="766"/>
                    <a:pt x="285" y="2240"/>
                  </a:cubicBezTo>
                  <a:cubicBezTo>
                    <a:pt x="127" y="2652"/>
                    <a:pt x="64" y="3095"/>
                    <a:pt x="95" y="3538"/>
                  </a:cubicBezTo>
                  <a:cubicBezTo>
                    <a:pt x="0" y="4109"/>
                    <a:pt x="95" y="4710"/>
                    <a:pt x="380" y="5312"/>
                  </a:cubicBezTo>
                  <a:cubicBezTo>
                    <a:pt x="887" y="6357"/>
                    <a:pt x="2122" y="6864"/>
                    <a:pt x="3199" y="6959"/>
                  </a:cubicBezTo>
                  <a:cubicBezTo>
                    <a:pt x="3331" y="6973"/>
                    <a:pt x="3463" y="6979"/>
                    <a:pt x="3595" y="6979"/>
                  </a:cubicBezTo>
                  <a:cubicBezTo>
                    <a:pt x="6174" y="6979"/>
                    <a:pt x="8545" y="4391"/>
                    <a:pt x="7189" y="1860"/>
                  </a:cubicBezTo>
                  <a:cubicBezTo>
                    <a:pt x="6518" y="607"/>
                    <a:pt x="5179" y="1"/>
                    <a:pt x="3842" y="1"/>
                  </a:cubicBezTo>
                  <a:close/>
                </a:path>
              </a:pathLst>
            </a:custGeom>
            <a:solidFill>
              <a:srgbClr val="E8C6D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amp;S Graceland" panose="02040603050506020204" pitchFamily="18" charset="0"/>
                <a:ea typeface="Surafont Sanukchang" pitchFamily="2" charset="-34"/>
                <a:cs typeface="FC Palette" pitchFamily="34" charset="-34"/>
              </a:endParaRPr>
            </a:p>
          </p:txBody>
        </p:sp>
        <p:sp>
          <p:nvSpPr>
            <p:cNvPr id="304" name="Google Shape;2591;p57"/>
            <p:cNvSpPr/>
            <p:nvPr/>
          </p:nvSpPr>
          <p:spPr>
            <a:xfrm>
              <a:off x="8300206" y="3201219"/>
              <a:ext cx="96284" cy="87698"/>
            </a:xfrm>
            <a:custGeom>
              <a:avLst/>
              <a:gdLst/>
              <a:ahLst/>
              <a:cxnLst/>
              <a:rect l="l" t="t" r="r" b="b"/>
              <a:pathLst>
                <a:path w="3114" h="2567" extrusionOk="0">
                  <a:moveTo>
                    <a:pt x="1403" y="0"/>
                  </a:moveTo>
                  <a:cubicBezTo>
                    <a:pt x="850" y="0"/>
                    <a:pt x="298" y="279"/>
                    <a:pt x="96" y="819"/>
                  </a:cubicBezTo>
                  <a:cubicBezTo>
                    <a:pt x="32" y="977"/>
                    <a:pt x="1" y="1135"/>
                    <a:pt x="32" y="1294"/>
                  </a:cubicBezTo>
                  <a:cubicBezTo>
                    <a:pt x="1" y="1516"/>
                    <a:pt x="32" y="1737"/>
                    <a:pt x="127" y="1927"/>
                  </a:cubicBezTo>
                  <a:cubicBezTo>
                    <a:pt x="317" y="2307"/>
                    <a:pt x="761" y="2497"/>
                    <a:pt x="1172" y="2561"/>
                  </a:cubicBezTo>
                  <a:cubicBezTo>
                    <a:pt x="1216" y="2565"/>
                    <a:pt x="1259" y="2567"/>
                    <a:pt x="1301" y="2567"/>
                  </a:cubicBezTo>
                  <a:cubicBezTo>
                    <a:pt x="2237" y="2567"/>
                    <a:pt x="3114" y="1599"/>
                    <a:pt x="2629" y="660"/>
                  </a:cubicBezTo>
                  <a:cubicBezTo>
                    <a:pt x="2377" y="216"/>
                    <a:pt x="1890" y="0"/>
                    <a:pt x="1403" y="0"/>
                  </a:cubicBezTo>
                  <a:close/>
                </a:path>
              </a:pathLst>
            </a:custGeom>
            <a:solidFill>
              <a:srgbClr val="FCF6E8"/>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amp;S Graceland" panose="02040603050506020204" pitchFamily="18" charset="0"/>
                <a:ea typeface="Surafont Sanukchang" pitchFamily="2" charset="-34"/>
                <a:cs typeface="FC Palette" pitchFamily="34" charset="-34"/>
              </a:endParaRPr>
            </a:p>
          </p:txBody>
        </p:sp>
      </p:grpSp>
      <p:sp>
        <p:nvSpPr>
          <p:cNvPr id="305" name="Google Shape;2592;p57"/>
          <p:cNvSpPr txBox="1"/>
          <p:nvPr/>
        </p:nvSpPr>
        <p:spPr>
          <a:xfrm>
            <a:off x="1193279" y="1654042"/>
            <a:ext cx="676353" cy="62276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accent4">
                    <a:lumMod val="75000"/>
                  </a:schemeClr>
                </a:solidFill>
                <a:latin typeface="UTM A&amp;S Graceland" panose="02040603050506020204" pitchFamily="18" charset="0"/>
                <a:ea typeface="Surafont Sanukchang" pitchFamily="2" charset="-34"/>
                <a:cs typeface="FC Palette" pitchFamily="34" charset="-34"/>
                <a:sym typeface="Poppins"/>
              </a:rPr>
              <a:t>1</a:t>
            </a:r>
            <a:endParaRPr sz="3600" dirty="0">
              <a:solidFill>
                <a:schemeClr val="accent4">
                  <a:lumMod val="75000"/>
                </a:schemeClr>
              </a:solidFill>
              <a:latin typeface="UTM A&amp;S Graceland" panose="02040603050506020204" pitchFamily="18" charset="0"/>
              <a:ea typeface="Surafont Sanukchang" pitchFamily="2" charset="-34"/>
              <a:cs typeface="FC Palette" pitchFamily="34" charset="-34"/>
              <a:sym typeface="Poppins"/>
            </a:endParaRPr>
          </a:p>
        </p:txBody>
      </p:sp>
      <p:grpSp>
        <p:nvGrpSpPr>
          <p:cNvPr id="307" name="กลุ่ม 306"/>
          <p:cNvGrpSpPr/>
          <p:nvPr/>
        </p:nvGrpSpPr>
        <p:grpSpPr>
          <a:xfrm>
            <a:off x="6558721" y="1507054"/>
            <a:ext cx="1073460" cy="975873"/>
            <a:chOff x="7956148" y="2109642"/>
            <a:chExt cx="1141124" cy="1053485"/>
          </a:xfrm>
          <a:gradFill>
            <a:gsLst>
              <a:gs pos="0">
                <a:srgbClr val="E8C6D2"/>
              </a:gs>
              <a:gs pos="100000">
                <a:srgbClr val="F4E4EA"/>
              </a:gs>
            </a:gsLst>
            <a:lin ang="5400000" scaled="1"/>
          </a:gradFill>
        </p:grpSpPr>
        <p:sp>
          <p:nvSpPr>
            <p:cNvPr id="308" name="Google Shape;2581;p57"/>
            <p:cNvSpPr/>
            <p:nvPr/>
          </p:nvSpPr>
          <p:spPr>
            <a:xfrm>
              <a:off x="8252903" y="3013601"/>
              <a:ext cx="309485" cy="149526"/>
            </a:xfrm>
            <a:custGeom>
              <a:avLst/>
              <a:gdLst/>
              <a:ahLst/>
              <a:cxnLst/>
              <a:rect l="l" t="t" r="r" b="b"/>
              <a:pathLst>
                <a:path w="10293" h="4973" extrusionOk="0">
                  <a:moveTo>
                    <a:pt x="0" y="0"/>
                  </a:moveTo>
                  <a:lnTo>
                    <a:pt x="5162" y="4973"/>
                  </a:lnTo>
                  <a:lnTo>
                    <a:pt x="10293" y="0"/>
                  </a:lnTo>
                  <a:close/>
                </a:path>
              </a:pathLst>
            </a:custGeom>
            <a:grp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amp;S Graceland" panose="02040603050506020204" pitchFamily="18" charset="0"/>
                <a:ea typeface="Surafont Sanukchang" pitchFamily="2" charset="-34"/>
                <a:cs typeface="FC Palette" pitchFamily="34" charset="-34"/>
              </a:endParaRPr>
            </a:p>
          </p:txBody>
        </p:sp>
        <p:sp>
          <p:nvSpPr>
            <p:cNvPr id="309" name="Google Shape;2595;p57"/>
            <p:cNvSpPr/>
            <p:nvPr/>
          </p:nvSpPr>
          <p:spPr>
            <a:xfrm>
              <a:off x="7956148" y="2109642"/>
              <a:ext cx="1141124" cy="937553"/>
            </a:xfrm>
            <a:custGeom>
              <a:avLst/>
              <a:gdLst/>
              <a:ahLst/>
              <a:cxnLst/>
              <a:rect l="l" t="t" r="r" b="b"/>
              <a:pathLst>
                <a:path w="48276" h="39668" extrusionOk="0">
                  <a:moveTo>
                    <a:pt x="21686" y="0"/>
                  </a:moveTo>
                  <a:cubicBezTo>
                    <a:pt x="13170" y="0"/>
                    <a:pt x="4644" y="4354"/>
                    <a:pt x="1457" y="12740"/>
                  </a:cubicBezTo>
                  <a:cubicBezTo>
                    <a:pt x="539" y="15147"/>
                    <a:pt x="222" y="17649"/>
                    <a:pt x="444" y="20088"/>
                  </a:cubicBezTo>
                  <a:cubicBezTo>
                    <a:pt x="0" y="23381"/>
                    <a:pt x="475" y="26801"/>
                    <a:pt x="2090" y="30127"/>
                  </a:cubicBezTo>
                  <a:cubicBezTo>
                    <a:pt x="4941" y="36017"/>
                    <a:pt x="11908" y="38962"/>
                    <a:pt x="18083" y="39564"/>
                  </a:cubicBezTo>
                  <a:cubicBezTo>
                    <a:pt x="18783" y="39633"/>
                    <a:pt x="19483" y="39667"/>
                    <a:pt x="20181" y="39667"/>
                  </a:cubicBezTo>
                  <a:cubicBezTo>
                    <a:pt x="34728" y="39667"/>
                    <a:pt x="48276" y="24908"/>
                    <a:pt x="40600" y="10524"/>
                  </a:cubicBezTo>
                  <a:cubicBezTo>
                    <a:pt x="36802" y="3433"/>
                    <a:pt x="29248" y="0"/>
                    <a:pt x="21686" y="0"/>
                  </a:cubicBezTo>
                  <a:close/>
                </a:path>
              </a:pathLst>
            </a:custGeom>
            <a:grp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amp;S Graceland" panose="02040603050506020204" pitchFamily="18" charset="0"/>
                <a:ea typeface="Surafont Sanukchang" pitchFamily="2" charset="-34"/>
                <a:cs typeface="FC Palette" pitchFamily="34" charset="-34"/>
                <a:sym typeface="Poppins"/>
              </a:endParaRPr>
            </a:p>
          </p:txBody>
        </p:sp>
      </p:grpSp>
      <p:sp>
        <p:nvSpPr>
          <p:cNvPr id="316" name="Google Shape;2598;p57"/>
          <p:cNvSpPr txBox="1"/>
          <p:nvPr/>
        </p:nvSpPr>
        <p:spPr>
          <a:xfrm>
            <a:off x="3985718" y="1654042"/>
            <a:ext cx="676353" cy="62276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accent4">
                    <a:lumMod val="75000"/>
                  </a:schemeClr>
                </a:solidFill>
                <a:latin typeface="UTM A&amp;S Graceland" panose="02040603050506020204" pitchFamily="18" charset="0"/>
                <a:ea typeface="Surafont Sanukchang" pitchFamily="2" charset="-34"/>
                <a:cs typeface="FC Palette" pitchFamily="34" charset="-34"/>
                <a:sym typeface="Poppins"/>
              </a:rPr>
              <a:t>2</a:t>
            </a:r>
            <a:endParaRPr sz="3600" dirty="0">
              <a:solidFill>
                <a:schemeClr val="accent4">
                  <a:lumMod val="75000"/>
                </a:schemeClr>
              </a:solidFill>
              <a:latin typeface="UTM A&amp;S Graceland" panose="02040603050506020204" pitchFamily="18" charset="0"/>
              <a:ea typeface="Surafont Sanukchang" pitchFamily="2" charset="-34"/>
              <a:cs typeface="FC Palette" pitchFamily="34" charset="-34"/>
              <a:sym typeface="Poppins"/>
            </a:endParaRPr>
          </a:p>
        </p:txBody>
      </p:sp>
      <p:sp>
        <p:nvSpPr>
          <p:cNvPr id="317" name="Google Shape;2599;p57"/>
          <p:cNvSpPr txBox="1"/>
          <p:nvPr/>
        </p:nvSpPr>
        <p:spPr>
          <a:xfrm>
            <a:off x="6719674" y="1654042"/>
            <a:ext cx="676353" cy="62276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accent4">
                    <a:lumMod val="75000"/>
                  </a:schemeClr>
                </a:solidFill>
                <a:latin typeface="UTM A&amp;S Graceland" panose="02040603050506020204" pitchFamily="18" charset="0"/>
                <a:ea typeface="Surafont Sanukchang" pitchFamily="2" charset="-34"/>
                <a:cs typeface="FC Palette" pitchFamily="34" charset="-34"/>
                <a:sym typeface="Poppins"/>
              </a:rPr>
              <a:t>3</a:t>
            </a:r>
            <a:endParaRPr sz="3600" dirty="0">
              <a:solidFill>
                <a:schemeClr val="accent4">
                  <a:lumMod val="75000"/>
                </a:schemeClr>
              </a:solidFill>
              <a:latin typeface="UTM A&amp;S Graceland" panose="02040603050506020204" pitchFamily="18" charset="0"/>
              <a:ea typeface="Surafont Sanukchang" pitchFamily="2" charset="-34"/>
              <a:cs typeface="FC Palette" pitchFamily="34" charset="-34"/>
              <a:sym typeface="Poppins"/>
            </a:endParaRPr>
          </a:p>
        </p:txBody>
      </p:sp>
      <p:sp>
        <p:nvSpPr>
          <p:cNvPr id="331" name="Google Shape;2598;p57"/>
          <p:cNvSpPr txBox="1"/>
          <p:nvPr/>
        </p:nvSpPr>
        <p:spPr>
          <a:xfrm>
            <a:off x="8066008" y="3420728"/>
            <a:ext cx="676353" cy="62276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dirty="0">
              <a:solidFill>
                <a:schemeClr val="accent4">
                  <a:lumMod val="75000"/>
                </a:schemeClr>
              </a:solidFill>
              <a:latin typeface="UTM A&amp;S Graceland" panose="02040603050506020204" pitchFamily="18" charset="0"/>
              <a:ea typeface="Surafont Sanukchang" pitchFamily="2" charset="-34"/>
              <a:cs typeface="FC Palette" pitchFamily="34" charset="-34"/>
              <a:sym typeface="Poppins"/>
            </a:endParaRPr>
          </a:p>
        </p:txBody>
      </p:sp>
      <p:grpSp>
        <p:nvGrpSpPr>
          <p:cNvPr id="108" name="กลุ่ม 107"/>
          <p:cNvGrpSpPr/>
          <p:nvPr/>
        </p:nvGrpSpPr>
        <p:grpSpPr>
          <a:xfrm>
            <a:off x="1712023" y="1686437"/>
            <a:ext cx="154822" cy="525698"/>
            <a:chOff x="1299961" y="1690386"/>
            <a:chExt cx="140747" cy="525698"/>
          </a:xfrm>
        </p:grpSpPr>
        <p:sp>
          <p:nvSpPr>
            <p:cNvPr id="109" name="วงรี 108"/>
            <p:cNvSpPr/>
            <p:nvPr/>
          </p:nvSpPr>
          <p:spPr>
            <a:xfrm>
              <a:off x="1299961" y="1690386"/>
              <a:ext cx="119827" cy="108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UTM A&amp;S Graceland" panose="02040603050506020204" pitchFamily="18" charset="0"/>
              </a:endParaRPr>
            </a:p>
          </p:txBody>
        </p:sp>
        <p:sp>
          <p:nvSpPr>
            <p:cNvPr id="110" name="ส่วนโค้ง 109"/>
            <p:cNvSpPr/>
            <p:nvPr/>
          </p:nvSpPr>
          <p:spPr>
            <a:xfrm rot="467432">
              <a:off x="1323547" y="1844874"/>
              <a:ext cx="117161" cy="371210"/>
            </a:xfrm>
            <a:prstGeom prst="arc">
              <a:avLst>
                <a:gd name="adj1" fmla="val 16942688"/>
                <a:gd name="adj2" fmla="val 0"/>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latin typeface="UTM A&amp;S Graceland" panose="02040603050506020204" pitchFamily="18" charset="0"/>
              </a:endParaRPr>
            </a:p>
          </p:txBody>
        </p:sp>
      </p:grpSp>
      <p:grpSp>
        <p:nvGrpSpPr>
          <p:cNvPr id="111" name="กลุ่ม 110"/>
          <p:cNvGrpSpPr/>
          <p:nvPr/>
        </p:nvGrpSpPr>
        <p:grpSpPr>
          <a:xfrm>
            <a:off x="4507007" y="1686437"/>
            <a:ext cx="154822" cy="525698"/>
            <a:chOff x="4094945" y="1670302"/>
            <a:chExt cx="140747" cy="525698"/>
          </a:xfrm>
        </p:grpSpPr>
        <p:sp>
          <p:nvSpPr>
            <p:cNvPr id="112" name="วงรี 111"/>
            <p:cNvSpPr/>
            <p:nvPr/>
          </p:nvSpPr>
          <p:spPr>
            <a:xfrm>
              <a:off x="4094945" y="1670302"/>
              <a:ext cx="119827" cy="108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UTM A&amp;S Graceland" panose="02040603050506020204" pitchFamily="18" charset="0"/>
              </a:endParaRPr>
            </a:p>
          </p:txBody>
        </p:sp>
        <p:sp>
          <p:nvSpPr>
            <p:cNvPr id="113" name="ส่วนโค้ง 112"/>
            <p:cNvSpPr/>
            <p:nvPr/>
          </p:nvSpPr>
          <p:spPr>
            <a:xfrm rot="467432">
              <a:off x="4118531" y="1824790"/>
              <a:ext cx="117161" cy="371210"/>
            </a:xfrm>
            <a:prstGeom prst="arc">
              <a:avLst>
                <a:gd name="adj1" fmla="val 16942688"/>
                <a:gd name="adj2" fmla="val 0"/>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latin typeface="UTM A&amp;S Graceland" panose="02040603050506020204" pitchFamily="18" charset="0"/>
              </a:endParaRPr>
            </a:p>
          </p:txBody>
        </p:sp>
      </p:grpSp>
      <p:grpSp>
        <p:nvGrpSpPr>
          <p:cNvPr id="114" name="กลุ่ม 113"/>
          <p:cNvGrpSpPr/>
          <p:nvPr/>
        </p:nvGrpSpPr>
        <p:grpSpPr>
          <a:xfrm>
            <a:off x="7200927" y="1686437"/>
            <a:ext cx="154822" cy="525698"/>
            <a:chOff x="4094945" y="1670302"/>
            <a:chExt cx="140747" cy="525698"/>
          </a:xfrm>
        </p:grpSpPr>
        <p:sp>
          <p:nvSpPr>
            <p:cNvPr id="115" name="วงรี 114"/>
            <p:cNvSpPr/>
            <p:nvPr/>
          </p:nvSpPr>
          <p:spPr>
            <a:xfrm>
              <a:off x="4094945" y="1670302"/>
              <a:ext cx="119827" cy="108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UTM A&amp;S Graceland" panose="02040603050506020204" pitchFamily="18" charset="0"/>
              </a:endParaRPr>
            </a:p>
          </p:txBody>
        </p:sp>
        <p:sp>
          <p:nvSpPr>
            <p:cNvPr id="116" name="ส่วนโค้ง 115"/>
            <p:cNvSpPr/>
            <p:nvPr/>
          </p:nvSpPr>
          <p:spPr>
            <a:xfrm rot="467432">
              <a:off x="4118531" y="1824790"/>
              <a:ext cx="117161" cy="371210"/>
            </a:xfrm>
            <a:prstGeom prst="arc">
              <a:avLst>
                <a:gd name="adj1" fmla="val 16942688"/>
                <a:gd name="adj2" fmla="val 0"/>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latin typeface="UTM A&amp;S Graceland" panose="02040603050506020204" pitchFamily="18" charset="0"/>
              </a:endParaRPr>
            </a:p>
          </p:txBody>
        </p:sp>
      </p:grpSp>
      <p:grpSp>
        <p:nvGrpSpPr>
          <p:cNvPr id="117" name="กลุ่ม 116"/>
          <p:cNvGrpSpPr/>
          <p:nvPr/>
        </p:nvGrpSpPr>
        <p:grpSpPr>
          <a:xfrm>
            <a:off x="3116174" y="3472203"/>
            <a:ext cx="154822" cy="525698"/>
            <a:chOff x="4094945" y="1670302"/>
            <a:chExt cx="140747" cy="525698"/>
          </a:xfrm>
        </p:grpSpPr>
        <p:sp>
          <p:nvSpPr>
            <p:cNvPr id="118" name="วงรี 117"/>
            <p:cNvSpPr/>
            <p:nvPr/>
          </p:nvSpPr>
          <p:spPr>
            <a:xfrm>
              <a:off x="4094945" y="1670302"/>
              <a:ext cx="119827" cy="108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UTM A&amp;S Graceland" panose="02040603050506020204" pitchFamily="18" charset="0"/>
              </a:endParaRPr>
            </a:p>
          </p:txBody>
        </p:sp>
        <p:sp>
          <p:nvSpPr>
            <p:cNvPr id="119" name="ส่วนโค้ง 118"/>
            <p:cNvSpPr/>
            <p:nvPr/>
          </p:nvSpPr>
          <p:spPr>
            <a:xfrm rot="467432">
              <a:off x="4118531" y="1824790"/>
              <a:ext cx="117161" cy="371210"/>
            </a:xfrm>
            <a:prstGeom prst="arc">
              <a:avLst>
                <a:gd name="adj1" fmla="val 16942688"/>
                <a:gd name="adj2" fmla="val 0"/>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latin typeface="UTM A&amp;S Graceland" panose="02040603050506020204" pitchFamily="18" charset="0"/>
              </a:endParaRPr>
            </a:p>
          </p:txBody>
        </p:sp>
      </p:grpSp>
      <p:grpSp>
        <p:nvGrpSpPr>
          <p:cNvPr id="120" name="กลุ่ม 119"/>
          <p:cNvGrpSpPr/>
          <p:nvPr/>
        </p:nvGrpSpPr>
        <p:grpSpPr>
          <a:xfrm>
            <a:off x="5836717" y="3472203"/>
            <a:ext cx="154822" cy="525698"/>
            <a:chOff x="4094945" y="1670302"/>
            <a:chExt cx="140747" cy="525698"/>
          </a:xfrm>
        </p:grpSpPr>
        <p:sp>
          <p:nvSpPr>
            <p:cNvPr id="121" name="วงรี 120"/>
            <p:cNvSpPr/>
            <p:nvPr/>
          </p:nvSpPr>
          <p:spPr>
            <a:xfrm>
              <a:off x="4094945" y="1670302"/>
              <a:ext cx="119827" cy="108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UTM A&amp;S Graceland" panose="02040603050506020204" pitchFamily="18" charset="0"/>
              </a:endParaRPr>
            </a:p>
          </p:txBody>
        </p:sp>
        <p:sp>
          <p:nvSpPr>
            <p:cNvPr id="122" name="ส่วนโค้ง 121"/>
            <p:cNvSpPr/>
            <p:nvPr/>
          </p:nvSpPr>
          <p:spPr>
            <a:xfrm rot="467432">
              <a:off x="4118531" y="1824790"/>
              <a:ext cx="117161" cy="371210"/>
            </a:xfrm>
            <a:prstGeom prst="arc">
              <a:avLst>
                <a:gd name="adj1" fmla="val 16942688"/>
                <a:gd name="adj2" fmla="val 0"/>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latin typeface="UTM A&amp;S Graceland" panose="02040603050506020204" pitchFamily="18" charset="0"/>
              </a:endParaRPr>
            </a:p>
          </p:txBody>
        </p:sp>
      </p:grpSp>
      <p:pic>
        <p:nvPicPr>
          <p:cNvPr id="3" name="รูปภาพ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187914" y="2522524"/>
            <a:ext cx="445352" cy="445352"/>
          </a:xfrm>
          <a:prstGeom prst="rect">
            <a:avLst/>
          </a:prstGeom>
        </p:spPr>
      </p:pic>
      <p:sp>
        <p:nvSpPr>
          <p:cNvPr id="46" name="วงรี 53"/>
          <p:cNvSpPr/>
          <p:nvPr/>
        </p:nvSpPr>
        <p:spPr>
          <a:xfrm>
            <a:off x="6439337" y="51470"/>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ircle" panose="020B0703020102020204" pitchFamily="34" charset="0"/>
              </a:rPr>
              <a:t>L</a:t>
            </a:r>
            <a:endParaRPr lang="th-TH" dirty="0">
              <a:latin typeface="Circle" panose="020B0703020102020204" pitchFamily="34" charset="0"/>
            </a:endParaRPr>
          </a:p>
        </p:txBody>
      </p:sp>
      <p:sp>
        <p:nvSpPr>
          <p:cNvPr id="47" name="วงรี 54"/>
          <p:cNvSpPr/>
          <p:nvPr/>
        </p:nvSpPr>
        <p:spPr>
          <a:xfrm>
            <a:off x="7035759" y="51470"/>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ircle" panose="020B0703020102020204" pitchFamily="34" charset="0"/>
              </a:rPr>
              <a:t>O</a:t>
            </a:r>
            <a:endParaRPr lang="th-TH" dirty="0">
              <a:latin typeface="Circle" panose="020B0703020102020204" pitchFamily="34" charset="0"/>
            </a:endParaRPr>
          </a:p>
        </p:txBody>
      </p:sp>
      <p:sp>
        <p:nvSpPr>
          <p:cNvPr id="48" name="วงรี 55"/>
          <p:cNvSpPr/>
          <p:nvPr/>
        </p:nvSpPr>
        <p:spPr>
          <a:xfrm>
            <a:off x="7632181" y="51470"/>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ircle" panose="020B0703020102020204" pitchFamily="34" charset="0"/>
              </a:rPr>
              <a:t>P</a:t>
            </a:r>
            <a:endParaRPr lang="th-TH" dirty="0">
              <a:latin typeface="Circle" panose="020B0703020102020204" pitchFamily="34" charset="0"/>
            </a:endParaRPr>
          </a:p>
        </p:txBody>
      </p:sp>
      <p:sp>
        <p:nvSpPr>
          <p:cNvPr id="49" name="วงรี 56"/>
          <p:cNvSpPr/>
          <p:nvPr/>
        </p:nvSpPr>
        <p:spPr>
          <a:xfrm>
            <a:off x="8228602" y="51470"/>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ircle" panose="020B0703020102020204" pitchFamily="34" charset="0"/>
              </a:rPr>
              <a:t>4</a:t>
            </a:r>
            <a:endParaRPr lang="th-TH" dirty="0">
              <a:latin typeface="Circle" panose="020B0703020102020204" pitchFamily="34" charset="0"/>
            </a:endParaRPr>
          </a:p>
        </p:txBody>
      </p:sp>
    </p:spTree>
    <p:extLst>
      <p:ext uri="{BB962C8B-B14F-4D97-AF65-F5344CB8AC3E}">
        <p14:creationId xmlns:p14="http://schemas.microsoft.com/office/powerpoint/2010/main" val="407258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11111E-6 -3.7037E-7 L 0.29167 0.00617 " pathEditMode="relative" rAng="0" ptsTypes="AA">
                                      <p:cBhvr>
                                        <p:cTn id="6" dur="2000" fill="hold"/>
                                        <p:tgtEl>
                                          <p:spTgt spid="3"/>
                                        </p:tgtEl>
                                        <p:attrNameLst>
                                          <p:attrName>ppt_x</p:attrName>
                                          <p:attrName>ppt_y</p:attrName>
                                        </p:attrNameLst>
                                      </p:cBhvr>
                                      <p:rCtr x="14583" y="3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กลุ่ม 57"/>
          <p:cNvGrpSpPr/>
          <p:nvPr/>
        </p:nvGrpSpPr>
        <p:grpSpPr>
          <a:xfrm>
            <a:off x="4994787" y="4167034"/>
            <a:ext cx="2261782" cy="450000"/>
            <a:chOff x="3289945" y="3405879"/>
            <a:chExt cx="2261782" cy="450000"/>
          </a:xfrm>
        </p:grpSpPr>
        <p:sp>
          <p:nvSpPr>
            <p:cNvPr id="54" name="วงรี 53"/>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5" name="วงรี 54"/>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6" name="วงรี 55"/>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7" name="วงรี 56"/>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73" name="TextBox 72">
            <a:extLst>
              <a:ext uri="{FF2B5EF4-FFF2-40B4-BE49-F238E27FC236}">
                <a16:creationId xmlns:a16="http://schemas.microsoft.com/office/drawing/2014/main" id="{8E3F2048-C18E-4441-9780-C70EB85D912C}"/>
              </a:ext>
            </a:extLst>
          </p:cNvPr>
          <p:cNvSpPr txBox="1"/>
          <p:nvPr/>
        </p:nvSpPr>
        <p:spPr>
          <a:xfrm>
            <a:off x="4012676" y="1502558"/>
            <a:ext cx="4289733" cy="2062103"/>
          </a:xfrm>
          <a:prstGeom prst="rect">
            <a:avLst/>
          </a:prstGeom>
          <a:noFill/>
        </p:spPr>
        <p:txBody>
          <a:bodyPr wrap="square" rtlCol="0">
            <a:spAutoFit/>
          </a:bodyPr>
          <a:lstStyle/>
          <a:p>
            <a:pPr algn="ctr"/>
            <a:r>
              <a:rPr lang="nl-NL" sz="3200" dirty="0">
                <a:latin typeface="Cambria" panose="02040503050406030204" pitchFamily="18" charset="0"/>
                <a:ea typeface="Cambria" panose="02040503050406030204" pitchFamily="18" charset="0"/>
              </a:rPr>
              <a:t>Viết về những hoạt động yêu thích của em trong đó có ít nhất một hình ảnh so sánh.</a:t>
            </a:r>
            <a:endParaRPr lang="en-US" sz="3200" dirty="0">
              <a:latin typeface="Cambria" panose="02040503050406030204" pitchFamily="18" charset="0"/>
              <a:ea typeface="Cambria" panose="02040503050406030204" pitchFamily="18" charset="0"/>
            </a:endParaRPr>
          </a:p>
        </p:txBody>
      </p:sp>
      <p:grpSp>
        <p:nvGrpSpPr>
          <p:cNvPr id="96" name="กลุ่ม 95"/>
          <p:cNvGrpSpPr/>
          <p:nvPr/>
        </p:nvGrpSpPr>
        <p:grpSpPr>
          <a:xfrm>
            <a:off x="3792482" y="1189498"/>
            <a:ext cx="307072" cy="362768"/>
            <a:chOff x="5181879" y="1475364"/>
            <a:chExt cx="1326034" cy="1566547"/>
          </a:xfrm>
          <a:effectLst>
            <a:outerShdw blurRad="50800" dist="38100" dir="2700000" algn="tl" rotWithShape="0">
              <a:schemeClr val="accent4">
                <a:lumMod val="75000"/>
                <a:alpha val="40000"/>
              </a:schemeClr>
            </a:outerShdw>
          </a:effectLst>
        </p:grpSpPr>
        <p:sp>
          <p:nvSpPr>
            <p:cNvPr id="2" name="ดาว 5 แฉก 1"/>
            <p:cNvSpPr/>
            <p:nvPr/>
          </p:nvSpPr>
          <p:spPr>
            <a:xfrm>
              <a:off x="5181879" y="1475364"/>
              <a:ext cx="1326034" cy="1566547"/>
            </a:xfrm>
            <a:custGeom>
              <a:avLst/>
              <a:gdLst>
                <a:gd name="connsiteX0" fmla="*/ 3 w 2430629"/>
                <a:gd name="connsiteY0" fmla="*/ 976675 h 2556974"/>
                <a:gd name="connsiteX1" fmla="*/ 848911 w 2430629"/>
                <a:gd name="connsiteY1" fmla="*/ 855630 h 2556974"/>
                <a:gd name="connsiteX2" fmla="*/ 1215315 w 2430629"/>
                <a:gd name="connsiteY2" fmla="*/ 0 h 2556974"/>
                <a:gd name="connsiteX3" fmla="*/ 1581718 w 2430629"/>
                <a:gd name="connsiteY3" fmla="*/ 855630 h 2556974"/>
                <a:gd name="connsiteX4" fmla="*/ 2430626 w 2430629"/>
                <a:gd name="connsiteY4" fmla="*/ 976675 h 2556974"/>
                <a:gd name="connsiteX5" fmla="*/ 1808168 w 2430629"/>
                <a:gd name="connsiteY5" fmla="*/ 1626528 h 2556974"/>
                <a:gd name="connsiteX6" fmla="*/ 1966419 w 2430629"/>
                <a:gd name="connsiteY6" fmla="*/ 2556968 h 2556974"/>
                <a:gd name="connsiteX7" fmla="*/ 1215315 w 2430629"/>
                <a:gd name="connsiteY7" fmla="*/ 2102969 h 2556974"/>
                <a:gd name="connsiteX8" fmla="*/ 464210 w 2430629"/>
                <a:gd name="connsiteY8" fmla="*/ 2556968 h 2556974"/>
                <a:gd name="connsiteX9" fmla="*/ 622461 w 2430629"/>
                <a:gd name="connsiteY9" fmla="*/ 1626528 h 2556974"/>
                <a:gd name="connsiteX10" fmla="*/ 3 w 2430629"/>
                <a:gd name="connsiteY10" fmla="*/ 976675 h 2556974"/>
                <a:gd name="connsiteX0" fmla="*/ 43268 w 2473891"/>
                <a:gd name="connsiteY0" fmla="*/ 976675 h 2556968"/>
                <a:gd name="connsiteX1" fmla="*/ 892176 w 2473891"/>
                <a:gd name="connsiteY1" fmla="*/ 855630 h 2556968"/>
                <a:gd name="connsiteX2" fmla="*/ 1258580 w 2473891"/>
                <a:gd name="connsiteY2" fmla="*/ 0 h 2556968"/>
                <a:gd name="connsiteX3" fmla="*/ 1624983 w 2473891"/>
                <a:gd name="connsiteY3" fmla="*/ 855630 h 2556968"/>
                <a:gd name="connsiteX4" fmla="*/ 2473891 w 2473891"/>
                <a:gd name="connsiteY4" fmla="*/ 976675 h 2556968"/>
                <a:gd name="connsiteX5" fmla="*/ 1851433 w 2473891"/>
                <a:gd name="connsiteY5" fmla="*/ 1626528 h 2556968"/>
                <a:gd name="connsiteX6" fmla="*/ 2009684 w 2473891"/>
                <a:gd name="connsiteY6" fmla="*/ 2556968 h 2556968"/>
                <a:gd name="connsiteX7" fmla="*/ 1258580 w 2473891"/>
                <a:gd name="connsiteY7" fmla="*/ 2102969 h 2556968"/>
                <a:gd name="connsiteX8" fmla="*/ 507475 w 2473891"/>
                <a:gd name="connsiteY8" fmla="*/ 2556968 h 2556968"/>
                <a:gd name="connsiteX9" fmla="*/ 665726 w 2473891"/>
                <a:gd name="connsiteY9" fmla="*/ 1626528 h 2556968"/>
                <a:gd name="connsiteX10" fmla="*/ 43268 w 2473891"/>
                <a:gd name="connsiteY10" fmla="*/ 976675 h 2556968"/>
                <a:gd name="connsiteX0" fmla="*/ 43268 w 2541879"/>
                <a:gd name="connsiteY0" fmla="*/ 976675 h 2556968"/>
                <a:gd name="connsiteX1" fmla="*/ 892176 w 2541879"/>
                <a:gd name="connsiteY1" fmla="*/ 855630 h 2556968"/>
                <a:gd name="connsiteX2" fmla="*/ 1258580 w 2541879"/>
                <a:gd name="connsiteY2" fmla="*/ 0 h 2556968"/>
                <a:gd name="connsiteX3" fmla="*/ 1624983 w 2541879"/>
                <a:gd name="connsiteY3" fmla="*/ 855630 h 2556968"/>
                <a:gd name="connsiteX4" fmla="*/ 2473891 w 2541879"/>
                <a:gd name="connsiteY4" fmla="*/ 976675 h 2556968"/>
                <a:gd name="connsiteX5" fmla="*/ 1851433 w 2541879"/>
                <a:gd name="connsiteY5" fmla="*/ 1626528 h 2556968"/>
                <a:gd name="connsiteX6" fmla="*/ 2009684 w 2541879"/>
                <a:gd name="connsiteY6" fmla="*/ 2556968 h 2556968"/>
                <a:gd name="connsiteX7" fmla="*/ 1258580 w 2541879"/>
                <a:gd name="connsiteY7" fmla="*/ 2102969 h 2556968"/>
                <a:gd name="connsiteX8" fmla="*/ 507475 w 2541879"/>
                <a:gd name="connsiteY8" fmla="*/ 2556968 h 2556968"/>
                <a:gd name="connsiteX9" fmla="*/ 665726 w 2541879"/>
                <a:gd name="connsiteY9" fmla="*/ 1626528 h 2556968"/>
                <a:gd name="connsiteX10" fmla="*/ 43268 w 2541879"/>
                <a:gd name="connsiteY10" fmla="*/ 976675 h 2556968"/>
                <a:gd name="connsiteX0" fmla="*/ 43268 w 2541879"/>
                <a:gd name="connsiteY0" fmla="*/ 992355 h 2572648"/>
                <a:gd name="connsiteX1" fmla="*/ 892176 w 2541879"/>
                <a:gd name="connsiteY1" fmla="*/ 871310 h 2572648"/>
                <a:gd name="connsiteX2" fmla="*/ 1258580 w 2541879"/>
                <a:gd name="connsiteY2" fmla="*/ 15680 h 2572648"/>
                <a:gd name="connsiteX3" fmla="*/ 1624983 w 2541879"/>
                <a:gd name="connsiteY3" fmla="*/ 871310 h 2572648"/>
                <a:gd name="connsiteX4" fmla="*/ 2473891 w 2541879"/>
                <a:gd name="connsiteY4" fmla="*/ 992355 h 2572648"/>
                <a:gd name="connsiteX5" fmla="*/ 1851433 w 2541879"/>
                <a:gd name="connsiteY5" fmla="*/ 1642208 h 2572648"/>
                <a:gd name="connsiteX6" fmla="*/ 2009684 w 2541879"/>
                <a:gd name="connsiteY6" fmla="*/ 2572648 h 2572648"/>
                <a:gd name="connsiteX7" fmla="*/ 1258580 w 2541879"/>
                <a:gd name="connsiteY7" fmla="*/ 2118649 h 2572648"/>
                <a:gd name="connsiteX8" fmla="*/ 507475 w 2541879"/>
                <a:gd name="connsiteY8" fmla="*/ 2572648 h 2572648"/>
                <a:gd name="connsiteX9" fmla="*/ 665726 w 2541879"/>
                <a:gd name="connsiteY9" fmla="*/ 1642208 h 2572648"/>
                <a:gd name="connsiteX10" fmla="*/ 43268 w 2541879"/>
                <a:gd name="connsiteY10" fmla="*/ 992355 h 2572648"/>
                <a:gd name="connsiteX0" fmla="*/ 43268 w 2541879"/>
                <a:gd name="connsiteY0" fmla="*/ 992355 h 2591794"/>
                <a:gd name="connsiteX1" fmla="*/ 892176 w 2541879"/>
                <a:gd name="connsiteY1" fmla="*/ 871310 h 2591794"/>
                <a:gd name="connsiteX2" fmla="*/ 1258580 w 2541879"/>
                <a:gd name="connsiteY2" fmla="*/ 15680 h 2591794"/>
                <a:gd name="connsiteX3" fmla="*/ 1624983 w 2541879"/>
                <a:gd name="connsiteY3" fmla="*/ 871310 h 2591794"/>
                <a:gd name="connsiteX4" fmla="*/ 2473891 w 2541879"/>
                <a:gd name="connsiteY4" fmla="*/ 992355 h 2591794"/>
                <a:gd name="connsiteX5" fmla="*/ 1851433 w 2541879"/>
                <a:gd name="connsiteY5" fmla="*/ 1642208 h 2591794"/>
                <a:gd name="connsiteX6" fmla="*/ 2009684 w 2541879"/>
                <a:gd name="connsiteY6" fmla="*/ 2572648 h 2591794"/>
                <a:gd name="connsiteX7" fmla="*/ 1258580 w 2541879"/>
                <a:gd name="connsiteY7" fmla="*/ 2118649 h 2591794"/>
                <a:gd name="connsiteX8" fmla="*/ 507475 w 2541879"/>
                <a:gd name="connsiteY8" fmla="*/ 2572648 h 2591794"/>
                <a:gd name="connsiteX9" fmla="*/ 665726 w 2541879"/>
                <a:gd name="connsiteY9" fmla="*/ 1642208 h 2591794"/>
                <a:gd name="connsiteX10" fmla="*/ 43268 w 2541879"/>
                <a:gd name="connsiteY10" fmla="*/ 992355 h 2591794"/>
                <a:gd name="connsiteX0" fmla="*/ 43268 w 2541879"/>
                <a:gd name="connsiteY0" fmla="*/ 992355 h 2611130"/>
                <a:gd name="connsiteX1" fmla="*/ 892176 w 2541879"/>
                <a:gd name="connsiteY1" fmla="*/ 871310 h 2611130"/>
                <a:gd name="connsiteX2" fmla="*/ 1258580 w 2541879"/>
                <a:gd name="connsiteY2" fmla="*/ 15680 h 2611130"/>
                <a:gd name="connsiteX3" fmla="*/ 1624983 w 2541879"/>
                <a:gd name="connsiteY3" fmla="*/ 871310 h 2611130"/>
                <a:gd name="connsiteX4" fmla="*/ 2473891 w 2541879"/>
                <a:gd name="connsiteY4" fmla="*/ 992355 h 2611130"/>
                <a:gd name="connsiteX5" fmla="*/ 1851433 w 2541879"/>
                <a:gd name="connsiteY5" fmla="*/ 1642208 h 2611130"/>
                <a:gd name="connsiteX6" fmla="*/ 2009684 w 2541879"/>
                <a:gd name="connsiteY6" fmla="*/ 2572648 h 2611130"/>
                <a:gd name="connsiteX7" fmla="*/ 1258580 w 2541879"/>
                <a:gd name="connsiteY7" fmla="*/ 2118649 h 2611130"/>
                <a:gd name="connsiteX8" fmla="*/ 507475 w 2541879"/>
                <a:gd name="connsiteY8" fmla="*/ 2572648 h 2611130"/>
                <a:gd name="connsiteX9" fmla="*/ 665726 w 2541879"/>
                <a:gd name="connsiteY9" fmla="*/ 1642208 h 2611130"/>
                <a:gd name="connsiteX10" fmla="*/ 43268 w 2541879"/>
                <a:gd name="connsiteY10" fmla="*/ 992355 h 2611130"/>
                <a:gd name="connsiteX0" fmla="*/ 43268 w 2541879"/>
                <a:gd name="connsiteY0" fmla="*/ 992355 h 2611130"/>
                <a:gd name="connsiteX1" fmla="*/ 892176 w 2541879"/>
                <a:gd name="connsiteY1" fmla="*/ 871310 h 2611130"/>
                <a:gd name="connsiteX2" fmla="*/ 1258580 w 2541879"/>
                <a:gd name="connsiteY2" fmla="*/ 15680 h 2611130"/>
                <a:gd name="connsiteX3" fmla="*/ 1624983 w 2541879"/>
                <a:gd name="connsiteY3" fmla="*/ 871310 h 2611130"/>
                <a:gd name="connsiteX4" fmla="*/ 2473891 w 2541879"/>
                <a:gd name="connsiteY4" fmla="*/ 992355 h 2611130"/>
                <a:gd name="connsiteX5" fmla="*/ 1851433 w 2541879"/>
                <a:gd name="connsiteY5" fmla="*/ 1642208 h 2611130"/>
                <a:gd name="connsiteX6" fmla="*/ 2009684 w 2541879"/>
                <a:gd name="connsiteY6" fmla="*/ 2572648 h 2611130"/>
                <a:gd name="connsiteX7" fmla="*/ 1258580 w 2541879"/>
                <a:gd name="connsiteY7" fmla="*/ 2118649 h 2611130"/>
                <a:gd name="connsiteX8" fmla="*/ 507475 w 2541879"/>
                <a:gd name="connsiteY8" fmla="*/ 2572648 h 2611130"/>
                <a:gd name="connsiteX9" fmla="*/ 665726 w 2541879"/>
                <a:gd name="connsiteY9" fmla="*/ 1642208 h 2611130"/>
                <a:gd name="connsiteX10" fmla="*/ 43268 w 2541879"/>
                <a:gd name="connsiteY10" fmla="*/ 992355 h 2611130"/>
                <a:gd name="connsiteX0" fmla="*/ 43268 w 2541879"/>
                <a:gd name="connsiteY0" fmla="*/ 992355 h 2596817"/>
                <a:gd name="connsiteX1" fmla="*/ 892176 w 2541879"/>
                <a:gd name="connsiteY1" fmla="*/ 871310 h 2596817"/>
                <a:gd name="connsiteX2" fmla="*/ 1258580 w 2541879"/>
                <a:gd name="connsiteY2" fmla="*/ 15680 h 2596817"/>
                <a:gd name="connsiteX3" fmla="*/ 1624983 w 2541879"/>
                <a:gd name="connsiteY3" fmla="*/ 871310 h 2596817"/>
                <a:gd name="connsiteX4" fmla="*/ 2473891 w 2541879"/>
                <a:gd name="connsiteY4" fmla="*/ 992355 h 2596817"/>
                <a:gd name="connsiteX5" fmla="*/ 1851433 w 2541879"/>
                <a:gd name="connsiteY5" fmla="*/ 1642208 h 2596817"/>
                <a:gd name="connsiteX6" fmla="*/ 2009684 w 2541879"/>
                <a:gd name="connsiteY6" fmla="*/ 2572648 h 2596817"/>
                <a:gd name="connsiteX7" fmla="*/ 1258580 w 2541879"/>
                <a:gd name="connsiteY7" fmla="*/ 2118649 h 2596817"/>
                <a:gd name="connsiteX8" fmla="*/ 507475 w 2541879"/>
                <a:gd name="connsiteY8" fmla="*/ 2572648 h 2596817"/>
                <a:gd name="connsiteX9" fmla="*/ 665726 w 2541879"/>
                <a:gd name="connsiteY9" fmla="*/ 1642208 h 2596817"/>
                <a:gd name="connsiteX10" fmla="*/ 43268 w 2541879"/>
                <a:gd name="connsiteY10" fmla="*/ 992355 h 2596817"/>
                <a:gd name="connsiteX0" fmla="*/ 43268 w 2541879"/>
                <a:gd name="connsiteY0" fmla="*/ 992355 h 2596817"/>
                <a:gd name="connsiteX1" fmla="*/ 892176 w 2541879"/>
                <a:gd name="connsiteY1" fmla="*/ 871310 h 2596817"/>
                <a:gd name="connsiteX2" fmla="*/ 1258580 w 2541879"/>
                <a:gd name="connsiteY2" fmla="*/ 15680 h 2596817"/>
                <a:gd name="connsiteX3" fmla="*/ 1624983 w 2541879"/>
                <a:gd name="connsiteY3" fmla="*/ 871310 h 2596817"/>
                <a:gd name="connsiteX4" fmla="*/ 2473891 w 2541879"/>
                <a:gd name="connsiteY4" fmla="*/ 992355 h 2596817"/>
                <a:gd name="connsiteX5" fmla="*/ 1851433 w 2541879"/>
                <a:gd name="connsiteY5" fmla="*/ 1642208 h 2596817"/>
                <a:gd name="connsiteX6" fmla="*/ 2009684 w 2541879"/>
                <a:gd name="connsiteY6" fmla="*/ 2572648 h 2596817"/>
                <a:gd name="connsiteX7" fmla="*/ 1258580 w 2541879"/>
                <a:gd name="connsiteY7" fmla="*/ 2118649 h 2596817"/>
                <a:gd name="connsiteX8" fmla="*/ 507475 w 2541879"/>
                <a:gd name="connsiteY8" fmla="*/ 2572648 h 2596817"/>
                <a:gd name="connsiteX9" fmla="*/ 665726 w 2541879"/>
                <a:gd name="connsiteY9" fmla="*/ 1642208 h 2596817"/>
                <a:gd name="connsiteX10" fmla="*/ 43268 w 2541879"/>
                <a:gd name="connsiteY10" fmla="*/ 992355 h 2596817"/>
                <a:gd name="connsiteX0" fmla="*/ 51241 w 2549852"/>
                <a:gd name="connsiteY0" fmla="*/ 992355 h 2596817"/>
                <a:gd name="connsiteX1" fmla="*/ 900149 w 2549852"/>
                <a:gd name="connsiteY1" fmla="*/ 871310 h 2596817"/>
                <a:gd name="connsiteX2" fmla="*/ 1266553 w 2549852"/>
                <a:gd name="connsiteY2" fmla="*/ 15680 h 2596817"/>
                <a:gd name="connsiteX3" fmla="*/ 1632956 w 2549852"/>
                <a:gd name="connsiteY3" fmla="*/ 871310 h 2596817"/>
                <a:gd name="connsiteX4" fmla="*/ 2481864 w 2549852"/>
                <a:gd name="connsiteY4" fmla="*/ 992355 h 2596817"/>
                <a:gd name="connsiteX5" fmla="*/ 1859406 w 2549852"/>
                <a:gd name="connsiteY5" fmla="*/ 1642208 h 2596817"/>
                <a:gd name="connsiteX6" fmla="*/ 2017657 w 2549852"/>
                <a:gd name="connsiteY6" fmla="*/ 2572648 h 2596817"/>
                <a:gd name="connsiteX7" fmla="*/ 1266553 w 2549852"/>
                <a:gd name="connsiteY7" fmla="*/ 2118649 h 2596817"/>
                <a:gd name="connsiteX8" fmla="*/ 515448 w 2549852"/>
                <a:gd name="connsiteY8" fmla="*/ 2572648 h 2596817"/>
                <a:gd name="connsiteX9" fmla="*/ 673699 w 2549852"/>
                <a:gd name="connsiteY9" fmla="*/ 1642208 h 2596817"/>
                <a:gd name="connsiteX10" fmla="*/ 51241 w 2549852"/>
                <a:gd name="connsiteY10" fmla="*/ 992355 h 2596817"/>
                <a:gd name="connsiteX0" fmla="*/ 51241 w 2549852"/>
                <a:gd name="connsiteY0" fmla="*/ 992355 h 2596817"/>
                <a:gd name="connsiteX1" fmla="*/ 900149 w 2549852"/>
                <a:gd name="connsiteY1" fmla="*/ 871310 h 2596817"/>
                <a:gd name="connsiteX2" fmla="*/ 1266553 w 2549852"/>
                <a:gd name="connsiteY2" fmla="*/ 15680 h 2596817"/>
                <a:gd name="connsiteX3" fmla="*/ 1632956 w 2549852"/>
                <a:gd name="connsiteY3" fmla="*/ 871310 h 2596817"/>
                <a:gd name="connsiteX4" fmla="*/ 2481864 w 2549852"/>
                <a:gd name="connsiteY4" fmla="*/ 992355 h 2596817"/>
                <a:gd name="connsiteX5" fmla="*/ 1859406 w 2549852"/>
                <a:gd name="connsiteY5" fmla="*/ 1642208 h 2596817"/>
                <a:gd name="connsiteX6" fmla="*/ 2017657 w 2549852"/>
                <a:gd name="connsiteY6" fmla="*/ 2572648 h 2596817"/>
                <a:gd name="connsiteX7" fmla="*/ 1266553 w 2549852"/>
                <a:gd name="connsiteY7" fmla="*/ 2118649 h 2596817"/>
                <a:gd name="connsiteX8" fmla="*/ 515448 w 2549852"/>
                <a:gd name="connsiteY8" fmla="*/ 2572648 h 2596817"/>
                <a:gd name="connsiteX9" fmla="*/ 673699 w 2549852"/>
                <a:gd name="connsiteY9" fmla="*/ 1642208 h 2596817"/>
                <a:gd name="connsiteX10" fmla="*/ 51241 w 2549852"/>
                <a:gd name="connsiteY10" fmla="*/ 992355 h 2596817"/>
                <a:gd name="connsiteX0" fmla="*/ 51241 w 2549852"/>
                <a:gd name="connsiteY0" fmla="*/ 992355 h 2613998"/>
                <a:gd name="connsiteX1" fmla="*/ 900149 w 2549852"/>
                <a:gd name="connsiteY1" fmla="*/ 871310 h 2613998"/>
                <a:gd name="connsiteX2" fmla="*/ 1266553 w 2549852"/>
                <a:gd name="connsiteY2" fmla="*/ 15680 h 2613998"/>
                <a:gd name="connsiteX3" fmla="*/ 1632956 w 2549852"/>
                <a:gd name="connsiteY3" fmla="*/ 871310 h 2613998"/>
                <a:gd name="connsiteX4" fmla="*/ 2481864 w 2549852"/>
                <a:gd name="connsiteY4" fmla="*/ 992355 h 2613998"/>
                <a:gd name="connsiteX5" fmla="*/ 1859406 w 2549852"/>
                <a:gd name="connsiteY5" fmla="*/ 1642208 h 2613998"/>
                <a:gd name="connsiteX6" fmla="*/ 2017657 w 2549852"/>
                <a:gd name="connsiteY6" fmla="*/ 2572648 h 2613998"/>
                <a:gd name="connsiteX7" fmla="*/ 1266553 w 2549852"/>
                <a:gd name="connsiteY7" fmla="*/ 2118649 h 2613998"/>
                <a:gd name="connsiteX8" fmla="*/ 515448 w 2549852"/>
                <a:gd name="connsiteY8" fmla="*/ 2572648 h 2613998"/>
                <a:gd name="connsiteX9" fmla="*/ 673699 w 2549852"/>
                <a:gd name="connsiteY9" fmla="*/ 1642208 h 2613998"/>
                <a:gd name="connsiteX10" fmla="*/ 51241 w 2549852"/>
                <a:gd name="connsiteY10" fmla="*/ 992355 h 2613998"/>
                <a:gd name="connsiteX0" fmla="*/ 51241 w 2549852"/>
                <a:gd name="connsiteY0" fmla="*/ 992355 h 2613998"/>
                <a:gd name="connsiteX1" fmla="*/ 900149 w 2549852"/>
                <a:gd name="connsiteY1" fmla="*/ 871310 h 2613998"/>
                <a:gd name="connsiteX2" fmla="*/ 1266553 w 2549852"/>
                <a:gd name="connsiteY2" fmla="*/ 15680 h 2613998"/>
                <a:gd name="connsiteX3" fmla="*/ 1632956 w 2549852"/>
                <a:gd name="connsiteY3" fmla="*/ 871310 h 2613998"/>
                <a:gd name="connsiteX4" fmla="*/ 2481864 w 2549852"/>
                <a:gd name="connsiteY4" fmla="*/ 992355 h 2613998"/>
                <a:gd name="connsiteX5" fmla="*/ 1859406 w 2549852"/>
                <a:gd name="connsiteY5" fmla="*/ 1642208 h 2613998"/>
                <a:gd name="connsiteX6" fmla="*/ 2017657 w 2549852"/>
                <a:gd name="connsiteY6" fmla="*/ 2572648 h 2613998"/>
                <a:gd name="connsiteX7" fmla="*/ 1266553 w 2549852"/>
                <a:gd name="connsiteY7" fmla="*/ 2118649 h 2613998"/>
                <a:gd name="connsiteX8" fmla="*/ 515448 w 2549852"/>
                <a:gd name="connsiteY8" fmla="*/ 2572648 h 2613998"/>
                <a:gd name="connsiteX9" fmla="*/ 673699 w 2549852"/>
                <a:gd name="connsiteY9" fmla="*/ 1642208 h 2613998"/>
                <a:gd name="connsiteX10" fmla="*/ 51241 w 2549852"/>
                <a:gd name="connsiteY10" fmla="*/ 992355 h 2613998"/>
                <a:gd name="connsiteX0" fmla="*/ 51241 w 2549973"/>
                <a:gd name="connsiteY0" fmla="*/ 992355 h 2613998"/>
                <a:gd name="connsiteX1" fmla="*/ 900149 w 2549973"/>
                <a:gd name="connsiteY1" fmla="*/ 871310 h 2613998"/>
                <a:gd name="connsiteX2" fmla="*/ 1266553 w 2549973"/>
                <a:gd name="connsiteY2" fmla="*/ 15680 h 2613998"/>
                <a:gd name="connsiteX3" fmla="*/ 1632956 w 2549973"/>
                <a:gd name="connsiteY3" fmla="*/ 871310 h 2613998"/>
                <a:gd name="connsiteX4" fmla="*/ 2481864 w 2549973"/>
                <a:gd name="connsiteY4" fmla="*/ 992355 h 2613998"/>
                <a:gd name="connsiteX5" fmla="*/ 1859406 w 2549973"/>
                <a:gd name="connsiteY5" fmla="*/ 1642208 h 2613998"/>
                <a:gd name="connsiteX6" fmla="*/ 2017657 w 2549973"/>
                <a:gd name="connsiteY6" fmla="*/ 2572648 h 2613998"/>
                <a:gd name="connsiteX7" fmla="*/ 1266553 w 2549973"/>
                <a:gd name="connsiteY7" fmla="*/ 2118649 h 2613998"/>
                <a:gd name="connsiteX8" fmla="*/ 515448 w 2549973"/>
                <a:gd name="connsiteY8" fmla="*/ 2572648 h 2613998"/>
                <a:gd name="connsiteX9" fmla="*/ 673699 w 2549973"/>
                <a:gd name="connsiteY9" fmla="*/ 1642208 h 2613998"/>
                <a:gd name="connsiteX10" fmla="*/ 51241 w 2549973"/>
                <a:gd name="connsiteY10" fmla="*/ 992355 h 2613998"/>
                <a:gd name="connsiteX0" fmla="*/ 51241 w 2549975"/>
                <a:gd name="connsiteY0" fmla="*/ 992355 h 2613998"/>
                <a:gd name="connsiteX1" fmla="*/ 900149 w 2549975"/>
                <a:gd name="connsiteY1" fmla="*/ 871310 h 2613998"/>
                <a:gd name="connsiteX2" fmla="*/ 1266553 w 2549975"/>
                <a:gd name="connsiteY2" fmla="*/ 15680 h 2613998"/>
                <a:gd name="connsiteX3" fmla="*/ 1632956 w 2549975"/>
                <a:gd name="connsiteY3" fmla="*/ 871310 h 2613998"/>
                <a:gd name="connsiteX4" fmla="*/ 2481864 w 2549975"/>
                <a:gd name="connsiteY4" fmla="*/ 992355 h 2613998"/>
                <a:gd name="connsiteX5" fmla="*/ 1859406 w 2549975"/>
                <a:gd name="connsiteY5" fmla="*/ 1642208 h 2613998"/>
                <a:gd name="connsiteX6" fmla="*/ 2017657 w 2549975"/>
                <a:gd name="connsiteY6" fmla="*/ 2572648 h 2613998"/>
                <a:gd name="connsiteX7" fmla="*/ 1266553 w 2549975"/>
                <a:gd name="connsiteY7" fmla="*/ 2118649 h 2613998"/>
                <a:gd name="connsiteX8" fmla="*/ 515448 w 2549975"/>
                <a:gd name="connsiteY8" fmla="*/ 2572648 h 2613998"/>
                <a:gd name="connsiteX9" fmla="*/ 673699 w 2549975"/>
                <a:gd name="connsiteY9" fmla="*/ 1642208 h 2613998"/>
                <a:gd name="connsiteX10" fmla="*/ 51241 w 2549975"/>
                <a:gd name="connsiteY10" fmla="*/ 992355 h 2613998"/>
                <a:gd name="connsiteX0" fmla="*/ 51241 w 2549973"/>
                <a:gd name="connsiteY0" fmla="*/ 979974 h 2601617"/>
                <a:gd name="connsiteX1" fmla="*/ 900149 w 2549973"/>
                <a:gd name="connsiteY1" fmla="*/ 858929 h 2601617"/>
                <a:gd name="connsiteX2" fmla="*/ 1266553 w 2549973"/>
                <a:gd name="connsiteY2" fmla="*/ 3299 h 2601617"/>
                <a:gd name="connsiteX3" fmla="*/ 1632956 w 2549973"/>
                <a:gd name="connsiteY3" fmla="*/ 858929 h 2601617"/>
                <a:gd name="connsiteX4" fmla="*/ 2481864 w 2549973"/>
                <a:gd name="connsiteY4" fmla="*/ 979974 h 2601617"/>
                <a:gd name="connsiteX5" fmla="*/ 1859406 w 2549973"/>
                <a:gd name="connsiteY5" fmla="*/ 1629827 h 2601617"/>
                <a:gd name="connsiteX6" fmla="*/ 2017657 w 2549973"/>
                <a:gd name="connsiteY6" fmla="*/ 2560267 h 2601617"/>
                <a:gd name="connsiteX7" fmla="*/ 1266553 w 2549973"/>
                <a:gd name="connsiteY7" fmla="*/ 2106268 h 2601617"/>
                <a:gd name="connsiteX8" fmla="*/ 515448 w 2549973"/>
                <a:gd name="connsiteY8" fmla="*/ 2560267 h 2601617"/>
                <a:gd name="connsiteX9" fmla="*/ 673699 w 2549973"/>
                <a:gd name="connsiteY9" fmla="*/ 1629827 h 2601617"/>
                <a:gd name="connsiteX10" fmla="*/ 51241 w 2549973"/>
                <a:gd name="connsiteY10" fmla="*/ 979974 h 2601617"/>
                <a:gd name="connsiteX0" fmla="*/ 51241 w 2549975"/>
                <a:gd name="connsiteY0" fmla="*/ 979974 h 2602818"/>
                <a:gd name="connsiteX1" fmla="*/ 900149 w 2549975"/>
                <a:gd name="connsiteY1" fmla="*/ 858929 h 2602818"/>
                <a:gd name="connsiteX2" fmla="*/ 1266553 w 2549975"/>
                <a:gd name="connsiteY2" fmla="*/ 3299 h 2602818"/>
                <a:gd name="connsiteX3" fmla="*/ 1632956 w 2549975"/>
                <a:gd name="connsiteY3" fmla="*/ 858929 h 2602818"/>
                <a:gd name="connsiteX4" fmla="*/ 2481864 w 2549975"/>
                <a:gd name="connsiteY4" fmla="*/ 979974 h 2602818"/>
                <a:gd name="connsiteX5" fmla="*/ 1859406 w 2549975"/>
                <a:gd name="connsiteY5" fmla="*/ 1629827 h 2602818"/>
                <a:gd name="connsiteX6" fmla="*/ 2017657 w 2549975"/>
                <a:gd name="connsiteY6" fmla="*/ 2560267 h 2602818"/>
                <a:gd name="connsiteX7" fmla="*/ 1266553 w 2549975"/>
                <a:gd name="connsiteY7" fmla="*/ 2106268 h 2602818"/>
                <a:gd name="connsiteX8" fmla="*/ 515448 w 2549975"/>
                <a:gd name="connsiteY8" fmla="*/ 2560267 h 2602818"/>
                <a:gd name="connsiteX9" fmla="*/ 673699 w 2549975"/>
                <a:gd name="connsiteY9" fmla="*/ 1629827 h 2602818"/>
                <a:gd name="connsiteX10" fmla="*/ 51241 w 2549975"/>
                <a:gd name="connsiteY10" fmla="*/ 979974 h 2602818"/>
                <a:gd name="connsiteX0" fmla="*/ 51241 w 2549973"/>
                <a:gd name="connsiteY0" fmla="*/ 979974 h 2602818"/>
                <a:gd name="connsiteX1" fmla="*/ 900149 w 2549973"/>
                <a:gd name="connsiteY1" fmla="*/ 858929 h 2602818"/>
                <a:gd name="connsiteX2" fmla="*/ 1266553 w 2549973"/>
                <a:gd name="connsiteY2" fmla="*/ 3299 h 2602818"/>
                <a:gd name="connsiteX3" fmla="*/ 1632956 w 2549973"/>
                <a:gd name="connsiteY3" fmla="*/ 858929 h 2602818"/>
                <a:gd name="connsiteX4" fmla="*/ 2481864 w 2549973"/>
                <a:gd name="connsiteY4" fmla="*/ 979974 h 2602818"/>
                <a:gd name="connsiteX5" fmla="*/ 1859406 w 2549973"/>
                <a:gd name="connsiteY5" fmla="*/ 1629827 h 2602818"/>
                <a:gd name="connsiteX6" fmla="*/ 2017657 w 2549973"/>
                <a:gd name="connsiteY6" fmla="*/ 2560267 h 2602818"/>
                <a:gd name="connsiteX7" fmla="*/ 1266553 w 2549973"/>
                <a:gd name="connsiteY7" fmla="*/ 2106268 h 2602818"/>
                <a:gd name="connsiteX8" fmla="*/ 515448 w 2549973"/>
                <a:gd name="connsiteY8" fmla="*/ 2560267 h 2602818"/>
                <a:gd name="connsiteX9" fmla="*/ 673699 w 2549973"/>
                <a:gd name="connsiteY9" fmla="*/ 1629827 h 2602818"/>
                <a:gd name="connsiteX10" fmla="*/ 51241 w 2549973"/>
                <a:gd name="connsiteY10" fmla="*/ 979974 h 260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9973" h="2602818">
                  <a:moveTo>
                    <a:pt x="51241" y="979974"/>
                  </a:moveTo>
                  <a:lnTo>
                    <a:pt x="900149" y="858929"/>
                  </a:lnTo>
                  <a:cubicBezTo>
                    <a:pt x="1022284" y="573719"/>
                    <a:pt x="1058543" y="-50764"/>
                    <a:pt x="1266553" y="3299"/>
                  </a:cubicBezTo>
                  <a:cubicBezTo>
                    <a:pt x="1519078" y="142658"/>
                    <a:pt x="1510822" y="573719"/>
                    <a:pt x="1632956" y="858929"/>
                  </a:cubicBezTo>
                  <a:lnTo>
                    <a:pt x="2481864" y="979974"/>
                  </a:lnTo>
                  <a:cubicBezTo>
                    <a:pt x="2769312" y="1207681"/>
                    <a:pt x="2066892" y="1413209"/>
                    <a:pt x="1859406" y="1629827"/>
                  </a:cubicBezTo>
                  <a:cubicBezTo>
                    <a:pt x="1917907" y="1968729"/>
                    <a:pt x="2135283" y="2254835"/>
                    <a:pt x="2017657" y="2560267"/>
                  </a:cubicBezTo>
                  <a:cubicBezTo>
                    <a:pt x="1942997" y="2749011"/>
                    <a:pt x="1516921" y="2257601"/>
                    <a:pt x="1266553" y="2106268"/>
                  </a:cubicBezTo>
                  <a:cubicBezTo>
                    <a:pt x="1016185" y="2257601"/>
                    <a:pt x="761918" y="2580099"/>
                    <a:pt x="515448" y="2560267"/>
                  </a:cubicBezTo>
                  <a:cubicBezTo>
                    <a:pt x="205507" y="2484499"/>
                    <a:pt x="620949" y="1939974"/>
                    <a:pt x="673699" y="1629827"/>
                  </a:cubicBezTo>
                  <a:cubicBezTo>
                    <a:pt x="466213" y="1413209"/>
                    <a:pt x="-186057" y="1187400"/>
                    <a:pt x="51241" y="979974"/>
                  </a:cubicBezTo>
                  <a:close/>
                </a:path>
              </a:pathLst>
            </a:custGeom>
            <a:solidFill>
              <a:srgbClr val="FFDE7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 name="วงรี 2"/>
            <p:cNvSpPr/>
            <p:nvPr/>
          </p:nvSpPr>
          <p:spPr>
            <a:xfrm>
              <a:off x="5675574" y="2185448"/>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0" name="วงรี 89"/>
            <p:cNvSpPr/>
            <p:nvPr/>
          </p:nvSpPr>
          <p:spPr>
            <a:xfrm>
              <a:off x="5913484" y="2185448"/>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0" name="ส่วนโค้ง 39"/>
            <p:cNvSpPr/>
            <p:nvPr/>
          </p:nvSpPr>
          <p:spPr>
            <a:xfrm rot="8263937">
              <a:off x="5754896" y="2202258"/>
              <a:ext cx="180000" cy="180000"/>
            </a:xfrm>
            <a:prstGeom prst="arc">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41" name="วงรี 40"/>
            <p:cNvSpPr/>
            <p:nvPr/>
          </p:nvSpPr>
          <p:spPr>
            <a:xfrm>
              <a:off x="5591210" y="2292259"/>
              <a:ext cx="126552" cy="9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1" name="วงรี 90"/>
            <p:cNvSpPr/>
            <p:nvPr/>
          </p:nvSpPr>
          <p:spPr>
            <a:xfrm>
              <a:off x="5972031" y="2300523"/>
              <a:ext cx="126552" cy="9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97" name="กลุ่ม 96"/>
          <p:cNvGrpSpPr/>
          <p:nvPr/>
        </p:nvGrpSpPr>
        <p:grpSpPr>
          <a:xfrm>
            <a:off x="3098149" y="1338614"/>
            <a:ext cx="307072" cy="362768"/>
            <a:chOff x="5181879" y="1475364"/>
            <a:chExt cx="1326034" cy="1566547"/>
          </a:xfrm>
          <a:effectLst>
            <a:outerShdw blurRad="50800" dist="38100" dir="2700000" algn="tl" rotWithShape="0">
              <a:schemeClr val="accent4">
                <a:lumMod val="75000"/>
                <a:alpha val="40000"/>
              </a:schemeClr>
            </a:outerShdw>
          </a:effectLst>
        </p:grpSpPr>
        <p:sp>
          <p:nvSpPr>
            <p:cNvPr id="98" name="ดาว 5 แฉก 1"/>
            <p:cNvSpPr/>
            <p:nvPr/>
          </p:nvSpPr>
          <p:spPr>
            <a:xfrm>
              <a:off x="5181879" y="1475364"/>
              <a:ext cx="1326034" cy="1566547"/>
            </a:xfrm>
            <a:custGeom>
              <a:avLst/>
              <a:gdLst>
                <a:gd name="connsiteX0" fmla="*/ 3 w 2430629"/>
                <a:gd name="connsiteY0" fmla="*/ 976675 h 2556974"/>
                <a:gd name="connsiteX1" fmla="*/ 848911 w 2430629"/>
                <a:gd name="connsiteY1" fmla="*/ 855630 h 2556974"/>
                <a:gd name="connsiteX2" fmla="*/ 1215315 w 2430629"/>
                <a:gd name="connsiteY2" fmla="*/ 0 h 2556974"/>
                <a:gd name="connsiteX3" fmla="*/ 1581718 w 2430629"/>
                <a:gd name="connsiteY3" fmla="*/ 855630 h 2556974"/>
                <a:gd name="connsiteX4" fmla="*/ 2430626 w 2430629"/>
                <a:gd name="connsiteY4" fmla="*/ 976675 h 2556974"/>
                <a:gd name="connsiteX5" fmla="*/ 1808168 w 2430629"/>
                <a:gd name="connsiteY5" fmla="*/ 1626528 h 2556974"/>
                <a:gd name="connsiteX6" fmla="*/ 1966419 w 2430629"/>
                <a:gd name="connsiteY6" fmla="*/ 2556968 h 2556974"/>
                <a:gd name="connsiteX7" fmla="*/ 1215315 w 2430629"/>
                <a:gd name="connsiteY7" fmla="*/ 2102969 h 2556974"/>
                <a:gd name="connsiteX8" fmla="*/ 464210 w 2430629"/>
                <a:gd name="connsiteY8" fmla="*/ 2556968 h 2556974"/>
                <a:gd name="connsiteX9" fmla="*/ 622461 w 2430629"/>
                <a:gd name="connsiteY9" fmla="*/ 1626528 h 2556974"/>
                <a:gd name="connsiteX10" fmla="*/ 3 w 2430629"/>
                <a:gd name="connsiteY10" fmla="*/ 976675 h 2556974"/>
                <a:gd name="connsiteX0" fmla="*/ 43268 w 2473891"/>
                <a:gd name="connsiteY0" fmla="*/ 976675 h 2556968"/>
                <a:gd name="connsiteX1" fmla="*/ 892176 w 2473891"/>
                <a:gd name="connsiteY1" fmla="*/ 855630 h 2556968"/>
                <a:gd name="connsiteX2" fmla="*/ 1258580 w 2473891"/>
                <a:gd name="connsiteY2" fmla="*/ 0 h 2556968"/>
                <a:gd name="connsiteX3" fmla="*/ 1624983 w 2473891"/>
                <a:gd name="connsiteY3" fmla="*/ 855630 h 2556968"/>
                <a:gd name="connsiteX4" fmla="*/ 2473891 w 2473891"/>
                <a:gd name="connsiteY4" fmla="*/ 976675 h 2556968"/>
                <a:gd name="connsiteX5" fmla="*/ 1851433 w 2473891"/>
                <a:gd name="connsiteY5" fmla="*/ 1626528 h 2556968"/>
                <a:gd name="connsiteX6" fmla="*/ 2009684 w 2473891"/>
                <a:gd name="connsiteY6" fmla="*/ 2556968 h 2556968"/>
                <a:gd name="connsiteX7" fmla="*/ 1258580 w 2473891"/>
                <a:gd name="connsiteY7" fmla="*/ 2102969 h 2556968"/>
                <a:gd name="connsiteX8" fmla="*/ 507475 w 2473891"/>
                <a:gd name="connsiteY8" fmla="*/ 2556968 h 2556968"/>
                <a:gd name="connsiteX9" fmla="*/ 665726 w 2473891"/>
                <a:gd name="connsiteY9" fmla="*/ 1626528 h 2556968"/>
                <a:gd name="connsiteX10" fmla="*/ 43268 w 2473891"/>
                <a:gd name="connsiteY10" fmla="*/ 976675 h 2556968"/>
                <a:gd name="connsiteX0" fmla="*/ 43268 w 2541879"/>
                <a:gd name="connsiteY0" fmla="*/ 976675 h 2556968"/>
                <a:gd name="connsiteX1" fmla="*/ 892176 w 2541879"/>
                <a:gd name="connsiteY1" fmla="*/ 855630 h 2556968"/>
                <a:gd name="connsiteX2" fmla="*/ 1258580 w 2541879"/>
                <a:gd name="connsiteY2" fmla="*/ 0 h 2556968"/>
                <a:gd name="connsiteX3" fmla="*/ 1624983 w 2541879"/>
                <a:gd name="connsiteY3" fmla="*/ 855630 h 2556968"/>
                <a:gd name="connsiteX4" fmla="*/ 2473891 w 2541879"/>
                <a:gd name="connsiteY4" fmla="*/ 976675 h 2556968"/>
                <a:gd name="connsiteX5" fmla="*/ 1851433 w 2541879"/>
                <a:gd name="connsiteY5" fmla="*/ 1626528 h 2556968"/>
                <a:gd name="connsiteX6" fmla="*/ 2009684 w 2541879"/>
                <a:gd name="connsiteY6" fmla="*/ 2556968 h 2556968"/>
                <a:gd name="connsiteX7" fmla="*/ 1258580 w 2541879"/>
                <a:gd name="connsiteY7" fmla="*/ 2102969 h 2556968"/>
                <a:gd name="connsiteX8" fmla="*/ 507475 w 2541879"/>
                <a:gd name="connsiteY8" fmla="*/ 2556968 h 2556968"/>
                <a:gd name="connsiteX9" fmla="*/ 665726 w 2541879"/>
                <a:gd name="connsiteY9" fmla="*/ 1626528 h 2556968"/>
                <a:gd name="connsiteX10" fmla="*/ 43268 w 2541879"/>
                <a:gd name="connsiteY10" fmla="*/ 976675 h 2556968"/>
                <a:gd name="connsiteX0" fmla="*/ 43268 w 2541879"/>
                <a:gd name="connsiteY0" fmla="*/ 992355 h 2572648"/>
                <a:gd name="connsiteX1" fmla="*/ 892176 w 2541879"/>
                <a:gd name="connsiteY1" fmla="*/ 871310 h 2572648"/>
                <a:gd name="connsiteX2" fmla="*/ 1258580 w 2541879"/>
                <a:gd name="connsiteY2" fmla="*/ 15680 h 2572648"/>
                <a:gd name="connsiteX3" fmla="*/ 1624983 w 2541879"/>
                <a:gd name="connsiteY3" fmla="*/ 871310 h 2572648"/>
                <a:gd name="connsiteX4" fmla="*/ 2473891 w 2541879"/>
                <a:gd name="connsiteY4" fmla="*/ 992355 h 2572648"/>
                <a:gd name="connsiteX5" fmla="*/ 1851433 w 2541879"/>
                <a:gd name="connsiteY5" fmla="*/ 1642208 h 2572648"/>
                <a:gd name="connsiteX6" fmla="*/ 2009684 w 2541879"/>
                <a:gd name="connsiteY6" fmla="*/ 2572648 h 2572648"/>
                <a:gd name="connsiteX7" fmla="*/ 1258580 w 2541879"/>
                <a:gd name="connsiteY7" fmla="*/ 2118649 h 2572648"/>
                <a:gd name="connsiteX8" fmla="*/ 507475 w 2541879"/>
                <a:gd name="connsiteY8" fmla="*/ 2572648 h 2572648"/>
                <a:gd name="connsiteX9" fmla="*/ 665726 w 2541879"/>
                <a:gd name="connsiteY9" fmla="*/ 1642208 h 2572648"/>
                <a:gd name="connsiteX10" fmla="*/ 43268 w 2541879"/>
                <a:gd name="connsiteY10" fmla="*/ 992355 h 2572648"/>
                <a:gd name="connsiteX0" fmla="*/ 43268 w 2541879"/>
                <a:gd name="connsiteY0" fmla="*/ 992355 h 2591794"/>
                <a:gd name="connsiteX1" fmla="*/ 892176 w 2541879"/>
                <a:gd name="connsiteY1" fmla="*/ 871310 h 2591794"/>
                <a:gd name="connsiteX2" fmla="*/ 1258580 w 2541879"/>
                <a:gd name="connsiteY2" fmla="*/ 15680 h 2591794"/>
                <a:gd name="connsiteX3" fmla="*/ 1624983 w 2541879"/>
                <a:gd name="connsiteY3" fmla="*/ 871310 h 2591794"/>
                <a:gd name="connsiteX4" fmla="*/ 2473891 w 2541879"/>
                <a:gd name="connsiteY4" fmla="*/ 992355 h 2591794"/>
                <a:gd name="connsiteX5" fmla="*/ 1851433 w 2541879"/>
                <a:gd name="connsiteY5" fmla="*/ 1642208 h 2591794"/>
                <a:gd name="connsiteX6" fmla="*/ 2009684 w 2541879"/>
                <a:gd name="connsiteY6" fmla="*/ 2572648 h 2591794"/>
                <a:gd name="connsiteX7" fmla="*/ 1258580 w 2541879"/>
                <a:gd name="connsiteY7" fmla="*/ 2118649 h 2591794"/>
                <a:gd name="connsiteX8" fmla="*/ 507475 w 2541879"/>
                <a:gd name="connsiteY8" fmla="*/ 2572648 h 2591794"/>
                <a:gd name="connsiteX9" fmla="*/ 665726 w 2541879"/>
                <a:gd name="connsiteY9" fmla="*/ 1642208 h 2591794"/>
                <a:gd name="connsiteX10" fmla="*/ 43268 w 2541879"/>
                <a:gd name="connsiteY10" fmla="*/ 992355 h 2591794"/>
                <a:gd name="connsiteX0" fmla="*/ 43268 w 2541879"/>
                <a:gd name="connsiteY0" fmla="*/ 992355 h 2611130"/>
                <a:gd name="connsiteX1" fmla="*/ 892176 w 2541879"/>
                <a:gd name="connsiteY1" fmla="*/ 871310 h 2611130"/>
                <a:gd name="connsiteX2" fmla="*/ 1258580 w 2541879"/>
                <a:gd name="connsiteY2" fmla="*/ 15680 h 2611130"/>
                <a:gd name="connsiteX3" fmla="*/ 1624983 w 2541879"/>
                <a:gd name="connsiteY3" fmla="*/ 871310 h 2611130"/>
                <a:gd name="connsiteX4" fmla="*/ 2473891 w 2541879"/>
                <a:gd name="connsiteY4" fmla="*/ 992355 h 2611130"/>
                <a:gd name="connsiteX5" fmla="*/ 1851433 w 2541879"/>
                <a:gd name="connsiteY5" fmla="*/ 1642208 h 2611130"/>
                <a:gd name="connsiteX6" fmla="*/ 2009684 w 2541879"/>
                <a:gd name="connsiteY6" fmla="*/ 2572648 h 2611130"/>
                <a:gd name="connsiteX7" fmla="*/ 1258580 w 2541879"/>
                <a:gd name="connsiteY7" fmla="*/ 2118649 h 2611130"/>
                <a:gd name="connsiteX8" fmla="*/ 507475 w 2541879"/>
                <a:gd name="connsiteY8" fmla="*/ 2572648 h 2611130"/>
                <a:gd name="connsiteX9" fmla="*/ 665726 w 2541879"/>
                <a:gd name="connsiteY9" fmla="*/ 1642208 h 2611130"/>
                <a:gd name="connsiteX10" fmla="*/ 43268 w 2541879"/>
                <a:gd name="connsiteY10" fmla="*/ 992355 h 2611130"/>
                <a:gd name="connsiteX0" fmla="*/ 43268 w 2541879"/>
                <a:gd name="connsiteY0" fmla="*/ 992355 h 2611130"/>
                <a:gd name="connsiteX1" fmla="*/ 892176 w 2541879"/>
                <a:gd name="connsiteY1" fmla="*/ 871310 h 2611130"/>
                <a:gd name="connsiteX2" fmla="*/ 1258580 w 2541879"/>
                <a:gd name="connsiteY2" fmla="*/ 15680 h 2611130"/>
                <a:gd name="connsiteX3" fmla="*/ 1624983 w 2541879"/>
                <a:gd name="connsiteY3" fmla="*/ 871310 h 2611130"/>
                <a:gd name="connsiteX4" fmla="*/ 2473891 w 2541879"/>
                <a:gd name="connsiteY4" fmla="*/ 992355 h 2611130"/>
                <a:gd name="connsiteX5" fmla="*/ 1851433 w 2541879"/>
                <a:gd name="connsiteY5" fmla="*/ 1642208 h 2611130"/>
                <a:gd name="connsiteX6" fmla="*/ 2009684 w 2541879"/>
                <a:gd name="connsiteY6" fmla="*/ 2572648 h 2611130"/>
                <a:gd name="connsiteX7" fmla="*/ 1258580 w 2541879"/>
                <a:gd name="connsiteY7" fmla="*/ 2118649 h 2611130"/>
                <a:gd name="connsiteX8" fmla="*/ 507475 w 2541879"/>
                <a:gd name="connsiteY8" fmla="*/ 2572648 h 2611130"/>
                <a:gd name="connsiteX9" fmla="*/ 665726 w 2541879"/>
                <a:gd name="connsiteY9" fmla="*/ 1642208 h 2611130"/>
                <a:gd name="connsiteX10" fmla="*/ 43268 w 2541879"/>
                <a:gd name="connsiteY10" fmla="*/ 992355 h 2611130"/>
                <a:gd name="connsiteX0" fmla="*/ 43268 w 2541879"/>
                <a:gd name="connsiteY0" fmla="*/ 992355 h 2596817"/>
                <a:gd name="connsiteX1" fmla="*/ 892176 w 2541879"/>
                <a:gd name="connsiteY1" fmla="*/ 871310 h 2596817"/>
                <a:gd name="connsiteX2" fmla="*/ 1258580 w 2541879"/>
                <a:gd name="connsiteY2" fmla="*/ 15680 h 2596817"/>
                <a:gd name="connsiteX3" fmla="*/ 1624983 w 2541879"/>
                <a:gd name="connsiteY3" fmla="*/ 871310 h 2596817"/>
                <a:gd name="connsiteX4" fmla="*/ 2473891 w 2541879"/>
                <a:gd name="connsiteY4" fmla="*/ 992355 h 2596817"/>
                <a:gd name="connsiteX5" fmla="*/ 1851433 w 2541879"/>
                <a:gd name="connsiteY5" fmla="*/ 1642208 h 2596817"/>
                <a:gd name="connsiteX6" fmla="*/ 2009684 w 2541879"/>
                <a:gd name="connsiteY6" fmla="*/ 2572648 h 2596817"/>
                <a:gd name="connsiteX7" fmla="*/ 1258580 w 2541879"/>
                <a:gd name="connsiteY7" fmla="*/ 2118649 h 2596817"/>
                <a:gd name="connsiteX8" fmla="*/ 507475 w 2541879"/>
                <a:gd name="connsiteY8" fmla="*/ 2572648 h 2596817"/>
                <a:gd name="connsiteX9" fmla="*/ 665726 w 2541879"/>
                <a:gd name="connsiteY9" fmla="*/ 1642208 h 2596817"/>
                <a:gd name="connsiteX10" fmla="*/ 43268 w 2541879"/>
                <a:gd name="connsiteY10" fmla="*/ 992355 h 2596817"/>
                <a:gd name="connsiteX0" fmla="*/ 43268 w 2541879"/>
                <a:gd name="connsiteY0" fmla="*/ 992355 h 2596817"/>
                <a:gd name="connsiteX1" fmla="*/ 892176 w 2541879"/>
                <a:gd name="connsiteY1" fmla="*/ 871310 h 2596817"/>
                <a:gd name="connsiteX2" fmla="*/ 1258580 w 2541879"/>
                <a:gd name="connsiteY2" fmla="*/ 15680 h 2596817"/>
                <a:gd name="connsiteX3" fmla="*/ 1624983 w 2541879"/>
                <a:gd name="connsiteY3" fmla="*/ 871310 h 2596817"/>
                <a:gd name="connsiteX4" fmla="*/ 2473891 w 2541879"/>
                <a:gd name="connsiteY4" fmla="*/ 992355 h 2596817"/>
                <a:gd name="connsiteX5" fmla="*/ 1851433 w 2541879"/>
                <a:gd name="connsiteY5" fmla="*/ 1642208 h 2596817"/>
                <a:gd name="connsiteX6" fmla="*/ 2009684 w 2541879"/>
                <a:gd name="connsiteY6" fmla="*/ 2572648 h 2596817"/>
                <a:gd name="connsiteX7" fmla="*/ 1258580 w 2541879"/>
                <a:gd name="connsiteY7" fmla="*/ 2118649 h 2596817"/>
                <a:gd name="connsiteX8" fmla="*/ 507475 w 2541879"/>
                <a:gd name="connsiteY8" fmla="*/ 2572648 h 2596817"/>
                <a:gd name="connsiteX9" fmla="*/ 665726 w 2541879"/>
                <a:gd name="connsiteY9" fmla="*/ 1642208 h 2596817"/>
                <a:gd name="connsiteX10" fmla="*/ 43268 w 2541879"/>
                <a:gd name="connsiteY10" fmla="*/ 992355 h 2596817"/>
                <a:gd name="connsiteX0" fmla="*/ 51241 w 2549852"/>
                <a:gd name="connsiteY0" fmla="*/ 992355 h 2596817"/>
                <a:gd name="connsiteX1" fmla="*/ 900149 w 2549852"/>
                <a:gd name="connsiteY1" fmla="*/ 871310 h 2596817"/>
                <a:gd name="connsiteX2" fmla="*/ 1266553 w 2549852"/>
                <a:gd name="connsiteY2" fmla="*/ 15680 h 2596817"/>
                <a:gd name="connsiteX3" fmla="*/ 1632956 w 2549852"/>
                <a:gd name="connsiteY3" fmla="*/ 871310 h 2596817"/>
                <a:gd name="connsiteX4" fmla="*/ 2481864 w 2549852"/>
                <a:gd name="connsiteY4" fmla="*/ 992355 h 2596817"/>
                <a:gd name="connsiteX5" fmla="*/ 1859406 w 2549852"/>
                <a:gd name="connsiteY5" fmla="*/ 1642208 h 2596817"/>
                <a:gd name="connsiteX6" fmla="*/ 2017657 w 2549852"/>
                <a:gd name="connsiteY6" fmla="*/ 2572648 h 2596817"/>
                <a:gd name="connsiteX7" fmla="*/ 1266553 w 2549852"/>
                <a:gd name="connsiteY7" fmla="*/ 2118649 h 2596817"/>
                <a:gd name="connsiteX8" fmla="*/ 515448 w 2549852"/>
                <a:gd name="connsiteY8" fmla="*/ 2572648 h 2596817"/>
                <a:gd name="connsiteX9" fmla="*/ 673699 w 2549852"/>
                <a:gd name="connsiteY9" fmla="*/ 1642208 h 2596817"/>
                <a:gd name="connsiteX10" fmla="*/ 51241 w 2549852"/>
                <a:gd name="connsiteY10" fmla="*/ 992355 h 2596817"/>
                <a:gd name="connsiteX0" fmla="*/ 51241 w 2549852"/>
                <a:gd name="connsiteY0" fmla="*/ 992355 h 2596817"/>
                <a:gd name="connsiteX1" fmla="*/ 900149 w 2549852"/>
                <a:gd name="connsiteY1" fmla="*/ 871310 h 2596817"/>
                <a:gd name="connsiteX2" fmla="*/ 1266553 w 2549852"/>
                <a:gd name="connsiteY2" fmla="*/ 15680 h 2596817"/>
                <a:gd name="connsiteX3" fmla="*/ 1632956 w 2549852"/>
                <a:gd name="connsiteY3" fmla="*/ 871310 h 2596817"/>
                <a:gd name="connsiteX4" fmla="*/ 2481864 w 2549852"/>
                <a:gd name="connsiteY4" fmla="*/ 992355 h 2596817"/>
                <a:gd name="connsiteX5" fmla="*/ 1859406 w 2549852"/>
                <a:gd name="connsiteY5" fmla="*/ 1642208 h 2596817"/>
                <a:gd name="connsiteX6" fmla="*/ 2017657 w 2549852"/>
                <a:gd name="connsiteY6" fmla="*/ 2572648 h 2596817"/>
                <a:gd name="connsiteX7" fmla="*/ 1266553 w 2549852"/>
                <a:gd name="connsiteY7" fmla="*/ 2118649 h 2596817"/>
                <a:gd name="connsiteX8" fmla="*/ 515448 w 2549852"/>
                <a:gd name="connsiteY8" fmla="*/ 2572648 h 2596817"/>
                <a:gd name="connsiteX9" fmla="*/ 673699 w 2549852"/>
                <a:gd name="connsiteY9" fmla="*/ 1642208 h 2596817"/>
                <a:gd name="connsiteX10" fmla="*/ 51241 w 2549852"/>
                <a:gd name="connsiteY10" fmla="*/ 992355 h 2596817"/>
                <a:gd name="connsiteX0" fmla="*/ 51241 w 2549852"/>
                <a:gd name="connsiteY0" fmla="*/ 992355 h 2613998"/>
                <a:gd name="connsiteX1" fmla="*/ 900149 w 2549852"/>
                <a:gd name="connsiteY1" fmla="*/ 871310 h 2613998"/>
                <a:gd name="connsiteX2" fmla="*/ 1266553 w 2549852"/>
                <a:gd name="connsiteY2" fmla="*/ 15680 h 2613998"/>
                <a:gd name="connsiteX3" fmla="*/ 1632956 w 2549852"/>
                <a:gd name="connsiteY3" fmla="*/ 871310 h 2613998"/>
                <a:gd name="connsiteX4" fmla="*/ 2481864 w 2549852"/>
                <a:gd name="connsiteY4" fmla="*/ 992355 h 2613998"/>
                <a:gd name="connsiteX5" fmla="*/ 1859406 w 2549852"/>
                <a:gd name="connsiteY5" fmla="*/ 1642208 h 2613998"/>
                <a:gd name="connsiteX6" fmla="*/ 2017657 w 2549852"/>
                <a:gd name="connsiteY6" fmla="*/ 2572648 h 2613998"/>
                <a:gd name="connsiteX7" fmla="*/ 1266553 w 2549852"/>
                <a:gd name="connsiteY7" fmla="*/ 2118649 h 2613998"/>
                <a:gd name="connsiteX8" fmla="*/ 515448 w 2549852"/>
                <a:gd name="connsiteY8" fmla="*/ 2572648 h 2613998"/>
                <a:gd name="connsiteX9" fmla="*/ 673699 w 2549852"/>
                <a:gd name="connsiteY9" fmla="*/ 1642208 h 2613998"/>
                <a:gd name="connsiteX10" fmla="*/ 51241 w 2549852"/>
                <a:gd name="connsiteY10" fmla="*/ 992355 h 2613998"/>
                <a:gd name="connsiteX0" fmla="*/ 51241 w 2549852"/>
                <a:gd name="connsiteY0" fmla="*/ 992355 h 2613998"/>
                <a:gd name="connsiteX1" fmla="*/ 900149 w 2549852"/>
                <a:gd name="connsiteY1" fmla="*/ 871310 h 2613998"/>
                <a:gd name="connsiteX2" fmla="*/ 1266553 w 2549852"/>
                <a:gd name="connsiteY2" fmla="*/ 15680 h 2613998"/>
                <a:gd name="connsiteX3" fmla="*/ 1632956 w 2549852"/>
                <a:gd name="connsiteY3" fmla="*/ 871310 h 2613998"/>
                <a:gd name="connsiteX4" fmla="*/ 2481864 w 2549852"/>
                <a:gd name="connsiteY4" fmla="*/ 992355 h 2613998"/>
                <a:gd name="connsiteX5" fmla="*/ 1859406 w 2549852"/>
                <a:gd name="connsiteY5" fmla="*/ 1642208 h 2613998"/>
                <a:gd name="connsiteX6" fmla="*/ 2017657 w 2549852"/>
                <a:gd name="connsiteY6" fmla="*/ 2572648 h 2613998"/>
                <a:gd name="connsiteX7" fmla="*/ 1266553 w 2549852"/>
                <a:gd name="connsiteY7" fmla="*/ 2118649 h 2613998"/>
                <a:gd name="connsiteX8" fmla="*/ 515448 w 2549852"/>
                <a:gd name="connsiteY8" fmla="*/ 2572648 h 2613998"/>
                <a:gd name="connsiteX9" fmla="*/ 673699 w 2549852"/>
                <a:gd name="connsiteY9" fmla="*/ 1642208 h 2613998"/>
                <a:gd name="connsiteX10" fmla="*/ 51241 w 2549852"/>
                <a:gd name="connsiteY10" fmla="*/ 992355 h 2613998"/>
                <a:gd name="connsiteX0" fmla="*/ 51241 w 2549973"/>
                <a:gd name="connsiteY0" fmla="*/ 992355 h 2613998"/>
                <a:gd name="connsiteX1" fmla="*/ 900149 w 2549973"/>
                <a:gd name="connsiteY1" fmla="*/ 871310 h 2613998"/>
                <a:gd name="connsiteX2" fmla="*/ 1266553 w 2549973"/>
                <a:gd name="connsiteY2" fmla="*/ 15680 h 2613998"/>
                <a:gd name="connsiteX3" fmla="*/ 1632956 w 2549973"/>
                <a:gd name="connsiteY3" fmla="*/ 871310 h 2613998"/>
                <a:gd name="connsiteX4" fmla="*/ 2481864 w 2549973"/>
                <a:gd name="connsiteY4" fmla="*/ 992355 h 2613998"/>
                <a:gd name="connsiteX5" fmla="*/ 1859406 w 2549973"/>
                <a:gd name="connsiteY5" fmla="*/ 1642208 h 2613998"/>
                <a:gd name="connsiteX6" fmla="*/ 2017657 w 2549973"/>
                <a:gd name="connsiteY6" fmla="*/ 2572648 h 2613998"/>
                <a:gd name="connsiteX7" fmla="*/ 1266553 w 2549973"/>
                <a:gd name="connsiteY7" fmla="*/ 2118649 h 2613998"/>
                <a:gd name="connsiteX8" fmla="*/ 515448 w 2549973"/>
                <a:gd name="connsiteY8" fmla="*/ 2572648 h 2613998"/>
                <a:gd name="connsiteX9" fmla="*/ 673699 w 2549973"/>
                <a:gd name="connsiteY9" fmla="*/ 1642208 h 2613998"/>
                <a:gd name="connsiteX10" fmla="*/ 51241 w 2549973"/>
                <a:gd name="connsiteY10" fmla="*/ 992355 h 2613998"/>
                <a:gd name="connsiteX0" fmla="*/ 51241 w 2549975"/>
                <a:gd name="connsiteY0" fmla="*/ 992355 h 2613998"/>
                <a:gd name="connsiteX1" fmla="*/ 900149 w 2549975"/>
                <a:gd name="connsiteY1" fmla="*/ 871310 h 2613998"/>
                <a:gd name="connsiteX2" fmla="*/ 1266553 w 2549975"/>
                <a:gd name="connsiteY2" fmla="*/ 15680 h 2613998"/>
                <a:gd name="connsiteX3" fmla="*/ 1632956 w 2549975"/>
                <a:gd name="connsiteY3" fmla="*/ 871310 h 2613998"/>
                <a:gd name="connsiteX4" fmla="*/ 2481864 w 2549975"/>
                <a:gd name="connsiteY4" fmla="*/ 992355 h 2613998"/>
                <a:gd name="connsiteX5" fmla="*/ 1859406 w 2549975"/>
                <a:gd name="connsiteY5" fmla="*/ 1642208 h 2613998"/>
                <a:gd name="connsiteX6" fmla="*/ 2017657 w 2549975"/>
                <a:gd name="connsiteY6" fmla="*/ 2572648 h 2613998"/>
                <a:gd name="connsiteX7" fmla="*/ 1266553 w 2549975"/>
                <a:gd name="connsiteY7" fmla="*/ 2118649 h 2613998"/>
                <a:gd name="connsiteX8" fmla="*/ 515448 w 2549975"/>
                <a:gd name="connsiteY8" fmla="*/ 2572648 h 2613998"/>
                <a:gd name="connsiteX9" fmla="*/ 673699 w 2549975"/>
                <a:gd name="connsiteY9" fmla="*/ 1642208 h 2613998"/>
                <a:gd name="connsiteX10" fmla="*/ 51241 w 2549975"/>
                <a:gd name="connsiteY10" fmla="*/ 992355 h 2613998"/>
                <a:gd name="connsiteX0" fmla="*/ 51241 w 2549973"/>
                <a:gd name="connsiteY0" fmla="*/ 979974 h 2601617"/>
                <a:gd name="connsiteX1" fmla="*/ 900149 w 2549973"/>
                <a:gd name="connsiteY1" fmla="*/ 858929 h 2601617"/>
                <a:gd name="connsiteX2" fmla="*/ 1266553 w 2549973"/>
                <a:gd name="connsiteY2" fmla="*/ 3299 h 2601617"/>
                <a:gd name="connsiteX3" fmla="*/ 1632956 w 2549973"/>
                <a:gd name="connsiteY3" fmla="*/ 858929 h 2601617"/>
                <a:gd name="connsiteX4" fmla="*/ 2481864 w 2549973"/>
                <a:gd name="connsiteY4" fmla="*/ 979974 h 2601617"/>
                <a:gd name="connsiteX5" fmla="*/ 1859406 w 2549973"/>
                <a:gd name="connsiteY5" fmla="*/ 1629827 h 2601617"/>
                <a:gd name="connsiteX6" fmla="*/ 2017657 w 2549973"/>
                <a:gd name="connsiteY6" fmla="*/ 2560267 h 2601617"/>
                <a:gd name="connsiteX7" fmla="*/ 1266553 w 2549973"/>
                <a:gd name="connsiteY7" fmla="*/ 2106268 h 2601617"/>
                <a:gd name="connsiteX8" fmla="*/ 515448 w 2549973"/>
                <a:gd name="connsiteY8" fmla="*/ 2560267 h 2601617"/>
                <a:gd name="connsiteX9" fmla="*/ 673699 w 2549973"/>
                <a:gd name="connsiteY9" fmla="*/ 1629827 h 2601617"/>
                <a:gd name="connsiteX10" fmla="*/ 51241 w 2549973"/>
                <a:gd name="connsiteY10" fmla="*/ 979974 h 2601617"/>
                <a:gd name="connsiteX0" fmla="*/ 51241 w 2549975"/>
                <a:gd name="connsiteY0" fmla="*/ 979974 h 2602818"/>
                <a:gd name="connsiteX1" fmla="*/ 900149 w 2549975"/>
                <a:gd name="connsiteY1" fmla="*/ 858929 h 2602818"/>
                <a:gd name="connsiteX2" fmla="*/ 1266553 w 2549975"/>
                <a:gd name="connsiteY2" fmla="*/ 3299 h 2602818"/>
                <a:gd name="connsiteX3" fmla="*/ 1632956 w 2549975"/>
                <a:gd name="connsiteY3" fmla="*/ 858929 h 2602818"/>
                <a:gd name="connsiteX4" fmla="*/ 2481864 w 2549975"/>
                <a:gd name="connsiteY4" fmla="*/ 979974 h 2602818"/>
                <a:gd name="connsiteX5" fmla="*/ 1859406 w 2549975"/>
                <a:gd name="connsiteY5" fmla="*/ 1629827 h 2602818"/>
                <a:gd name="connsiteX6" fmla="*/ 2017657 w 2549975"/>
                <a:gd name="connsiteY6" fmla="*/ 2560267 h 2602818"/>
                <a:gd name="connsiteX7" fmla="*/ 1266553 w 2549975"/>
                <a:gd name="connsiteY7" fmla="*/ 2106268 h 2602818"/>
                <a:gd name="connsiteX8" fmla="*/ 515448 w 2549975"/>
                <a:gd name="connsiteY8" fmla="*/ 2560267 h 2602818"/>
                <a:gd name="connsiteX9" fmla="*/ 673699 w 2549975"/>
                <a:gd name="connsiteY9" fmla="*/ 1629827 h 2602818"/>
                <a:gd name="connsiteX10" fmla="*/ 51241 w 2549975"/>
                <a:gd name="connsiteY10" fmla="*/ 979974 h 2602818"/>
                <a:gd name="connsiteX0" fmla="*/ 51241 w 2549973"/>
                <a:gd name="connsiteY0" fmla="*/ 979974 h 2602818"/>
                <a:gd name="connsiteX1" fmla="*/ 900149 w 2549973"/>
                <a:gd name="connsiteY1" fmla="*/ 858929 h 2602818"/>
                <a:gd name="connsiteX2" fmla="*/ 1266553 w 2549973"/>
                <a:gd name="connsiteY2" fmla="*/ 3299 h 2602818"/>
                <a:gd name="connsiteX3" fmla="*/ 1632956 w 2549973"/>
                <a:gd name="connsiteY3" fmla="*/ 858929 h 2602818"/>
                <a:gd name="connsiteX4" fmla="*/ 2481864 w 2549973"/>
                <a:gd name="connsiteY4" fmla="*/ 979974 h 2602818"/>
                <a:gd name="connsiteX5" fmla="*/ 1859406 w 2549973"/>
                <a:gd name="connsiteY5" fmla="*/ 1629827 h 2602818"/>
                <a:gd name="connsiteX6" fmla="*/ 2017657 w 2549973"/>
                <a:gd name="connsiteY6" fmla="*/ 2560267 h 2602818"/>
                <a:gd name="connsiteX7" fmla="*/ 1266553 w 2549973"/>
                <a:gd name="connsiteY7" fmla="*/ 2106268 h 2602818"/>
                <a:gd name="connsiteX8" fmla="*/ 515448 w 2549973"/>
                <a:gd name="connsiteY8" fmla="*/ 2560267 h 2602818"/>
                <a:gd name="connsiteX9" fmla="*/ 673699 w 2549973"/>
                <a:gd name="connsiteY9" fmla="*/ 1629827 h 2602818"/>
                <a:gd name="connsiteX10" fmla="*/ 51241 w 2549973"/>
                <a:gd name="connsiteY10" fmla="*/ 979974 h 260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9973" h="2602818">
                  <a:moveTo>
                    <a:pt x="51241" y="979974"/>
                  </a:moveTo>
                  <a:lnTo>
                    <a:pt x="900149" y="858929"/>
                  </a:lnTo>
                  <a:cubicBezTo>
                    <a:pt x="1022284" y="573719"/>
                    <a:pt x="1058543" y="-50764"/>
                    <a:pt x="1266553" y="3299"/>
                  </a:cubicBezTo>
                  <a:cubicBezTo>
                    <a:pt x="1519078" y="142658"/>
                    <a:pt x="1510822" y="573719"/>
                    <a:pt x="1632956" y="858929"/>
                  </a:cubicBezTo>
                  <a:lnTo>
                    <a:pt x="2481864" y="979974"/>
                  </a:lnTo>
                  <a:cubicBezTo>
                    <a:pt x="2769312" y="1207681"/>
                    <a:pt x="2066892" y="1413209"/>
                    <a:pt x="1859406" y="1629827"/>
                  </a:cubicBezTo>
                  <a:cubicBezTo>
                    <a:pt x="1917907" y="1968729"/>
                    <a:pt x="2135283" y="2254835"/>
                    <a:pt x="2017657" y="2560267"/>
                  </a:cubicBezTo>
                  <a:cubicBezTo>
                    <a:pt x="1942997" y="2749011"/>
                    <a:pt x="1516921" y="2257601"/>
                    <a:pt x="1266553" y="2106268"/>
                  </a:cubicBezTo>
                  <a:cubicBezTo>
                    <a:pt x="1016185" y="2257601"/>
                    <a:pt x="761918" y="2580099"/>
                    <a:pt x="515448" y="2560267"/>
                  </a:cubicBezTo>
                  <a:cubicBezTo>
                    <a:pt x="205507" y="2484499"/>
                    <a:pt x="620949" y="1939974"/>
                    <a:pt x="673699" y="1629827"/>
                  </a:cubicBezTo>
                  <a:cubicBezTo>
                    <a:pt x="466213" y="1413209"/>
                    <a:pt x="-186057" y="1187400"/>
                    <a:pt x="51241" y="979974"/>
                  </a:cubicBezTo>
                  <a:close/>
                </a:path>
              </a:pathLst>
            </a:custGeom>
            <a:solidFill>
              <a:srgbClr val="FFDE7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9" name="วงรี 98"/>
            <p:cNvSpPr/>
            <p:nvPr/>
          </p:nvSpPr>
          <p:spPr>
            <a:xfrm>
              <a:off x="5675574" y="2185448"/>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0" name="วงรี 99"/>
            <p:cNvSpPr/>
            <p:nvPr/>
          </p:nvSpPr>
          <p:spPr>
            <a:xfrm>
              <a:off x="5913484" y="2185448"/>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1" name="ส่วนโค้ง 100"/>
            <p:cNvSpPr/>
            <p:nvPr/>
          </p:nvSpPr>
          <p:spPr>
            <a:xfrm rot="8263937">
              <a:off x="5754896" y="2202258"/>
              <a:ext cx="180000" cy="180000"/>
            </a:xfrm>
            <a:prstGeom prst="arc">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102" name="วงรี 101"/>
            <p:cNvSpPr/>
            <p:nvPr/>
          </p:nvSpPr>
          <p:spPr>
            <a:xfrm>
              <a:off x="5591210" y="2292259"/>
              <a:ext cx="126552" cy="9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3" name="วงรี 102"/>
            <p:cNvSpPr/>
            <p:nvPr/>
          </p:nvSpPr>
          <p:spPr>
            <a:xfrm>
              <a:off x="5972031" y="2300523"/>
              <a:ext cx="126552" cy="9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104" name="กลุ่ม 103"/>
          <p:cNvGrpSpPr/>
          <p:nvPr/>
        </p:nvGrpSpPr>
        <p:grpSpPr>
          <a:xfrm>
            <a:off x="5770435" y="3840499"/>
            <a:ext cx="307072" cy="362768"/>
            <a:chOff x="5181879" y="1475364"/>
            <a:chExt cx="1326034" cy="1566547"/>
          </a:xfrm>
          <a:effectLst>
            <a:outerShdw blurRad="50800" dist="38100" dir="2700000" algn="tl" rotWithShape="0">
              <a:schemeClr val="accent4">
                <a:lumMod val="75000"/>
                <a:alpha val="40000"/>
              </a:schemeClr>
            </a:outerShdw>
          </a:effectLst>
        </p:grpSpPr>
        <p:sp>
          <p:nvSpPr>
            <p:cNvPr id="105" name="ดาว 5 แฉก 1"/>
            <p:cNvSpPr/>
            <p:nvPr/>
          </p:nvSpPr>
          <p:spPr>
            <a:xfrm>
              <a:off x="5181879" y="1475364"/>
              <a:ext cx="1326034" cy="1566547"/>
            </a:xfrm>
            <a:custGeom>
              <a:avLst/>
              <a:gdLst>
                <a:gd name="connsiteX0" fmla="*/ 3 w 2430629"/>
                <a:gd name="connsiteY0" fmla="*/ 976675 h 2556974"/>
                <a:gd name="connsiteX1" fmla="*/ 848911 w 2430629"/>
                <a:gd name="connsiteY1" fmla="*/ 855630 h 2556974"/>
                <a:gd name="connsiteX2" fmla="*/ 1215315 w 2430629"/>
                <a:gd name="connsiteY2" fmla="*/ 0 h 2556974"/>
                <a:gd name="connsiteX3" fmla="*/ 1581718 w 2430629"/>
                <a:gd name="connsiteY3" fmla="*/ 855630 h 2556974"/>
                <a:gd name="connsiteX4" fmla="*/ 2430626 w 2430629"/>
                <a:gd name="connsiteY4" fmla="*/ 976675 h 2556974"/>
                <a:gd name="connsiteX5" fmla="*/ 1808168 w 2430629"/>
                <a:gd name="connsiteY5" fmla="*/ 1626528 h 2556974"/>
                <a:gd name="connsiteX6" fmla="*/ 1966419 w 2430629"/>
                <a:gd name="connsiteY6" fmla="*/ 2556968 h 2556974"/>
                <a:gd name="connsiteX7" fmla="*/ 1215315 w 2430629"/>
                <a:gd name="connsiteY7" fmla="*/ 2102969 h 2556974"/>
                <a:gd name="connsiteX8" fmla="*/ 464210 w 2430629"/>
                <a:gd name="connsiteY8" fmla="*/ 2556968 h 2556974"/>
                <a:gd name="connsiteX9" fmla="*/ 622461 w 2430629"/>
                <a:gd name="connsiteY9" fmla="*/ 1626528 h 2556974"/>
                <a:gd name="connsiteX10" fmla="*/ 3 w 2430629"/>
                <a:gd name="connsiteY10" fmla="*/ 976675 h 2556974"/>
                <a:gd name="connsiteX0" fmla="*/ 43268 w 2473891"/>
                <a:gd name="connsiteY0" fmla="*/ 976675 h 2556968"/>
                <a:gd name="connsiteX1" fmla="*/ 892176 w 2473891"/>
                <a:gd name="connsiteY1" fmla="*/ 855630 h 2556968"/>
                <a:gd name="connsiteX2" fmla="*/ 1258580 w 2473891"/>
                <a:gd name="connsiteY2" fmla="*/ 0 h 2556968"/>
                <a:gd name="connsiteX3" fmla="*/ 1624983 w 2473891"/>
                <a:gd name="connsiteY3" fmla="*/ 855630 h 2556968"/>
                <a:gd name="connsiteX4" fmla="*/ 2473891 w 2473891"/>
                <a:gd name="connsiteY4" fmla="*/ 976675 h 2556968"/>
                <a:gd name="connsiteX5" fmla="*/ 1851433 w 2473891"/>
                <a:gd name="connsiteY5" fmla="*/ 1626528 h 2556968"/>
                <a:gd name="connsiteX6" fmla="*/ 2009684 w 2473891"/>
                <a:gd name="connsiteY6" fmla="*/ 2556968 h 2556968"/>
                <a:gd name="connsiteX7" fmla="*/ 1258580 w 2473891"/>
                <a:gd name="connsiteY7" fmla="*/ 2102969 h 2556968"/>
                <a:gd name="connsiteX8" fmla="*/ 507475 w 2473891"/>
                <a:gd name="connsiteY8" fmla="*/ 2556968 h 2556968"/>
                <a:gd name="connsiteX9" fmla="*/ 665726 w 2473891"/>
                <a:gd name="connsiteY9" fmla="*/ 1626528 h 2556968"/>
                <a:gd name="connsiteX10" fmla="*/ 43268 w 2473891"/>
                <a:gd name="connsiteY10" fmla="*/ 976675 h 2556968"/>
                <a:gd name="connsiteX0" fmla="*/ 43268 w 2541879"/>
                <a:gd name="connsiteY0" fmla="*/ 976675 h 2556968"/>
                <a:gd name="connsiteX1" fmla="*/ 892176 w 2541879"/>
                <a:gd name="connsiteY1" fmla="*/ 855630 h 2556968"/>
                <a:gd name="connsiteX2" fmla="*/ 1258580 w 2541879"/>
                <a:gd name="connsiteY2" fmla="*/ 0 h 2556968"/>
                <a:gd name="connsiteX3" fmla="*/ 1624983 w 2541879"/>
                <a:gd name="connsiteY3" fmla="*/ 855630 h 2556968"/>
                <a:gd name="connsiteX4" fmla="*/ 2473891 w 2541879"/>
                <a:gd name="connsiteY4" fmla="*/ 976675 h 2556968"/>
                <a:gd name="connsiteX5" fmla="*/ 1851433 w 2541879"/>
                <a:gd name="connsiteY5" fmla="*/ 1626528 h 2556968"/>
                <a:gd name="connsiteX6" fmla="*/ 2009684 w 2541879"/>
                <a:gd name="connsiteY6" fmla="*/ 2556968 h 2556968"/>
                <a:gd name="connsiteX7" fmla="*/ 1258580 w 2541879"/>
                <a:gd name="connsiteY7" fmla="*/ 2102969 h 2556968"/>
                <a:gd name="connsiteX8" fmla="*/ 507475 w 2541879"/>
                <a:gd name="connsiteY8" fmla="*/ 2556968 h 2556968"/>
                <a:gd name="connsiteX9" fmla="*/ 665726 w 2541879"/>
                <a:gd name="connsiteY9" fmla="*/ 1626528 h 2556968"/>
                <a:gd name="connsiteX10" fmla="*/ 43268 w 2541879"/>
                <a:gd name="connsiteY10" fmla="*/ 976675 h 2556968"/>
                <a:gd name="connsiteX0" fmla="*/ 43268 w 2541879"/>
                <a:gd name="connsiteY0" fmla="*/ 992355 h 2572648"/>
                <a:gd name="connsiteX1" fmla="*/ 892176 w 2541879"/>
                <a:gd name="connsiteY1" fmla="*/ 871310 h 2572648"/>
                <a:gd name="connsiteX2" fmla="*/ 1258580 w 2541879"/>
                <a:gd name="connsiteY2" fmla="*/ 15680 h 2572648"/>
                <a:gd name="connsiteX3" fmla="*/ 1624983 w 2541879"/>
                <a:gd name="connsiteY3" fmla="*/ 871310 h 2572648"/>
                <a:gd name="connsiteX4" fmla="*/ 2473891 w 2541879"/>
                <a:gd name="connsiteY4" fmla="*/ 992355 h 2572648"/>
                <a:gd name="connsiteX5" fmla="*/ 1851433 w 2541879"/>
                <a:gd name="connsiteY5" fmla="*/ 1642208 h 2572648"/>
                <a:gd name="connsiteX6" fmla="*/ 2009684 w 2541879"/>
                <a:gd name="connsiteY6" fmla="*/ 2572648 h 2572648"/>
                <a:gd name="connsiteX7" fmla="*/ 1258580 w 2541879"/>
                <a:gd name="connsiteY7" fmla="*/ 2118649 h 2572648"/>
                <a:gd name="connsiteX8" fmla="*/ 507475 w 2541879"/>
                <a:gd name="connsiteY8" fmla="*/ 2572648 h 2572648"/>
                <a:gd name="connsiteX9" fmla="*/ 665726 w 2541879"/>
                <a:gd name="connsiteY9" fmla="*/ 1642208 h 2572648"/>
                <a:gd name="connsiteX10" fmla="*/ 43268 w 2541879"/>
                <a:gd name="connsiteY10" fmla="*/ 992355 h 2572648"/>
                <a:gd name="connsiteX0" fmla="*/ 43268 w 2541879"/>
                <a:gd name="connsiteY0" fmla="*/ 992355 h 2591794"/>
                <a:gd name="connsiteX1" fmla="*/ 892176 w 2541879"/>
                <a:gd name="connsiteY1" fmla="*/ 871310 h 2591794"/>
                <a:gd name="connsiteX2" fmla="*/ 1258580 w 2541879"/>
                <a:gd name="connsiteY2" fmla="*/ 15680 h 2591794"/>
                <a:gd name="connsiteX3" fmla="*/ 1624983 w 2541879"/>
                <a:gd name="connsiteY3" fmla="*/ 871310 h 2591794"/>
                <a:gd name="connsiteX4" fmla="*/ 2473891 w 2541879"/>
                <a:gd name="connsiteY4" fmla="*/ 992355 h 2591794"/>
                <a:gd name="connsiteX5" fmla="*/ 1851433 w 2541879"/>
                <a:gd name="connsiteY5" fmla="*/ 1642208 h 2591794"/>
                <a:gd name="connsiteX6" fmla="*/ 2009684 w 2541879"/>
                <a:gd name="connsiteY6" fmla="*/ 2572648 h 2591794"/>
                <a:gd name="connsiteX7" fmla="*/ 1258580 w 2541879"/>
                <a:gd name="connsiteY7" fmla="*/ 2118649 h 2591794"/>
                <a:gd name="connsiteX8" fmla="*/ 507475 w 2541879"/>
                <a:gd name="connsiteY8" fmla="*/ 2572648 h 2591794"/>
                <a:gd name="connsiteX9" fmla="*/ 665726 w 2541879"/>
                <a:gd name="connsiteY9" fmla="*/ 1642208 h 2591794"/>
                <a:gd name="connsiteX10" fmla="*/ 43268 w 2541879"/>
                <a:gd name="connsiteY10" fmla="*/ 992355 h 2591794"/>
                <a:gd name="connsiteX0" fmla="*/ 43268 w 2541879"/>
                <a:gd name="connsiteY0" fmla="*/ 992355 h 2611130"/>
                <a:gd name="connsiteX1" fmla="*/ 892176 w 2541879"/>
                <a:gd name="connsiteY1" fmla="*/ 871310 h 2611130"/>
                <a:gd name="connsiteX2" fmla="*/ 1258580 w 2541879"/>
                <a:gd name="connsiteY2" fmla="*/ 15680 h 2611130"/>
                <a:gd name="connsiteX3" fmla="*/ 1624983 w 2541879"/>
                <a:gd name="connsiteY3" fmla="*/ 871310 h 2611130"/>
                <a:gd name="connsiteX4" fmla="*/ 2473891 w 2541879"/>
                <a:gd name="connsiteY4" fmla="*/ 992355 h 2611130"/>
                <a:gd name="connsiteX5" fmla="*/ 1851433 w 2541879"/>
                <a:gd name="connsiteY5" fmla="*/ 1642208 h 2611130"/>
                <a:gd name="connsiteX6" fmla="*/ 2009684 w 2541879"/>
                <a:gd name="connsiteY6" fmla="*/ 2572648 h 2611130"/>
                <a:gd name="connsiteX7" fmla="*/ 1258580 w 2541879"/>
                <a:gd name="connsiteY7" fmla="*/ 2118649 h 2611130"/>
                <a:gd name="connsiteX8" fmla="*/ 507475 w 2541879"/>
                <a:gd name="connsiteY8" fmla="*/ 2572648 h 2611130"/>
                <a:gd name="connsiteX9" fmla="*/ 665726 w 2541879"/>
                <a:gd name="connsiteY9" fmla="*/ 1642208 h 2611130"/>
                <a:gd name="connsiteX10" fmla="*/ 43268 w 2541879"/>
                <a:gd name="connsiteY10" fmla="*/ 992355 h 2611130"/>
                <a:gd name="connsiteX0" fmla="*/ 43268 w 2541879"/>
                <a:gd name="connsiteY0" fmla="*/ 992355 h 2611130"/>
                <a:gd name="connsiteX1" fmla="*/ 892176 w 2541879"/>
                <a:gd name="connsiteY1" fmla="*/ 871310 h 2611130"/>
                <a:gd name="connsiteX2" fmla="*/ 1258580 w 2541879"/>
                <a:gd name="connsiteY2" fmla="*/ 15680 h 2611130"/>
                <a:gd name="connsiteX3" fmla="*/ 1624983 w 2541879"/>
                <a:gd name="connsiteY3" fmla="*/ 871310 h 2611130"/>
                <a:gd name="connsiteX4" fmla="*/ 2473891 w 2541879"/>
                <a:gd name="connsiteY4" fmla="*/ 992355 h 2611130"/>
                <a:gd name="connsiteX5" fmla="*/ 1851433 w 2541879"/>
                <a:gd name="connsiteY5" fmla="*/ 1642208 h 2611130"/>
                <a:gd name="connsiteX6" fmla="*/ 2009684 w 2541879"/>
                <a:gd name="connsiteY6" fmla="*/ 2572648 h 2611130"/>
                <a:gd name="connsiteX7" fmla="*/ 1258580 w 2541879"/>
                <a:gd name="connsiteY7" fmla="*/ 2118649 h 2611130"/>
                <a:gd name="connsiteX8" fmla="*/ 507475 w 2541879"/>
                <a:gd name="connsiteY8" fmla="*/ 2572648 h 2611130"/>
                <a:gd name="connsiteX9" fmla="*/ 665726 w 2541879"/>
                <a:gd name="connsiteY9" fmla="*/ 1642208 h 2611130"/>
                <a:gd name="connsiteX10" fmla="*/ 43268 w 2541879"/>
                <a:gd name="connsiteY10" fmla="*/ 992355 h 2611130"/>
                <a:gd name="connsiteX0" fmla="*/ 43268 w 2541879"/>
                <a:gd name="connsiteY0" fmla="*/ 992355 h 2596817"/>
                <a:gd name="connsiteX1" fmla="*/ 892176 w 2541879"/>
                <a:gd name="connsiteY1" fmla="*/ 871310 h 2596817"/>
                <a:gd name="connsiteX2" fmla="*/ 1258580 w 2541879"/>
                <a:gd name="connsiteY2" fmla="*/ 15680 h 2596817"/>
                <a:gd name="connsiteX3" fmla="*/ 1624983 w 2541879"/>
                <a:gd name="connsiteY3" fmla="*/ 871310 h 2596817"/>
                <a:gd name="connsiteX4" fmla="*/ 2473891 w 2541879"/>
                <a:gd name="connsiteY4" fmla="*/ 992355 h 2596817"/>
                <a:gd name="connsiteX5" fmla="*/ 1851433 w 2541879"/>
                <a:gd name="connsiteY5" fmla="*/ 1642208 h 2596817"/>
                <a:gd name="connsiteX6" fmla="*/ 2009684 w 2541879"/>
                <a:gd name="connsiteY6" fmla="*/ 2572648 h 2596817"/>
                <a:gd name="connsiteX7" fmla="*/ 1258580 w 2541879"/>
                <a:gd name="connsiteY7" fmla="*/ 2118649 h 2596817"/>
                <a:gd name="connsiteX8" fmla="*/ 507475 w 2541879"/>
                <a:gd name="connsiteY8" fmla="*/ 2572648 h 2596817"/>
                <a:gd name="connsiteX9" fmla="*/ 665726 w 2541879"/>
                <a:gd name="connsiteY9" fmla="*/ 1642208 h 2596817"/>
                <a:gd name="connsiteX10" fmla="*/ 43268 w 2541879"/>
                <a:gd name="connsiteY10" fmla="*/ 992355 h 2596817"/>
                <a:gd name="connsiteX0" fmla="*/ 43268 w 2541879"/>
                <a:gd name="connsiteY0" fmla="*/ 992355 h 2596817"/>
                <a:gd name="connsiteX1" fmla="*/ 892176 w 2541879"/>
                <a:gd name="connsiteY1" fmla="*/ 871310 h 2596817"/>
                <a:gd name="connsiteX2" fmla="*/ 1258580 w 2541879"/>
                <a:gd name="connsiteY2" fmla="*/ 15680 h 2596817"/>
                <a:gd name="connsiteX3" fmla="*/ 1624983 w 2541879"/>
                <a:gd name="connsiteY3" fmla="*/ 871310 h 2596817"/>
                <a:gd name="connsiteX4" fmla="*/ 2473891 w 2541879"/>
                <a:gd name="connsiteY4" fmla="*/ 992355 h 2596817"/>
                <a:gd name="connsiteX5" fmla="*/ 1851433 w 2541879"/>
                <a:gd name="connsiteY5" fmla="*/ 1642208 h 2596817"/>
                <a:gd name="connsiteX6" fmla="*/ 2009684 w 2541879"/>
                <a:gd name="connsiteY6" fmla="*/ 2572648 h 2596817"/>
                <a:gd name="connsiteX7" fmla="*/ 1258580 w 2541879"/>
                <a:gd name="connsiteY7" fmla="*/ 2118649 h 2596817"/>
                <a:gd name="connsiteX8" fmla="*/ 507475 w 2541879"/>
                <a:gd name="connsiteY8" fmla="*/ 2572648 h 2596817"/>
                <a:gd name="connsiteX9" fmla="*/ 665726 w 2541879"/>
                <a:gd name="connsiteY9" fmla="*/ 1642208 h 2596817"/>
                <a:gd name="connsiteX10" fmla="*/ 43268 w 2541879"/>
                <a:gd name="connsiteY10" fmla="*/ 992355 h 2596817"/>
                <a:gd name="connsiteX0" fmla="*/ 51241 w 2549852"/>
                <a:gd name="connsiteY0" fmla="*/ 992355 h 2596817"/>
                <a:gd name="connsiteX1" fmla="*/ 900149 w 2549852"/>
                <a:gd name="connsiteY1" fmla="*/ 871310 h 2596817"/>
                <a:gd name="connsiteX2" fmla="*/ 1266553 w 2549852"/>
                <a:gd name="connsiteY2" fmla="*/ 15680 h 2596817"/>
                <a:gd name="connsiteX3" fmla="*/ 1632956 w 2549852"/>
                <a:gd name="connsiteY3" fmla="*/ 871310 h 2596817"/>
                <a:gd name="connsiteX4" fmla="*/ 2481864 w 2549852"/>
                <a:gd name="connsiteY4" fmla="*/ 992355 h 2596817"/>
                <a:gd name="connsiteX5" fmla="*/ 1859406 w 2549852"/>
                <a:gd name="connsiteY5" fmla="*/ 1642208 h 2596817"/>
                <a:gd name="connsiteX6" fmla="*/ 2017657 w 2549852"/>
                <a:gd name="connsiteY6" fmla="*/ 2572648 h 2596817"/>
                <a:gd name="connsiteX7" fmla="*/ 1266553 w 2549852"/>
                <a:gd name="connsiteY7" fmla="*/ 2118649 h 2596817"/>
                <a:gd name="connsiteX8" fmla="*/ 515448 w 2549852"/>
                <a:gd name="connsiteY8" fmla="*/ 2572648 h 2596817"/>
                <a:gd name="connsiteX9" fmla="*/ 673699 w 2549852"/>
                <a:gd name="connsiteY9" fmla="*/ 1642208 h 2596817"/>
                <a:gd name="connsiteX10" fmla="*/ 51241 w 2549852"/>
                <a:gd name="connsiteY10" fmla="*/ 992355 h 2596817"/>
                <a:gd name="connsiteX0" fmla="*/ 51241 w 2549852"/>
                <a:gd name="connsiteY0" fmla="*/ 992355 h 2596817"/>
                <a:gd name="connsiteX1" fmla="*/ 900149 w 2549852"/>
                <a:gd name="connsiteY1" fmla="*/ 871310 h 2596817"/>
                <a:gd name="connsiteX2" fmla="*/ 1266553 w 2549852"/>
                <a:gd name="connsiteY2" fmla="*/ 15680 h 2596817"/>
                <a:gd name="connsiteX3" fmla="*/ 1632956 w 2549852"/>
                <a:gd name="connsiteY3" fmla="*/ 871310 h 2596817"/>
                <a:gd name="connsiteX4" fmla="*/ 2481864 w 2549852"/>
                <a:gd name="connsiteY4" fmla="*/ 992355 h 2596817"/>
                <a:gd name="connsiteX5" fmla="*/ 1859406 w 2549852"/>
                <a:gd name="connsiteY5" fmla="*/ 1642208 h 2596817"/>
                <a:gd name="connsiteX6" fmla="*/ 2017657 w 2549852"/>
                <a:gd name="connsiteY6" fmla="*/ 2572648 h 2596817"/>
                <a:gd name="connsiteX7" fmla="*/ 1266553 w 2549852"/>
                <a:gd name="connsiteY7" fmla="*/ 2118649 h 2596817"/>
                <a:gd name="connsiteX8" fmla="*/ 515448 w 2549852"/>
                <a:gd name="connsiteY8" fmla="*/ 2572648 h 2596817"/>
                <a:gd name="connsiteX9" fmla="*/ 673699 w 2549852"/>
                <a:gd name="connsiteY9" fmla="*/ 1642208 h 2596817"/>
                <a:gd name="connsiteX10" fmla="*/ 51241 w 2549852"/>
                <a:gd name="connsiteY10" fmla="*/ 992355 h 2596817"/>
                <a:gd name="connsiteX0" fmla="*/ 51241 w 2549852"/>
                <a:gd name="connsiteY0" fmla="*/ 992355 h 2613998"/>
                <a:gd name="connsiteX1" fmla="*/ 900149 w 2549852"/>
                <a:gd name="connsiteY1" fmla="*/ 871310 h 2613998"/>
                <a:gd name="connsiteX2" fmla="*/ 1266553 w 2549852"/>
                <a:gd name="connsiteY2" fmla="*/ 15680 h 2613998"/>
                <a:gd name="connsiteX3" fmla="*/ 1632956 w 2549852"/>
                <a:gd name="connsiteY3" fmla="*/ 871310 h 2613998"/>
                <a:gd name="connsiteX4" fmla="*/ 2481864 w 2549852"/>
                <a:gd name="connsiteY4" fmla="*/ 992355 h 2613998"/>
                <a:gd name="connsiteX5" fmla="*/ 1859406 w 2549852"/>
                <a:gd name="connsiteY5" fmla="*/ 1642208 h 2613998"/>
                <a:gd name="connsiteX6" fmla="*/ 2017657 w 2549852"/>
                <a:gd name="connsiteY6" fmla="*/ 2572648 h 2613998"/>
                <a:gd name="connsiteX7" fmla="*/ 1266553 w 2549852"/>
                <a:gd name="connsiteY7" fmla="*/ 2118649 h 2613998"/>
                <a:gd name="connsiteX8" fmla="*/ 515448 w 2549852"/>
                <a:gd name="connsiteY8" fmla="*/ 2572648 h 2613998"/>
                <a:gd name="connsiteX9" fmla="*/ 673699 w 2549852"/>
                <a:gd name="connsiteY9" fmla="*/ 1642208 h 2613998"/>
                <a:gd name="connsiteX10" fmla="*/ 51241 w 2549852"/>
                <a:gd name="connsiteY10" fmla="*/ 992355 h 2613998"/>
                <a:gd name="connsiteX0" fmla="*/ 51241 w 2549852"/>
                <a:gd name="connsiteY0" fmla="*/ 992355 h 2613998"/>
                <a:gd name="connsiteX1" fmla="*/ 900149 w 2549852"/>
                <a:gd name="connsiteY1" fmla="*/ 871310 h 2613998"/>
                <a:gd name="connsiteX2" fmla="*/ 1266553 w 2549852"/>
                <a:gd name="connsiteY2" fmla="*/ 15680 h 2613998"/>
                <a:gd name="connsiteX3" fmla="*/ 1632956 w 2549852"/>
                <a:gd name="connsiteY3" fmla="*/ 871310 h 2613998"/>
                <a:gd name="connsiteX4" fmla="*/ 2481864 w 2549852"/>
                <a:gd name="connsiteY4" fmla="*/ 992355 h 2613998"/>
                <a:gd name="connsiteX5" fmla="*/ 1859406 w 2549852"/>
                <a:gd name="connsiteY5" fmla="*/ 1642208 h 2613998"/>
                <a:gd name="connsiteX6" fmla="*/ 2017657 w 2549852"/>
                <a:gd name="connsiteY6" fmla="*/ 2572648 h 2613998"/>
                <a:gd name="connsiteX7" fmla="*/ 1266553 w 2549852"/>
                <a:gd name="connsiteY7" fmla="*/ 2118649 h 2613998"/>
                <a:gd name="connsiteX8" fmla="*/ 515448 w 2549852"/>
                <a:gd name="connsiteY8" fmla="*/ 2572648 h 2613998"/>
                <a:gd name="connsiteX9" fmla="*/ 673699 w 2549852"/>
                <a:gd name="connsiteY9" fmla="*/ 1642208 h 2613998"/>
                <a:gd name="connsiteX10" fmla="*/ 51241 w 2549852"/>
                <a:gd name="connsiteY10" fmla="*/ 992355 h 2613998"/>
                <a:gd name="connsiteX0" fmla="*/ 51241 w 2549973"/>
                <a:gd name="connsiteY0" fmla="*/ 992355 h 2613998"/>
                <a:gd name="connsiteX1" fmla="*/ 900149 w 2549973"/>
                <a:gd name="connsiteY1" fmla="*/ 871310 h 2613998"/>
                <a:gd name="connsiteX2" fmla="*/ 1266553 w 2549973"/>
                <a:gd name="connsiteY2" fmla="*/ 15680 h 2613998"/>
                <a:gd name="connsiteX3" fmla="*/ 1632956 w 2549973"/>
                <a:gd name="connsiteY3" fmla="*/ 871310 h 2613998"/>
                <a:gd name="connsiteX4" fmla="*/ 2481864 w 2549973"/>
                <a:gd name="connsiteY4" fmla="*/ 992355 h 2613998"/>
                <a:gd name="connsiteX5" fmla="*/ 1859406 w 2549973"/>
                <a:gd name="connsiteY5" fmla="*/ 1642208 h 2613998"/>
                <a:gd name="connsiteX6" fmla="*/ 2017657 w 2549973"/>
                <a:gd name="connsiteY6" fmla="*/ 2572648 h 2613998"/>
                <a:gd name="connsiteX7" fmla="*/ 1266553 w 2549973"/>
                <a:gd name="connsiteY7" fmla="*/ 2118649 h 2613998"/>
                <a:gd name="connsiteX8" fmla="*/ 515448 w 2549973"/>
                <a:gd name="connsiteY8" fmla="*/ 2572648 h 2613998"/>
                <a:gd name="connsiteX9" fmla="*/ 673699 w 2549973"/>
                <a:gd name="connsiteY9" fmla="*/ 1642208 h 2613998"/>
                <a:gd name="connsiteX10" fmla="*/ 51241 w 2549973"/>
                <a:gd name="connsiteY10" fmla="*/ 992355 h 2613998"/>
                <a:gd name="connsiteX0" fmla="*/ 51241 w 2549975"/>
                <a:gd name="connsiteY0" fmla="*/ 992355 h 2613998"/>
                <a:gd name="connsiteX1" fmla="*/ 900149 w 2549975"/>
                <a:gd name="connsiteY1" fmla="*/ 871310 h 2613998"/>
                <a:gd name="connsiteX2" fmla="*/ 1266553 w 2549975"/>
                <a:gd name="connsiteY2" fmla="*/ 15680 h 2613998"/>
                <a:gd name="connsiteX3" fmla="*/ 1632956 w 2549975"/>
                <a:gd name="connsiteY3" fmla="*/ 871310 h 2613998"/>
                <a:gd name="connsiteX4" fmla="*/ 2481864 w 2549975"/>
                <a:gd name="connsiteY4" fmla="*/ 992355 h 2613998"/>
                <a:gd name="connsiteX5" fmla="*/ 1859406 w 2549975"/>
                <a:gd name="connsiteY5" fmla="*/ 1642208 h 2613998"/>
                <a:gd name="connsiteX6" fmla="*/ 2017657 w 2549975"/>
                <a:gd name="connsiteY6" fmla="*/ 2572648 h 2613998"/>
                <a:gd name="connsiteX7" fmla="*/ 1266553 w 2549975"/>
                <a:gd name="connsiteY7" fmla="*/ 2118649 h 2613998"/>
                <a:gd name="connsiteX8" fmla="*/ 515448 w 2549975"/>
                <a:gd name="connsiteY8" fmla="*/ 2572648 h 2613998"/>
                <a:gd name="connsiteX9" fmla="*/ 673699 w 2549975"/>
                <a:gd name="connsiteY9" fmla="*/ 1642208 h 2613998"/>
                <a:gd name="connsiteX10" fmla="*/ 51241 w 2549975"/>
                <a:gd name="connsiteY10" fmla="*/ 992355 h 2613998"/>
                <a:gd name="connsiteX0" fmla="*/ 51241 w 2549973"/>
                <a:gd name="connsiteY0" fmla="*/ 979974 h 2601617"/>
                <a:gd name="connsiteX1" fmla="*/ 900149 w 2549973"/>
                <a:gd name="connsiteY1" fmla="*/ 858929 h 2601617"/>
                <a:gd name="connsiteX2" fmla="*/ 1266553 w 2549973"/>
                <a:gd name="connsiteY2" fmla="*/ 3299 h 2601617"/>
                <a:gd name="connsiteX3" fmla="*/ 1632956 w 2549973"/>
                <a:gd name="connsiteY3" fmla="*/ 858929 h 2601617"/>
                <a:gd name="connsiteX4" fmla="*/ 2481864 w 2549973"/>
                <a:gd name="connsiteY4" fmla="*/ 979974 h 2601617"/>
                <a:gd name="connsiteX5" fmla="*/ 1859406 w 2549973"/>
                <a:gd name="connsiteY5" fmla="*/ 1629827 h 2601617"/>
                <a:gd name="connsiteX6" fmla="*/ 2017657 w 2549973"/>
                <a:gd name="connsiteY6" fmla="*/ 2560267 h 2601617"/>
                <a:gd name="connsiteX7" fmla="*/ 1266553 w 2549973"/>
                <a:gd name="connsiteY7" fmla="*/ 2106268 h 2601617"/>
                <a:gd name="connsiteX8" fmla="*/ 515448 w 2549973"/>
                <a:gd name="connsiteY8" fmla="*/ 2560267 h 2601617"/>
                <a:gd name="connsiteX9" fmla="*/ 673699 w 2549973"/>
                <a:gd name="connsiteY9" fmla="*/ 1629827 h 2601617"/>
                <a:gd name="connsiteX10" fmla="*/ 51241 w 2549973"/>
                <a:gd name="connsiteY10" fmla="*/ 979974 h 2601617"/>
                <a:gd name="connsiteX0" fmla="*/ 51241 w 2549975"/>
                <a:gd name="connsiteY0" fmla="*/ 979974 h 2602818"/>
                <a:gd name="connsiteX1" fmla="*/ 900149 w 2549975"/>
                <a:gd name="connsiteY1" fmla="*/ 858929 h 2602818"/>
                <a:gd name="connsiteX2" fmla="*/ 1266553 w 2549975"/>
                <a:gd name="connsiteY2" fmla="*/ 3299 h 2602818"/>
                <a:gd name="connsiteX3" fmla="*/ 1632956 w 2549975"/>
                <a:gd name="connsiteY3" fmla="*/ 858929 h 2602818"/>
                <a:gd name="connsiteX4" fmla="*/ 2481864 w 2549975"/>
                <a:gd name="connsiteY4" fmla="*/ 979974 h 2602818"/>
                <a:gd name="connsiteX5" fmla="*/ 1859406 w 2549975"/>
                <a:gd name="connsiteY5" fmla="*/ 1629827 h 2602818"/>
                <a:gd name="connsiteX6" fmla="*/ 2017657 w 2549975"/>
                <a:gd name="connsiteY6" fmla="*/ 2560267 h 2602818"/>
                <a:gd name="connsiteX7" fmla="*/ 1266553 w 2549975"/>
                <a:gd name="connsiteY7" fmla="*/ 2106268 h 2602818"/>
                <a:gd name="connsiteX8" fmla="*/ 515448 w 2549975"/>
                <a:gd name="connsiteY8" fmla="*/ 2560267 h 2602818"/>
                <a:gd name="connsiteX9" fmla="*/ 673699 w 2549975"/>
                <a:gd name="connsiteY9" fmla="*/ 1629827 h 2602818"/>
                <a:gd name="connsiteX10" fmla="*/ 51241 w 2549975"/>
                <a:gd name="connsiteY10" fmla="*/ 979974 h 2602818"/>
                <a:gd name="connsiteX0" fmla="*/ 51241 w 2549973"/>
                <a:gd name="connsiteY0" fmla="*/ 979974 h 2602818"/>
                <a:gd name="connsiteX1" fmla="*/ 900149 w 2549973"/>
                <a:gd name="connsiteY1" fmla="*/ 858929 h 2602818"/>
                <a:gd name="connsiteX2" fmla="*/ 1266553 w 2549973"/>
                <a:gd name="connsiteY2" fmla="*/ 3299 h 2602818"/>
                <a:gd name="connsiteX3" fmla="*/ 1632956 w 2549973"/>
                <a:gd name="connsiteY3" fmla="*/ 858929 h 2602818"/>
                <a:gd name="connsiteX4" fmla="*/ 2481864 w 2549973"/>
                <a:gd name="connsiteY4" fmla="*/ 979974 h 2602818"/>
                <a:gd name="connsiteX5" fmla="*/ 1859406 w 2549973"/>
                <a:gd name="connsiteY5" fmla="*/ 1629827 h 2602818"/>
                <a:gd name="connsiteX6" fmla="*/ 2017657 w 2549973"/>
                <a:gd name="connsiteY6" fmla="*/ 2560267 h 2602818"/>
                <a:gd name="connsiteX7" fmla="*/ 1266553 w 2549973"/>
                <a:gd name="connsiteY7" fmla="*/ 2106268 h 2602818"/>
                <a:gd name="connsiteX8" fmla="*/ 515448 w 2549973"/>
                <a:gd name="connsiteY8" fmla="*/ 2560267 h 2602818"/>
                <a:gd name="connsiteX9" fmla="*/ 673699 w 2549973"/>
                <a:gd name="connsiteY9" fmla="*/ 1629827 h 2602818"/>
                <a:gd name="connsiteX10" fmla="*/ 51241 w 2549973"/>
                <a:gd name="connsiteY10" fmla="*/ 979974 h 260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9973" h="2602818">
                  <a:moveTo>
                    <a:pt x="51241" y="979974"/>
                  </a:moveTo>
                  <a:lnTo>
                    <a:pt x="900149" y="858929"/>
                  </a:lnTo>
                  <a:cubicBezTo>
                    <a:pt x="1022284" y="573719"/>
                    <a:pt x="1058543" y="-50764"/>
                    <a:pt x="1266553" y="3299"/>
                  </a:cubicBezTo>
                  <a:cubicBezTo>
                    <a:pt x="1519078" y="142658"/>
                    <a:pt x="1510822" y="573719"/>
                    <a:pt x="1632956" y="858929"/>
                  </a:cubicBezTo>
                  <a:lnTo>
                    <a:pt x="2481864" y="979974"/>
                  </a:lnTo>
                  <a:cubicBezTo>
                    <a:pt x="2769312" y="1207681"/>
                    <a:pt x="2066892" y="1413209"/>
                    <a:pt x="1859406" y="1629827"/>
                  </a:cubicBezTo>
                  <a:cubicBezTo>
                    <a:pt x="1917907" y="1968729"/>
                    <a:pt x="2135283" y="2254835"/>
                    <a:pt x="2017657" y="2560267"/>
                  </a:cubicBezTo>
                  <a:cubicBezTo>
                    <a:pt x="1942997" y="2749011"/>
                    <a:pt x="1516921" y="2257601"/>
                    <a:pt x="1266553" y="2106268"/>
                  </a:cubicBezTo>
                  <a:cubicBezTo>
                    <a:pt x="1016185" y="2257601"/>
                    <a:pt x="761918" y="2580099"/>
                    <a:pt x="515448" y="2560267"/>
                  </a:cubicBezTo>
                  <a:cubicBezTo>
                    <a:pt x="205507" y="2484499"/>
                    <a:pt x="620949" y="1939974"/>
                    <a:pt x="673699" y="1629827"/>
                  </a:cubicBezTo>
                  <a:cubicBezTo>
                    <a:pt x="466213" y="1413209"/>
                    <a:pt x="-186057" y="1187400"/>
                    <a:pt x="51241" y="979974"/>
                  </a:cubicBezTo>
                  <a:close/>
                </a:path>
              </a:pathLst>
            </a:custGeom>
            <a:solidFill>
              <a:srgbClr val="FFDE7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6" name="วงรี 105"/>
            <p:cNvSpPr/>
            <p:nvPr/>
          </p:nvSpPr>
          <p:spPr>
            <a:xfrm>
              <a:off x="5675574" y="2185448"/>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7" name="วงรี 106"/>
            <p:cNvSpPr/>
            <p:nvPr/>
          </p:nvSpPr>
          <p:spPr>
            <a:xfrm>
              <a:off x="5913484" y="2185448"/>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8" name="ส่วนโค้ง 107"/>
            <p:cNvSpPr/>
            <p:nvPr/>
          </p:nvSpPr>
          <p:spPr>
            <a:xfrm rot="8263937">
              <a:off x="5754896" y="2202258"/>
              <a:ext cx="180000" cy="180000"/>
            </a:xfrm>
            <a:prstGeom prst="arc">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109" name="วงรี 108"/>
            <p:cNvSpPr/>
            <p:nvPr/>
          </p:nvSpPr>
          <p:spPr>
            <a:xfrm>
              <a:off x="5591210" y="2292259"/>
              <a:ext cx="126552" cy="9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0" name="วงรี 109"/>
            <p:cNvSpPr/>
            <p:nvPr/>
          </p:nvSpPr>
          <p:spPr>
            <a:xfrm>
              <a:off x="5972031" y="2300523"/>
              <a:ext cx="126552" cy="9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pic>
        <p:nvPicPr>
          <p:cNvPr id="62" name="รูปภาพ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1962">
            <a:off x="-14168" y="141807"/>
            <a:ext cx="1132092" cy="910705"/>
          </a:xfrm>
          <a:prstGeom prst="rect">
            <a:avLst/>
          </a:prstGeom>
          <a:effectLst>
            <a:outerShdw blurRad="50800" dist="38100" dir="2700000" algn="tl" rotWithShape="0">
              <a:schemeClr val="accent4">
                <a:alpha val="40000"/>
              </a:schemeClr>
            </a:outerShdw>
          </a:effectLst>
        </p:spPr>
      </p:pic>
      <p:sp>
        <p:nvSpPr>
          <p:cNvPr id="134" name="วงรี 133"/>
          <p:cNvSpPr/>
          <p:nvPr/>
        </p:nvSpPr>
        <p:spPr>
          <a:xfrm>
            <a:off x="2861816" y="3597870"/>
            <a:ext cx="61200" cy="612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5" name="วงรี 134"/>
          <p:cNvSpPr/>
          <p:nvPr/>
        </p:nvSpPr>
        <p:spPr>
          <a:xfrm>
            <a:off x="2892956" y="3390938"/>
            <a:ext cx="61200" cy="612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6" name="วงรี 135"/>
          <p:cNvSpPr/>
          <p:nvPr/>
        </p:nvSpPr>
        <p:spPr>
          <a:xfrm>
            <a:off x="2818052" y="3270120"/>
            <a:ext cx="61200" cy="61200"/>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7" name="วงรี 136"/>
          <p:cNvSpPr/>
          <p:nvPr/>
        </p:nvSpPr>
        <p:spPr>
          <a:xfrm>
            <a:off x="2831216" y="3503190"/>
            <a:ext cx="61200" cy="6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27" name="รูปภาพ 1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547" y="192108"/>
            <a:ext cx="74388" cy="83511"/>
          </a:xfrm>
          <a:prstGeom prst="rect">
            <a:avLst/>
          </a:prstGeom>
        </p:spPr>
      </p:pic>
      <p:pic>
        <p:nvPicPr>
          <p:cNvPr id="128" name="รูปภาพ 1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17472">
            <a:off x="216107" y="302752"/>
            <a:ext cx="74388" cy="83511"/>
          </a:xfrm>
          <a:prstGeom prst="rect">
            <a:avLst/>
          </a:prstGeom>
        </p:spPr>
      </p:pic>
      <p:pic>
        <p:nvPicPr>
          <p:cNvPr id="129" name="รูปภาพ 1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813826">
            <a:off x="181585" y="1068535"/>
            <a:ext cx="74388" cy="83511"/>
          </a:xfrm>
          <a:prstGeom prst="rect">
            <a:avLst/>
          </a:prstGeom>
        </p:spPr>
      </p:pic>
      <p:pic>
        <p:nvPicPr>
          <p:cNvPr id="42" name="รูปภาพ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29" y="2360917"/>
            <a:ext cx="411962" cy="542670"/>
          </a:xfrm>
          <a:prstGeom prst="rect">
            <a:avLst/>
          </a:prstGeom>
        </p:spPr>
      </p:pic>
      <p:pic>
        <p:nvPicPr>
          <p:cNvPr id="43" name="รูปภาพ 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3525" y="3270120"/>
            <a:ext cx="473432" cy="559728"/>
          </a:xfrm>
          <a:prstGeom prst="rect">
            <a:avLst/>
          </a:prstGeom>
        </p:spPr>
      </p:pic>
      <p:pic>
        <p:nvPicPr>
          <p:cNvPr id="44" name="รูปภาพ 8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9551" y="488086"/>
            <a:ext cx="636847" cy="677932"/>
          </a:xfrm>
          <a:prstGeom prst="rect">
            <a:avLst/>
          </a:prstGeom>
        </p:spPr>
      </p:pic>
      <p:pic>
        <p:nvPicPr>
          <p:cNvPr id="45" name="รูปภาพ 8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740" y="3925463"/>
            <a:ext cx="523770" cy="588006"/>
          </a:xfrm>
          <a:prstGeom prst="rect">
            <a:avLst/>
          </a:prstGeom>
        </p:spPr>
      </p:pic>
      <p:pic>
        <p:nvPicPr>
          <p:cNvPr id="47" name="รูปภาพ 8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70991" y="646478"/>
            <a:ext cx="446360" cy="579318"/>
          </a:xfrm>
          <a:prstGeom prst="rect">
            <a:avLst/>
          </a:prstGeom>
        </p:spPr>
      </p:pic>
      <p:pic>
        <p:nvPicPr>
          <p:cNvPr id="48" name="รูปภาพ 4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73765" y="3381033"/>
            <a:ext cx="1076434" cy="941880"/>
          </a:xfrm>
          <a:prstGeom prst="rect">
            <a:avLst/>
          </a:prstGeom>
        </p:spPr>
      </p:pic>
      <p:pic>
        <p:nvPicPr>
          <p:cNvPr id="49" name="รูปภาพ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84052" y="844316"/>
            <a:ext cx="1029827" cy="828439"/>
          </a:xfrm>
          <a:prstGeom prst="rect">
            <a:avLst/>
          </a:prstGeom>
        </p:spPr>
      </p:pic>
      <p:pic>
        <p:nvPicPr>
          <p:cNvPr id="50" name="รูปภาพ 6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51685" y="3918885"/>
            <a:ext cx="1248307" cy="946297"/>
          </a:xfrm>
          <a:prstGeom prst="rect">
            <a:avLst/>
          </a:prstGeom>
        </p:spPr>
      </p:pic>
      <p:pic>
        <p:nvPicPr>
          <p:cNvPr id="51" name="รูปภาพ 9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78615">
            <a:off x="769387" y="1423251"/>
            <a:ext cx="2519181" cy="3554460"/>
          </a:xfrm>
          <a:prstGeom prst="rect">
            <a:avLst/>
          </a:prstGeom>
        </p:spPr>
      </p:pic>
    </p:spTree>
    <p:extLst>
      <p:ext uri="{BB962C8B-B14F-4D97-AF65-F5344CB8AC3E}">
        <p14:creationId xmlns:p14="http://schemas.microsoft.com/office/powerpoint/2010/main" val="224969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134"/>
                                        </p:tgtEl>
                                        <p:attrNameLst>
                                          <p:attrName>style.visibility</p:attrName>
                                        </p:attrNameLst>
                                      </p:cBhvr>
                                      <p:to>
                                        <p:strVal val="visible"/>
                                      </p:to>
                                    </p:set>
                                    <p:animEffect transition="in" filter="fade">
                                      <p:cBhvr>
                                        <p:cTn id="7" dur="2000"/>
                                        <p:tgtEl>
                                          <p:spTgt spid="134"/>
                                        </p:tgtEl>
                                      </p:cBhvr>
                                    </p:animEffect>
                                    <p:anim calcmode="lin" valueType="num">
                                      <p:cBhvr>
                                        <p:cTn id="8" dur="2000" fill="hold"/>
                                        <p:tgtEl>
                                          <p:spTgt spid="134"/>
                                        </p:tgtEl>
                                        <p:attrNameLst>
                                          <p:attrName>ppt_x</p:attrName>
                                        </p:attrNameLst>
                                      </p:cBhvr>
                                      <p:tavLst>
                                        <p:tav tm="0">
                                          <p:val>
                                            <p:strVal val="#ppt_x"/>
                                          </p:val>
                                        </p:tav>
                                        <p:tav tm="100000">
                                          <p:val>
                                            <p:strVal val="#ppt_x"/>
                                          </p:val>
                                        </p:tav>
                                      </p:tavLst>
                                    </p:anim>
                                    <p:anim calcmode="lin" valueType="num">
                                      <p:cBhvr>
                                        <p:cTn id="9" dur="2000" fill="hold"/>
                                        <p:tgtEl>
                                          <p:spTgt spid="134"/>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grpId="0" nodeType="withEffect">
                                  <p:stCondLst>
                                    <p:cond delay="0"/>
                                  </p:stCondLst>
                                  <p:endCondLst>
                                    <p:cond evt="onNext" delay="0">
                                      <p:tgtEl>
                                        <p:sldTgt/>
                                      </p:tgtEl>
                                    </p:cond>
                                  </p:endCondLst>
                                  <p:childTnLst>
                                    <p:set>
                                      <p:cBhvr>
                                        <p:cTn id="11" dur="1" fill="hold">
                                          <p:stCondLst>
                                            <p:cond delay="0"/>
                                          </p:stCondLst>
                                        </p:cTn>
                                        <p:tgtEl>
                                          <p:spTgt spid="135"/>
                                        </p:tgtEl>
                                        <p:attrNameLst>
                                          <p:attrName>style.visibility</p:attrName>
                                        </p:attrNameLst>
                                      </p:cBhvr>
                                      <p:to>
                                        <p:strVal val="visible"/>
                                      </p:to>
                                    </p:set>
                                    <p:animEffect transition="in" filter="fade">
                                      <p:cBhvr>
                                        <p:cTn id="12" dur="2000"/>
                                        <p:tgtEl>
                                          <p:spTgt spid="135"/>
                                        </p:tgtEl>
                                      </p:cBhvr>
                                    </p:animEffect>
                                    <p:anim calcmode="lin" valueType="num">
                                      <p:cBhvr>
                                        <p:cTn id="13" dur="2000" fill="hold"/>
                                        <p:tgtEl>
                                          <p:spTgt spid="135"/>
                                        </p:tgtEl>
                                        <p:attrNameLst>
                                          <p:attrName>ppt_x</p:attrName>
                                        </p:attrNameLst>
                                      </p:cBhvr>
                                      <p:tavLst>
                                        <p:tav tm="0">
                                          <p:val>
                                            <p:strVal val="#ppt_x"/>
                                          </p:val>
                                        </p:tav>
                                        <p:tav tm="100000">
                                          <p:val>
                                            <p:strVal val="#ppt_x"/>
                                          </p:val>
                                        </p:tav>
                                      </p:tavLst>
                                    </p:anim>
                                    <p:anim calcmode="lin" valueType="num">
                                      <p:cBhvr>
                                        <p:cTn id="14" dur="2000" fill="hold"/>
                                        <p:tgtEl>
                                          <p:spTgt spid="135"/>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grpId="0" nodeType="withEffect">
                                  <p:stCondLst>
                                    <p:cond delay="0"/>
                                  </p:stCondLst>
                                  <p:endCondLst>
                                    <p:cond evt="onNext" delay="0">
                                      <p:tgtEl>
                                        <p:sldTgt/>
                                      </p:tgtEl>
                                    </p:cond>
                                  </p:endCondLst>
                                  <p:childTnLst>
                                    <p:set>
                                      <p:cBhvr>
                                        <p:cTn id="16" dur="1" fill="hold">
                                          <p:stCondLst>
                                            <p:cond delay="0"/>
                                          </p:stCondLst>
                                        </p:cTn>
                                        <p:tgtEl>
                                          <p:spTgt spid="136"/>
                                        </p:tgtEl>
                                        <p:attrNameLst>
                                          <p:attrName>style.visibility</p:attrName>
                                        </p:attrNameLst>
                                      </p:cBhvr>
                                      <p:to>
                                        <p:strVal val="visible"/>
                                      </p:to>
                                    </p:set>
                                    <p:animEffect transition="in" filter="fade">
                                      <p:cBhvr>
                                        <p:cTn id="17" dur="2000"/>
                                        <p:tgtEl>
                                          <p:spTgt spid="136"/>
                                        </p:tgtEl>
                                      </p:cBhvr>
                                    </p:animEffect>
                                    <p:anim calcmode="lin" valueType="num">
                                      <p:cBhvr>
                                        <p:cTn id="18" dur="2000" fill="hold"/>
                                        <p:tgtEl>
                                          <p:spTgt spid="136"/>
                                        </p:tgtEl>
                                        <p:attrNameLst>
                                          <p:attrName>ppt_x</p:attrName>
                                        </p:attrNameLst>
                                      </p:cBhvr>
                                      <p:tavLst>
                                        <p:tav tm="0">
                                          <p:val>
                                            <p:strVal val="#ppt_x"/>
                                          </p:val>
                                        </p:tav>
                                        <p:tav tm="100000">
                                          <p:val>
                                            <p:strVal val="#ppt_x"/>
                                          </p:val>
                                        </p:tav>
                                      </p:tavLst>
                                    </p:anim>
                                    <p:anim calcmode="lin" valueType="num">
                                      <p:cBhvr>
                                        <p:cTn id="19" dur="2000" fill="hold"/>
                                        <p:tgtEl>
                                          <p:spTgt spid="136"/>
                                        </p:tgtEl>
                                        <p:attrNameLst>
                                          <p:attrName>ppt_y</p:attrName>
                                        </p:attrNameLst>
                                      </p:cBhvr>
                                      <p:tavLst>
                                        <p:tav tm="0">
                                          <p:val>
                                            <p:strVal val="#ppt_y+.1"/>
                                          </p:val>
                                        </p:tav>
                                        <p:tav tm="100000">
                                          <p:val>
                                            <p:strVal val="#ppt_y"/>
                                          </p:val>
                                        </p:tav>
                                      </p:tavLst>
                                    </p:anim>
                                  </p:childTnLst>
                                </p:cTn>
                              </p:par>
                              <p:par>
                                <p:cTn id="20" presetID="42" presetClass="entr" presetSubtype="0" repeatCount="indefinite" fill="hold" grpId="0" nodeType="withEffect">
                                  <p:stCondLst>
                                    <p:cond delay="0"/>
                                  </p:stCondLst>
                                  <p:endCondLst>
                                    <p:cond evt="onNext" delay="0">
                                      <p:tgtEl>
                                        <p:sldTgt/>
                                      </p:tgtEl>
                                    </p:cond>
                                  </p:endCondLst>
                                  <p:childTnLst>
                                    <p:set>
                                      <p:cBhvr>
                                        <p:cTn id="21" dur="1" fill="hold">
                                          <p:stCondLst>
                                            <p:cond delay="0"/>
                                          </p:stCondLst>
                                        </p:cTn>
                                        <p:tgtEl>
                                          <p:spTgt spid="137"/>
                                        </p:tgtEl>
                                        <p:attrNameLst>
                                          <p:attrName>style.visibility</p:attrName>
                                        </p:attrNameLst>
                                      </p:cBhvr>
                                      <p:to>
                                        <p:strVal val="visible"/>
                                      </p:to>
                                    </p:set>
                                    <p:animEffect transition="in" filter="fade">
                                      <p:cBhvr>
                                        <p:cTn id="22" dur="2000"/>
                                        <p:tgtEl>
                                          <p:spTgt spid="137"/>
                                        </p:tgtEl>
                                      </p:cBhvr>
                                    </p:animEffect>
                                    <p:anim calcmode="lin" valueType="num">
                                      <p:cBhvr>
                                        <p:cTn id="23" dur="2000" fill="hold"/>
                                        <p:tgtEl>
                                          <p:spTgt spid="137"/>
                                        </p:tgtEl>
                                        <p:attrNameLst>
                                          <p:attrName>ppt_x</p:attrName>
                                        </p:attrNameLst>
                                      </p:cBhvr>
                                      <p:tavLst>
                                        <p:tav tm="0">
                                          <p:val>
                                            <p:strVal val="#ppt_x"/>
                                          </p:val>
                                        </p:tav>
                                        <p:tav tm="100000">
                                          <p:val>
                                            <p:strVal val="#ppt_x"/>
                                          </p:val>
                                        </p:tav>
                                      </p:tavLst>
                                    </p:anim>
                                    <p:anim calcmode="lin" valueType="num">
                                      <p:cBhvr>
                                        <p:cTn id="24" dur="2000" fill="hold"/>
                                        <p:tgtEl>
                                          <p:spTgt spid="13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left)">
                                      <p:cBhvr>
                                        <p:cTn id="2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134" grpId="0" animBg="1"/>
      <p:bldP spid="135" grpId="0" animBg="1"/>
      <p:bldP spid="136" grpId="0" animBg="1"/>
      <p:bldP spid="1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837" y="1059582"/>
            <a:ext cx="7609368" cy="857250"/>
          </a:xfrm>
        </p:spPr>
        <p:txBody>
          <a:bodyPr>
            <a:noAutofit/>
          </a:bodyPr>
          <a:lstStyle/>
          <a:p>
            <a:r>
              <a:rPr lang="en-US" sz="8000" dirty="0">
                <a:solidFill>
                  <a:srgbClr val="002060"/>
                </a:solidFill>
                <a:effectLst>
                  <a:glow rad="139700">
                    <a:schemeClr val="accent3">
                      <a:satMod val="175000"/>
                      <a:alpha val="40000"/>
                    </a:schemeClr>
                  </a:glow>
                </a:effectLst>
                <a:latin typeface="UVF HarringTon" panose="04040505050A02020702" pitchFamily="82" charset="0"/>
              </a:rPr>
              <a:t>DẶN DÒ</a:t>
            </a:r>
          </a:p>
        </p:txBody>
      </p:sp>
      <p:pic>
        <p:nvPicPr>
          <p:cNvPr id="3" name="รูปภาพ 97"/>
          <p:cNvPicPr>
            <a:picLocks noChangeAspect="1"/>
          </p:cNvPicPr>
          <p:nvPr/>
        </p:nvPicPr>
        <p:blipFill rotWithShape="1">
          <a:blip r:embed="rId2">
            <a:extLst>
              <a:ext uri="{28A0092B-C50C-407E-A947-70E740481C1C}">
                <a14:useLocalDpi xmlns:a14="http://schemas.microsoft.com/office/drawing/2010/main" val="0"/>
              </a:ext>
            </a:extLst>
          </a:blip>
          <a:srcRect b="-1984"/>
          <a:stretch/>
        </p:blipFill>
        <p:spPr>
          <a:xfrm>
            <a:off x="3419872" y="2355726"/>
            <a:ext cx="2223299" cy="2401090"/>
          </a:xfrm>
          <a:prstGeom prst="rect">
            <a:avLst/>
          </a:prstGeom>
          <a:effectLst>
            <a:outerShdw blurRad="50800" dist="38100" dir="8100000" algn="tr" rotWithShape="0">
              <a:schemeClr val="accent4">
                <a:alpha val="40000"/>
              </a:schemeClr>
            </a:outerShdw>
          </a:effectLst>
        </p:spPr>
      </p:pic>
    </p:spTree>
    <p:extLst>
      <p:ext uri="{BB962C8B-B14F-4D97-AF65-F5344CB8AC3E}">
        <p14:creationId xmlns:p14="http://schemas.microsoft.com/office/powerpoint/2010/main" val="2615474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กลุ่ม 57"/>
          <p:cNvGrpSpPr/>
          <p:nvPr/>
        </p:nvGrpSpPr>
        <p:grpSpPr>
          <a:xfrm>
            <a:off x="4994787" y="4167034"/>
            <a:ext cx="2261782" cy="450000"/>
            <a:chOff x="3289945" y="3405879"/>
            <a:chExt cx="2261782" cy="450000"/>
          </a:xfrm>
        </p:grpSpPr>
        <p:sp>
          <p:nvSpPr>
            <p:cNvPr id="54" name="วงรี 53"/>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5" name="วงรี 54"/>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6" name="วงรี 55"/>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7" name="วงรี 56"/>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73" name="TextBox 72">
            <a:extLst>
              <a:ext uri="{FF2B5EF4-FFF2-40B4-BE49-F238E27FC236}">
                <a16:creationId xmlns:a16="http://schemas.microsoft.com/office/drawing/2014/main" id="{8E3F2048-C18E-4441-9780-C70EB85D912C}"/>
              </a:ext>
            </a:extLst>
          </p:cNvPr>
          <p:cNvSpPr txBox="1"/>
          <p:nvPr/>
        </p:nvSpPr>
        <p:spPr>
          <a:xfrm>
            <a:off x="4572916" y="855368"/>
            <a:ext cx="3496213"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kern="0" dirty="0">
                <a:solidFill>
                  <a:sysClr val="window" lastClr="FFFFFF"/>
                </a:solidFill>
                <a:latin typeface="UTM Flavour" panose="02040603050506020204" pitchFamily="18" charset="0"/>
                <a:cs typeface="FC Onigiri Outline Color" pitchFamily="2" charset="-34"/>
              </a:rPr>
              <a:t>KHỞI ĐỘNG</a:t>
            </a:r>
            <a:endParaRPr kumimoji="0" lang="en-US" sz="3600" b="0" i="0" u="none" strike="noStrike" kern="0" cap="none" spc="0" normalizeH="0" baseline="0" noProof="0" dirty="0">
              <a:ln>
                <a:noFill/>
              </a:ln>
              <a:solidFill>
                <a:sysClr val="window" lastClr="FFFFFF"/>
              </a:solidFill>
              <a:effectLst/>
              <a:uLnTx/>
              <a:uFillTx/>
              <a:latin typeface="UTM Flavour" panose="02040603050506020204" pitchFamily="18" charset="0"/>
              <a:cs typeface="FC Onigiri Outline Color" pitchFamily="2" charset="-34"/>
            </a:endParaRPr>
          </a:p>
        </p:txBody>
      </p:sp>
      <p:sp>
        <p:nvSpPr>
          <p:cNvPr id="84" name="TextBox 83">
            <a:extLst>
              <a:ext uri="{FF2B5EF4-FFF2-40B4-BE49-F238E27FC236}">
                <a16:creationId xmlns:a16="http://schemas.microsoft.com/office/drawing/2014/main" id="{8E3F2048-C18E-4441-9780-C70EB85D912C}"/>
              </a:ext>
            </a:extLst>
          </p:cNvPr>
          <p:cNvSpPr txBox="1"/>
          <p:nvPr/>
        </p:nvSpPr>
        <p:spPr>
          <a:xfrm>
            <a:off x="4572916" y="1935473"/>
            <a:ext cx="3496213"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ysClr val="window" lastClr="FFFFFF"/>
                </a:solidFill>
                <a:effectLst/>
                <a:uLnTx/>
                <a:uFillTx/>
                <a:latin typeface="UTM Flavour" panose="02040603050506020204" pitchFamily="18" charset="0"/>
                <a:cs typeface="FC Onigiri Outline Color" pitchFamily="2" charset="-34"/>
              </a:rPr>
              <a:t>KHÁM</a:t>
            </a:r>
            <a:r>
              <a:rPr kumimoji="0" lang="en-US" sz="3600" b="0" i="0" u="none" strike="noStrike" kern="0" cap="none" spc="0" normalizeH="0" noProof="0" dirty="0">
                <a:ln>
                  <a:noFill/>
                </a:ln>
                <a:solidFill>
                  <a:sysClr val="window" lastClr="FFFFFF"/>
                </a:solidFill>
                <a:effectLst/>
                <a:uLnTx/>
                <a:uFillTx/>
                <a:latin typeface="UTM Flavour" panose="02040603050506020204" pitchFamily="18" charset="0"/>
                <a:cs typeface="FC Onigiri Outline Color" pitchFamily="2" charset="-34"/>
              </a:rPr>
              <a:t> PHÁ</a:t>
            </a:r>
            <a:endParaRPr kumimoji="0" lang="en-US" sz="3600" b="0" i="0" u="none" strike="noStrike" kern="0" cap="none" spc="0" normalizeH="0" baseline="0" noProof="0" dirty="0">
              <a:ln>
                <a:noFill/>
              </a:ln>
              <a:solidFill>
                <a:sysClr val="window" lastClr="FFFFFF"/>
              </a:solidFill>
              <a:effectLst/>
              <a:uLnTx/>
              <a:uFillTx/>
              <a:latin typeface="UTM Flavour" panose="02040603050506020204" pitchFamily="18" charset="0"/>
              <a:cs typeface="FC Onigiri Outline Color" pitchFamily="2" charset="-34"/>
            </a:endParaRPr>
          </a:p>
        </p:txBody>
      </p:sp>
      <p:sp>
        <p:nvSpPr>
          <p:cNvPr id="87" name="TextBox 86">
            <a:extLst>
              <a:ext uri="{FF2B5EF4-FFF2-40B4-BE49-F238E27FC236}">
                <a16:creationId xmlns:a16="http://schemas.microsoft.com/office/drawing/2014/main" id="{8E3F2048-C18E-4441-9780-C70EB85D912C}"/>
              </a:ext>
            </a:extLst>
          </p:cNvPr>
          <p:cNvSpPr txBox="1"/>
          <p:nvPr/>
        </p:nvSpPr>
        <p:spPr>
          <a:xfrm>
            <a:off x="4572916" y="3015578"/>
            <a:ext cx="3496213"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ysClr val="window" lastClr="FFFFFF"/>
                </a:solidFill>
                <a:effectLst/>
                <a:uLnTx/>
                <a:uFillTx/>
                <a:latin typeface="UTM Flavour" panose="02040603050506020204" pitchFamily="18" charset="0"/>
                <a:cs typeface="FC Onigiri Outline Color" pitchFamily="2" charset="-34"/>
              </a:rPr>
              <a:t>VẬN</a:t>
            </a:r>
            <a:r>
              <a:rPr kumimoji="0" lang="en-US" sz="3600" b="0" i="0" u="none" strike="noStrike" kern="0" cap="none" spc="0" normalizeH="0" noProof="0" dirty="0">
                <a:ln>
                  <a:noFill/>
                </a:ln>
                <a:solidFill>
                  <a:sysClr val="window" lastClr="FFFFFF"/>
                </a:solidFill>
                <a:effectLst/>
                <a:uLnTx/>
                <a:uFillTx/>
                <a:latin typeface="UTM Flavour" panose="02040603050506020204" pitchFamily="18" charset="0"/>
                <a:cs typeface="FC Onigiri Outline Color" pitchFamily="2" charset="-34"/>
              </a:rPr>
              <a:t> DỤNG</a:t>
            </a:r>
            <a:endParaRPr kumimoji="0" lang="en-US" sz="3600" b="0" i="0" u="none" strike="noStrike" kern="0" cap="none" spc="0" normalizeH="0" baseline="0" noProof="0" dirty="0">
              <a:ln>
                <a:noFill/>
              </a:ln>
              <a:solidFill>
                <a:sysClr val="window" lastClr="FFFFFF"/>
              </a:solidFill>
              <a:effectLst/>
              <a:uLnTx/>
              <a:uFillTx/>
              <a:latin typeface="UTM Flavour" panose="02040603050506020204" pitchFamily="18" charset="0"/>
              <a:cs typeface="FC Onigiri Outline Color" pitchFamily="2" charset="-34"/>
            </a:endParaRPr>
          </a:p>
        </p:txBody>
      </p:sp>
      <p:grpSp>
        <p:nvGrpSpPr>
          <p:cNvPr id="96" name="กลุ่ม 95"/>
          <p:cNvGrpSpPr/>
          <p:nvPr/>
        </p:nvGrpSpPr>
        <p:grpSpPr>
          <a:xfrm>
            <a:off x="4214740" y="1088536"/>
            <a:ext cx="307072" cy="362768"/>
            <a:chOff x="5181879" y="1475364"/>
            <a:chExt cx="1326034" cy="1566547"/>
          </a:xfrm>
          <a:effectLst>
            <a:outerShdw blurRad="50800" dist="38100" dir="2700000" algn="tl" rotWithShape="0">
              <a:schemeClr val="accent4">
                <a:lumMod val="75000"/>
                <a:alpha val="40000"/>
              </a:schemeClr>
            </a:outerShdw>
          </a:effectLst>
        </p:grpSpPr>
        <p:sp>
          <p:nvSpPr>
            <p:cNvPr id="2" name="ดาว 5 แฉก 1"/>
            <p:cNvSpPr/>
            <p:nvPr/>
          </p:nvSpPr>
          <p:spPr>
            <a:xfrm>
              <a:off x="5181879" y="1475364"/>
              <a:ext cx="1326034" cy="1566547"/>
            </a:xfrm>
            <a:custGeom>
              <a:avLst/>
              <a:gdLst>
                <a:gd name="connsiteX0" fmla="*/ 3 w 2430629"/>
                <a:gd name="connsiteY0" fmla="*/ 976675 h 2556974"/>
                <a:gd name="connsiteX1" fmla="*/ 848911 w 2430629"/>
                <a:gd name="connsiteY1" fmla="*/ 855630 h 2556974"/>
                <a:gd name="connsiteX2" fmla="*/ 1215315 w 2430629"/>
                <a:gd name="connsiteY2" fmla="*/ 0 h 2556974"/>
                <a:gd name="connsiteX3" fmla="*/ 1581718 w 2430629"/>
                <a:gd name="connsiteY3" fmla="*/ 855630 h 2556974"/>
                <a:gd name="connsiteX4" fmla="*/ 2430626 w 2430629"/>
                <a:gd name="connsiteY4" fmla="*/ 976675 h 2556974"/>
                <a:gd name="connsiteX5" fmla="*/ 1808168 w 2430629"/>
                <a:gd name="connsiteY5" fmla="*/ 1626528 h 2556974"/>
                <a:gd name="connsiteX6" fmla="*/ 1966419 w 2430629"/>
                <a:gd name="connsiteY6" fmla="*/ 2556968 h 2556974"/>
                <a:gd name="connsiteX7" fmla="*/ 1215315 w 2430629"/>
                <a:gd name="connsiteY7" fmla="*/ 2102969 h 2556974"/>
                <a:gd name="connsiteX8" fmla="*/ 464210 w 2430629"/>
                <a:gd name="connsiteY8" fmla="*/ 2556968 h 2556974"/>
                <a:gd name="connsiteX9" fmla="*/ 622461 w 2430629"/>
                <a:gd name="connsiteY9" fmla="*/ 1626528 h 2556974"/>
                <a:gd name="connsiteX10" fmla="*/ 3 w 2430629"/>
                <a:gd name="connsiteY10" fmla="*/ 976675 h 2556974"/>
                <a:gd name="connsiteX0" fmla="*/ 43268 w 2473891"/>
                <a:gd name="connsiteY0" fmla="*/ 976675 h 2556968"/>
                <a:gd name="connsiteX1" fmla="*/ 892176 w 2473891"/>
                <a:gd name="connsiteY1" fmla="*/ 855630 h 2556968"/>
                <a:gd name="connsiteX2" fmla="*/ 1258580 w 2473891"/>
                <a:gd name="connsiteY2" fmla="*/ 0 h 2556968"/>
                <a:gd name="connsiteX3" fmla="*/ 1624983 w 2473891"/>
                <a:gd name="connsiteY3" fmla="*/ 855630 h 2556968"/>
                <a:gd name="connsiteX4" fmla="*/ 2473891 w 2473891"/>
                <a:gd name="connsiteY4" fmla="*/ 976675 h 2556968"/>
                <a:gd name="connsiteX5" fmla="*/ 1851433 w 2473891"/>
                <a:gd name="connsiteY5" fmla="*/ 1626528 h 2556968"/>
                <a:gd name="connsiteX6" fmla="*/ 2009684 w 2473891"/>
                <a:gd name="connsiteY6" fmla="*/ 2556968 h 2556968"/>
                <a:gd name="connsiteX7" fmla="*/ 1258580 w 2473891"/>
                <a:gd name="connsiteY7" fmla="*/ 2102969 h 2556968"/>
                <a:gd name="connsiteX8" fmla="*/ 507475 w 2473891"/>
                <a:gd name="connsiteY8" fmla="*/ 2556968 h 2556968"/>
                <a:gd name="connsiteX9" fmla="*/ 665726 w 2473891"/>
                <a:gd name="connsiteY9" fmla="*/ 1626528 h 2556968"/>
                <a:gd name="connsiteX10" fmla="*/ 43268 w 2473891"/>
                <a:gd name="connsiteY10" fmla="*/ 976675 h 2556968"/>
                <a:gd name="connsiteX0" fmla="*/ 43268 w 2541879"/>
                <a:gd name="connsiteY0" fmla="*/ 976675 h 2556968"/>
                <a:gd name="connsiteX1" fmla="*/ 892176 w 2541879"/>
                <a:gd name="connsiteY1" fmla="*/ 855630 h 2556968"/>
                <a:gd name="connsiteX2" fmla="*/ 1258580 w 2541879"/>
                <a:gd name="connsiteY2" fmla="*/ 0 h 2556968"/>
                <a:gd name="connsiteX3" fmla="*/ 1624983 w 2541879"/>
                <a:gd name="connsiteY3" fmla="*/ 855630 h 2556968"/>
                <a:gd name="connsiteX4" fmla="*/ 2473891 w 2541879"/>
                <a:gd name="connsiteY4" fmla="*/ 976675 h 2556968"/>
                <a:gd name="connsiteX5" fmla="*/ 1851433 w 2541879"/>
                <a:gd name="connsiteY5" fmla="*/ 1626528 h 2556968"/>
                <a:gd name="connsiteX6" fmla="*/ 2009684 w 2541879"/>
                <a:gd name="connsiteY6" fmla="*/ 2556968 h 2556968"/>
                <a:gd name="connsiteX7" fmla="*/ 1258580 w 2541879"/>
                <a:gd name="connsiteY7" fmla="*/ 2102969 h 2556968"/>
                <a:gd name="connsiteX8" fmla="*/ 507475 w 2541879"/>
                <a:gd name="connsiteY8" fmla="*/ 2556968 h 2556968"/>
                <a:gd name="connsiteX9" fmla="*/ 665726 w 2541879"/>
                <a:gd name="connsiteY9" fmla="*/ 1626528 h 2556968"/>
                <a:gd name="connsiteX10" fmla="*/ 43268 w 2541879"/>
                <a:gd name="connsiteY10" fmla="*/ 976675 h 2556968"/>
                <a:gd name="connsiteX0" fmla="*/ 43268 w 2541879"/>
                <a:gd name="connsiteY0" fmla="*/ 992355 h 2572648"/>
                <a:gd name="connsiteX1" fmla="*/ 892176 w 2541879"/>
                <a:gd name="connsiteY1" fmla="*/ 871310 h 2572648"/>
                <a:gd name="connsiteX2" fmla="*/ 1258580 w 2541879"/>
                <a:gd name="connsiteY2" fmla="*/ 15680 h 2572648"/>
                <a:gd name="connsiteX3" fmla="*/ 1624983 w 2541879"/>
                <a:gd name="connsiteY3" fmla="*/ 871310 h 2572648"/>
                <a:gd name="connsiteX4" fmla="*/ 2473891 w 2541879"/>
                <a:gd name="connsiteY4" fmla="*/ 992355 h 2572648"/>
                <a:gd name="connsiteX5" fmla="*/ 1851433 w 2541879"/>
                <a:gd name="connsiteY5" fmla="*/ 1642208 h 2572648"/>
                <a:gd name="connsiteX6" fmla="*/ 2009684 w 2541879"/>
                <a:gd name="connsiteY6" fmla="*/ 2572648 h 2572648"/>
                <a:gd name="connsiteX7" fmla="*/ 1258580 w 2541879"/>
                <a:gd name="connsiteY7" fmla="*/ 2118649 h 2572648"/>
                <a:gd name="connsiteX8" fmla="*/ 507475 w 2541879"/>
                <a:gd name="connsiteY8" fmla="*/ 2572648 h 2572648"/>
                <a:gd name="connsiteX9" fmla="*/ 665726 w 2541879"/>
                <a:gd name="connsiteY9" fmla="*/ 1642208 h 2572648"/>
                <a:gd name="connsiteX10" fmla="*/ 43268 w 2541879"/>
                <a:gd name="connsiteY10" fmla="*/ 992355 h 2572648"/>
                <a:gd name="connsiteX0" fmla="*/ 43268 w 2541879"/>
                <a:gd name="connsiteY0" fmla="*/ 992355 h 2591794"/>
                <a:gd name="connsiteX1" fmla="*/ 892176 w 2541879"/>
                <a:gd name="connsiteY1" fmla="*/ 871310 h 2591794"/>
                <a:gd name="connsiteX2" fmla="*/ 1258580 w 2541879"/>
                <a:gd name="connsiteY2" fmla="*/ 15680 h 2591794"/>
                <a:gd name="connsiteX3" fmla="*/ 1624983 w 2541879"/>
                <a:gd name="connsiteY3" fmla="*/ 871310 h 2591794"/>
                <a:gd name="connsiteX4" fmla="*/ 2473891 w 2541879"/>
                <a:gd name="connsiteY4" fmla="*/ 992355 h 2591794"/>
                <a:gd name="connsiteX5" fmla="*/ 1851433 w 2541879"/>
                <a:gd name="connsiteY5" fmla="*/ 1642208 h 2591794"/>
                <a:gd name="connsiteX6" fmla="*/ 2009684 w 2541879"/>
                <a:gd name="connsiteY6" fmla="*/ 2572648 h 2591794"/>
                <a:gd name="connsiteX7" fmla="*/ 1258580 w 2541879"/>
                <a:gd name="connsiteY7" fmla="*/ 2118649 h 2591794"/>
                <a:gd name="connsiteX8" fmla="*/ 507475 w 2541879"/>
                <a:gd name="connsiteY8" fmla="*/ 2572648 h 2591794"/>
                <a:gd name="connsiteX9" fmla="*/ 665726 w 2541879"/>
                <a:gd name="connsiteY9" fmla="*/ 1642208 h 2591794"/>
                <a:gd name="connsiteX10" fmla="*/ 43268 w 2541879"/>
                <a:gd name="connsiteY10" fmla="*/ 992355 h 2591794"/>
                <a:gd name="connsiteX0" fmla="*/ 43268 w 2541879"/>
                <a:gd name="connsiteY0" fmla="*/ 992355 h 2611130"/>
                <a:gd name="connsiteX1" fmla="*/ 892176 w 2541879"/>
                <a:gd name="connsiteY1" fmla="*/ 871310 h 2611130"/>
                <a:gd name="connsiteX2" fmla="*/ 1258580 w 2541879"/>
                <a:gd name="connsiteY2" fmla="*/ 15680 h 2611130"/>
                <a:gd name="connsiteX3" fmla="*/ 1624983 w 2541879"/>
                <a:gd name="connsiteY3" fmla="*/ 871310 h 2611130"/>
                <a:gd name="connsiteX4" fmla="*/ 2473891 w 2541879"/>
                <a:gd name="connsiteY4" fmla="*/ 992355 h 2611130"/>
                <a:gd name="connsiteX5" fmla="*/ 1851433 w 2541879"/>
                <a:gd name="connsiteY5" fmla="*/ 1642208 h 2611130"/>
                <a:gd name="connsiteX6" fmla="*/ 2009684 w 2541879"/>
                <a:gd name="connsiteY6" fmla="*/ 2572648 h 2611130"/>
                <a:gd name="connsiteX7" fmla="*/ 1258580 w 2541879"/>
                <a:gd name="connsiteY7" fmla="*/ 2118649 h 2611130"/>
                <a:gd name="connsiteX8" fmla="*/ 507475 w 2541879"/>
                <a:gd name="connsiteY8" fmla="*/ 2572648 h 2611130"/>
                <a:gd name="connsiteX9" fmla="*/ 665726 w 2541879"/>
                <a:gd name="connsiteY9" fmla="*/ 1642208 h 2611130"/>
                <a:gd name="connsiteX10" fmla="*/ 43268 w 2541879"/>
                <a:gd name="connsiteY10" fmla="*/ 992355 h 2611130"/>
                <a:gd name="connsiteX0" fmla="*/ 43268 w 2541879"/>
                <a:gd name="connsiteY0" fmla="*/ 992355 h 2611130"/>
                <a:gd name="connsiteX1" fmla="*/ 892176 w 2541879"/>
                <a:gd name="connsiteY1" fmla="*/ 871310 h 2611130"/>
                <a:gd name="connsiteX2" fmla="*/ 1258580 w 2541879"/>
                <a:gd name="connsiteY2" fmla="*/ 15680 h 2611130"/>
                <a:gd name="connsiteX3" fmla="*/ 1624983 w 2541879"/>
                <a:gd name="connsiteY3" fmla="*/ 871310 h 2611130"/>
                <a:gd name="connsiteX4" fmla="*/ 2473891 w 2541879"/>
                <a:gd name="connsiteY4" fmla="*/ 992355 h 2611130"/>
                <a:gd name="connsiteX5" fmla="*/ 1851433 w 2541879"/>
                <a:gd name="connsiteY5" fmla="*/ 1642208 h 2611130"/>
                <a:gd name="connsiteX6" fmla="*/ 2009684 w 2541879"/>
                <a:gd name="connsiteY6" fmla="*/ 2572648 h 2611130"/>
                <a:gd name="connsiteX7" fmla="*/ 1258580 w 2541879"/>
                <a:gd name="connsiteY7" fmla="*/ 2118649 h 2611130"/>
                <a:gd name="connsiteX8" fmla="*/ 507475 w 2541879"/>
                <a:gd name="connsiteY8" fmla="*/ 2572648 h 2611130"/>
                <a:gd name="connsiteX9" fmla="*/ 665726 w 2541879"/>
                <a:gd name="connsiteY9" fmla="*/ 1642208 h 2611130"/>
                <a:gd name="connsiteX10" fmla="*/ 43268 w 2541879"/>
                <a:gd name="connsiteY10" fmla="*/ 992355 h 2611130"/>
                <a:gd name="connsiteX0" fmla="*/ 43268 w 2541879"/>
                <a:gd name="connsiteY0" fmla="*/ 992355 h 2596817"/>
                <a:gd name="connsiteX1" fmla="*/ 892176 w 2541879"/>
                <a:gd name="connsiteY1" fmla="*/ 871310 h 2596817"/>
                <a:gd name="connsiteX2" fmla="*/ 1258580 w 2541879"/>
                <a:gd name="connsiteY2" fmla="*/ 15680 h 2596817"/>
                <a:gd name="connsiteX3" fmla="*/ 1624983 w 2541879"/>
                <a:gd name="connsiteY3" fmla="*/ 871310 h 2596817"/>
                <a:gd name="connsiteX4" fmla="*/ 2473891 w 2541879"/>
                <a:gd name="connsiteY4" fmla="*/ 992355 h 2596817"/>
                <a:gd name="connsiteX5" fmla="*/ 1851433 w 2541879"/>
                <a:gd name="connsiteY5" fmla="*/ 1642208 h 2596817"/>
                <a:gd name="connsiteX6" fmla="*/ 2009684 w 2541879"/>
                <a:gd name="connsiteY6" fmla="*/ 2572648 h 2596817"/>
                <a:gd name="connsiteX7" fmla="*/ 1258580 w 2541879"/>
                <a:gd name="connsiteY7" fmla="*/ 2118649 h 2596817"/>
                <a:gd name="connsiteX8" fmla="*/ 507475 w 2541879"/>
                <a:gd name="connsiteY8" fmla="*/ 2572648 h 2596817"/>
                <a:gd name="connsiteX9" fmla="*/ 665726 w 2541879"/>
                <a:gd name="connsiteY9" fmla="*/ 1642208 h 2596817"/>
                <a:gd name="connsiteX10" fmla="*/ 43268 w 2541879"/>
                <a:gd name="connsiteY10" fmla="*/ 992355 h 2596817"/>
                <a:gd name="connsiteX0" fmla="*/ 43268 w 2541879"/>
                <a:gd name="connsiteY0" fmla="*/ 992355 h 2596817"/>
                <a:gd name="connsiteX1" fmla="*/ 892176 w 2541879"/>
                <a:gd name="connsiteY1" fmla="*/ 871310 h 2596817"/>
                <a:gd name="connsiteX2" fmla="*/ 1258580 w 2541879"/>
                <a:gd name="connsiteY2" fmla="*/ 15680 h 2596817"/>
                <a:gd name="connsiteX3" fmla="*/ 1624983 w 2541879"/>
                <a:gd name="connsiteY3" fmla="*/ 871310 h 2596817"/>
                <a:gd name="connsiteX4" fmla="*/ 2473891 w 2541879"/>
                <a:gd name="connsiteY4" fmla="*/ 992355 h 2596817"/>
                <a:gd name="connsiteX5" fmla="*/ 1851433 w 2541879"/>
                <a:gd name="connsiteY5" fmla="*/ 1642208 h 2596817"/>
                <a:gd name="connsiteX6" fmla="*/ 2009684 w 2541879"/>
                <a:gd name="connsiteY6" fmla="*/ 2572648 h 2596817"/>
                <a:gd name="connsiteX7" fmla="*/ 1258580 w 2541879"/>
                <a:gd name="connsiteY7" fmla="*/ 2118649 h 2596817"/>
                <a:gd name="connsiteX8" fmla="*/ 507475 w 2541879"/>
                <a:gd name="connsiteY8" fmla="*/ 2572648 h 2596817"/>
                <a:gd name="connsiteX9" fmla="*/ 665726 w 2541879"/>
                <a:gd name="connsiteY9" fmla="*/ 1642208 h 2596817"/>
                <a:gd name="connsiteX10" fmla="*/ 43268 w 2541879"/>
                <a:gd name="connsiteY10" fmla="*/ 992355 h 2596817"/>
                <a:gd name="connsiteX0" fmla="*/ 51241 w 2549852"/>
                <a:gd name="connsiteY0" fmla="*/ 992355 h 2596817"/>
                <a:gd name="connsiteX1" fmla="*/ 900149 w 2549852"/>
                <a:gd name="connsiteY1" fmla="*/ 871310 h 2596817"/>
                <a:gd name="connsiteX2" fmla="*/ 1266553 w 2549852"/>
                <a:gd name="connsiteY2" fmla="*/ 15680 h 2596817"/>
                <a:gd name="connsiteX3" fmla="*/ 1632956 w 2549852"/>
                <a:gd name="connsiteY3" fmla="*/ 871310 h 2596817"/>
                <a:gd name="connsiteX4" fmla="*/ 2481864 w 2549852"/>
                <a:gd name="connsiteY4" fmla="*/ 992355 h 2596817"/>
                <a:gd name="connsiteX5" fmla="*/ 1859406 w 2549852"/>
                <a:gd name="connsiteY5" fmla="*/ 1642208 h 2596817"/>
                <a:gd name="connsiteX6" fmla="*/ 2017657 w 2549852"/>
                <a:gd name="connsiteY6" fmla="*/ 2572648 h 2596817"/>
                <a:gd name="connsiteX7" fmla="*/ 1266553 w 2549852"/>
                <a:gd name="connsiteY7" fmla="*/ 2118649 h 2596817"/>
                <a:gd name="connsiteX8" fmla="*/ 515448 w 2549852"/>
                <a:gd name="connsiteY8" fmla="*/ 2572648 h 2596817"/>
                <a:gd name="connsiteX9" fmla="*/ 673699 w 2549852"/>
                <a:gd name="connsiteY9" fmla="*/ 1642208 h 2596817"/>
                <a:gd name="connsiteX10" fmla="*/ 51241 w 2549852"/>
                <a:gd name="connsiteY10" fmla="*/ 992355 h 2596817"/>
                <a:gd name="connsiteX0" fmla="*/ 51241 w 2549852"/>
                <a:gd name="connsiteY0" fmla="*/ 992355 h 2596817"/>
                <a:gd name="connsiteX1" fmla="*/ 900149 w 2549852"/>
                <a:gd name="connsiteY1" fmla="*/ 871310 h 2596817"/>
                <a:gd name="connsiteX2" fmla="*/ 1266553 w 2549852"/>
                <a:gd name="connsiteY2" fmla="*/ 15680 h 2596817"/>
                <a:gd name="connsiteX3" fmla="*/ 1632956 w 2549852"/>
                <a:gd name="connsiteY3" fmla="*/ 871310 h 2596817"/>
                <a:gd name="connsiteX4" fmla="*/ 2481864 w 2549852"/>
                <a:gd name="connsiteY4" fmla="*/ 992355 h 2596817"/>
                <a:gd name="connsiteX5" fmla="*/ 1859406 w 2549852"/>
                <a:gd name="connsiteY5" fmla="*/ 1642208 h 2596817"/>
                <a:gd name="connsiteX6" fmla="*/ 2017657 w 2549852"/>
                <a:gd name="connsiteY6" fmla="*/ 2572648 h 2596817"/>
                <a:gd name="connsiteX7" fmla="*/ 1266553 w 2549852"/>
                <a:gd name="connsiteY7" fmla="*/ 2118649 h 2596817"/>
                <a:gd name="connsiteX8" fmla="*/ 515448 w 2549852"/>
                <a:gd name="connsiteY8" fmla="*/ 2572648 h 2596817"/>
                <a:gd name="connsiteX9" fmla="*/ 673699 w 2549852"/>
                <a:gd name="connsiteY9" fmla="*/ 1642208 h 2596817"/>
                <a:gd name="connsiteX10" fmla="*/ 51241 w 2549852"/>
                <a:gd name="connsiteY10" fmla="*/ 992355 h 2596817"/>
                <a:gd name="connsiteX0" fmla="*/ 51241 w 2549852"/>
                <a:gd name="connsiteY0" fmla="*/ 992355 h 2613998"/>
                <a:gd name="connsiteX1" fmla="*/ 900149 w 2549852"/>
                <a:gd name="connsiteY1" fmla="*/ 871310 h 2613998"/>
                <a:gd name="connsiteX2" fmla="*/ 1266553 w 2549852"/>
                <a:gd name="connsiteY2" fmla="*/ 15680 h 2613998"/>
                <a:gd name="connsiteX3" fmla="*/ 1632956 w 2549852"/>
                <a:gd name="connsiteY3" fmla="*/ 871310 h 2613998"/>
                <a:gd name="connsiteX4" fmla="*/ 2481864 w 2549852"/>
                <a:gd name="connsiteY4" fmla="*/ 992355 h 2613998"/>
                <a:gd name="connsiteX5" fmla="*/ 1859406 w 2549852"/>
                <a:gd name="connsiteY5" fmla="*/ 1642208 h 2613998"/>
                <a:gd name="connsiteX6" fmla="*/ 2017657 w 2549852"/>
                <a:gd name="connsiteY6" fmla="*/ 2572648 h 2613998"/>
                <a:gd name="connsiteX7" fmla="*/ 1266553 w 2549852"/>
                <a:gd name="connsiteY7" fmla="*/ 2118649 h 2613998"/>
                <a:gd name="connsiteX8" fmla="*/ 515448 w 2549852"/>
                <a:gd name="connsiteY8" fmla="*/ 2572648 h 2613998"/>
                <a:gd name="connsiteX9" fmla="*/ 673699 w 2549852"/>
                <a:gd name="connsiteY9" fmla="*/ 1642208 h 2613998"/>
                <a:gd name="connsiteX10" fmla="*/ 51241 w 2549852"/>
                <a:gd name="connsiteY10" fmla="*/ 992355 h 2613998"/>
                <a:gd name="connsiteX0" fmla="*/ 51241 w 2549852"/>
                <a:gd name="connsiteY0" fmla="*/ 992355 h 2613998"/>
                <a:gd name="connsiteX1" fmla="*/ 900149 w 2549852"/>
                <a:gd name="connsiteY1" fmla="*/ 871310 h 2613998"/>
                <a:gd name="connsiteX2" fmla="*/ 1266553 w 2549852"/>
                <a:gd name="connsiteY2" fmla="*/ 15680 h 2613998"/>
                <a:gd name="connsiteX3" fmla="*/ 1632956 w 2549852"/>
                <a:gd name="connsiteY3" fmla="*/ 871310 h 2613998"/>
                <a:gd name="connsiteX4" fmla="*/ 2481864 w 2549852"/>
                <a:gd name="connsiteY4" fmla="*/ 992355 h 2613998"/>
                <a:gd name="connsiteX5" fmla="*/ 1859406 w 2549852"/>
                <a:gd name="connsiteY5" fmla="*/ 1642208 h 2613998"/>
                <a:gd name="connsiteX6" fmla="*/ 2017657 w 2549852"/>
                <a:gd name="connsiteY6" fmla="*/ 2572648 h 2613998"/>
                <a:gd name="connsiteX7" fmla="*/ 1266553 w 2549852"/>
                <a:gd name="connsiteY7" fmla="*/ 2118649 h 2613998"/>
                <a:gd name="connsiteX8" fmla="*/ 515448 w 2549852"/>
                <a:gd name="connsiteY8" fmla="*/ 2572648 h 2613998"/>
                <a:gd name="connsiteX9" fmla="*/ 673699 w 2549852"/>
                <a:gd name="connsiteY9" fmla="*/ 1642208 h 2613998"/>
                <a:gd name="connsiteX10" fmla="*/ 51241 w 2549852"/>
                <a:gd name="connsiteY10" fmla="*/ 992355 h 2613998"/>
                <a:gd name="connsiteX0" fmla="*/ 51241 w 2549973"/>
                <a:gd name="connsiteY0" fmla="*/ 992355 h 2613998"/>
                <a:gd name="connsiteX1" fmla="*/ 900149 w 2549973"/>
                <a:gd name="connsiteY1" fmla="*/ 871310 h 2613998"/>
                <a:gd name="connsiteX2" fmla="*/ 1266553 w 2549973"/>
                <a:gd name="connsiteY2" fmla="*/ 15680 h 2613998"/>
                <a:gd name="connsiteX3" fmla="*/ 1632956 w 2549973"/>
                <a:gd name="connsiteY3" fmla="*/ 871310 h 2613998"/>
                <a:gd name="connsiteX4" fmla="*/ 2481864 w 2549973"/>
                <a:gd name="connsiteY4" fmla="*/ 992355 h 2613998"/>
                <a:gd name="connsiteX5" fmla="*/ 1859406 w 2549973"/>
                <a:gd name="connsiteY5" fmla="*/ 1642208 h 2613998"/>
                <a:gd name="connsiteX6" fmla="*/ 2017657 w 2549973"/>
                <a:gd name="connsiteY6" fmla="*/ 2572648 h 2613998"/>
                <a:gd name="connsiteX7" fmla="*/ 1266553 w 2549973"/>
                <a:gd name="connsiteY7" fmla="*/ 2118649 h 2613998"/>
                <a:gd name="connsiteX8" fmla="*/ 515448 w 2549973"/>
                <a:gd name="connsiteY8" fmla="*/ 2572648 h 2613998"/>
                <a:gd name="connsiteX9" fmla="*/ 673699 w 2549973"/>
                <a:gd name="connsiteY9" fmla="*/ 1642208 h 2613998"/>
                <a:gd name="connsiteX10" fmla="*/ 51241 w 2549973"/>
                <a:gd name="connsiteY10" fmla="*/ 992355 h 2613998"/>
                <a:gd name="connsiteX0" fmla="*/ 51241 w 2549975"/>
                <a:gd name="connsiteY0" fmla="*/ 992355 h 2613998"/>
                <a:gd name="connsiteX1" fmla="*/ 900149 w 2549975"/>
                <a:gd name="connsiteY1" fmla="*/ 871310 h 2613998"/>
                <a:gd name="connsiteX2" fmla="*/ 1266553 w 2549975"/>
                <a:gd name="connsiteY2" fmla="*/ 15680 h 2613998"/>
                <a:gd name="connsiteX3" fmla="*/ 1632956 w 2549975"/>
                <a:gd name="connsiteY3" fmla="*/ 871310 h 2613998"/>
                <a:gd name="connsiteX4" fmla="*/ 2481864 w 2549975"/>
                <a:gd name="connsiteY4" fmla="*/ 992355 h 2613998"/>
                <a:gd name="connsiteX5" fmla="*/ 1859406 w 2549975"/>
                <a:gd name="connsiteY5" fmla="*/ 1642208 h 2613998"/>
                <a:gd name="connsiteX6" fmla="*/ 2017657 w 2549975"/>
                <a:gd name="connsiteY6" fmla="*/ 2572648 h 2613998"/>
                <a:gd name="connsiteX7" fmla="*/ 1266553 w 2549975"/>
                <a:gd name="connsiteY7" fmla="*/ 2118649 h 2613998"/>
                <a:gd name="connsiteX8" fmla="*/ 515448 w 2549975"/>
                <a:gd name="connsiteY8" fmla="*/ 2572648 h 2613998"/>
                <a:gd name="connsiteX9" fmla="*/ 673699 w 2549975"/>
                <a:gd name="connsiteY9" fmla="*/ 1642208 h 2613998"/>
                <a:gd name="connsiteX10" fmla="*/ 51241 w 2549975"/>
                <a:gd name="connsiteY10" fmla="*/ 992355 h 2613998"/>
                <a:gd name="connsiteX0" fmla="*/ 51241 w 2549973"/>
                <a:gd name="connsiteY0" fmla="*/ 979974 h 2601617"/>
                <a:gd name="connsiteX1" fmla="*/ 900149 w 2549973"/>
                <a:gd name="connsiteY1" fmla="*/ 858929 h 2601617"/>
                <a:gd name="connsiteX2" fmla="*/ 1266553 w 2549973"/>
                <a:gd name="connsiteY2" fmla="*/ 3299 h 2601617"/>
                <a:gd name="connsiteX3" fmla="*/ 1632956 w 2549973"/>
                <a:gd name="connsiteY3" fmla="*/ 858929 h 2601617"/>
                <a:gd name="connsiteX4" fmla="*/ 2481864 w 2549973"/>
                <a:gd name="connsiteY4" fmla="*/ 979974 h 2601617"/>
                <a:gd name="connsiteX5" fmla="*/ 1859406 w 2549973"/>
                <a:gd name="connsiteY5" fmla="*/ 1629827 h 2601617"/>
                <a:gd name="connsiteX6" fmla="*/ 2017657 w 2549973"/>
                <a:gd name="connsiteY6" fmla="*/ 2560267 h 2601617"/>
                <a:gd name="connsiteX7" fmla="*/ 1266553 w 2549973"/>
                <a:gd name="connsiteY7" fmla="*/ 2106268 h 2601617"/>
                <a:gd name="connsiteX8" fmla="*/ 515448 w 2549973"/>
                <a:gd name="connsiteY8" fmla="*/ 2560267 h 2601617"/>
                <a:gd name="connsiteX9" fmla="*/ 673699 w 2549973"/>
                <a:gd name="connsiteY9" fmla="*/ 1629827 h 2601617"/>
                <a:gd name="connsiteX10" fmla="*/ 51241 w 2549973"/>
                <a:gd name="connsiteY10" fmla="*/ 979974 h 2601617"/>
                <a:gd name="connsiteX0" fmla="*/ 51241 w 2549975"/>
                <a:gd name="connsiteY0" fmla="*/ 979974 h 2602818"/>
                <a:gd name="connsiteX1" fmla="*/ 900149 w 2549975"/>
                <a:gd name="connsiteY1" fmla="*/ 858929 h 2602818"/>
                <a:gd name="connsiteX2" fmla="*/ 1266553 w 2549975"/>
                <a:gd name="connsiteY2" fmla="*/ 3299 h 2602818"/>
                <a:gd name="connsiteX3" fmla="*/ 1632956 w 2549975"/>
                <a:gd name="connsiteY3" fmla="*/ 858929 h 2602818"/>
                <a:gd name="connsiteX4" fmla="*/ 2481864 w 2549975"/>
                <a:gd name="connsiteY4" fmla="*/ 979974 h 2602818"/>
                <a:gd name="connsiteX5" fmla="*/ 1859406 w 2549975"/>
                <a:gd name="connsiteY5" fmla="*/ 1629827 h 2602818"/>
                <a:gd name="connsiteX6" fmla="*/ 2017657 w 2549975"/>
                <a:gd name="connsiteY6" fmla="*/ 2560267 h 2602818"/>
                <a:gd name="connsiteX7" fmla="*/ 1266553 w 2549975"/>
                <a:gd name="connsiteY7" fmla="*/ 2106268 h 2602818"/>
                <a:gd name="connsiteX8" fmla="*/ 515448 w 2549975"/>
                <a:gd name="connsiteY8" fmla="*/ 2560267 h 2602818"/>
                <a:gd name="connsiteX9" fmla="*/ 673699 w 2549975"/>
                <a:gd name="connsiteY9" fmla="*/ 1629827 h 2602818"/>
                <a:gd name="connsiteX10" fmla="*/ 51241 w 2549975"/>
                <a:gd name="connsiteY10" fmla="*/ 979974 h 2602818"/>
                <a:gd name="connsiteX0" fmla="*/ 51241 w 2549973"/>
                <a:gd name="connsiteY0" fmla="*/ 979974 h 2602818"/>
                <a:gd name="connsiteX1" fmla="*/ 900149 w 2549973"/>
                <a:gd name="connsiteY1" fmla="*/ 858929 h 2602818"/>
                <a:gd name="connsiteX2" fmla="*/ 1266553 w 2549973"/>
                <a:gd name="connsiteY2" fmla="*/ 3299 h 2602818"/>
                <a:gd name="connsiteX3" fmla="*/ 1632956 w 2549973"/>
                <a:gd name="connsiteY3" fmla="*/ 858929 h 2602818"/>
                <a:gd name="connsiteX4" fmla="*/ 2481864 w 2549973"/>
                <a:gd name="connsiteY4" fmla="*/ 979974 h 2602818"/>
                <a:gd name="connsiteX5" fmla="*/ 1859406 w 2549973"/>
                <a:gd name="connsiteY5" fmla="*/ 1629827 h 2602818"/>
                <a:gd name="connsiteX6" fmla="*/ 2017657 w 2549973"/>
                <a:gd name="connsiteY6" fmla="*/ 2560267 h 2602818"/>
                <a:gd name="connsiteX7" fmla="*/ 1266553 w 2549973"/>
                <a:gd name="connsiteY7" fmla="*/ 2106268 h 2602818"/>
                <a:gd name="connsiteX8" fmla="*/ 515448 w 2549973"/>
                <a:gd name="connsiteY8" fmla="*/ 2560267 h 2602818"/>
                <a:gd name="connsiteX9" fmla="*/ 673699 w 2549973"/>
                <a:gd name="connsiteY9" fmla="*/ 1629827 h 2602818"/>
                <a:gd name="connsiteX10" fmla="*/ 51241 w 2549973"/>
                <a:gd name="connsiteY10" fmla="*/ 979974 h 260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9973" h="2602818">
                  <a:moveTo>
                    <a:pt x="51241" y="979974"/>
                  </a:moveTo>
                  <a:lnTo>
                    <a:pt x="900149" y="858929"/>
                  </a:lnTo>
                  <a:cubicBezTo>
                    <a:pt x="1022284" y="573719"/>
                    <a:pt x="1058543" y="-50764"/>
                    <a:pt x="1266553" y="3299"/>
                  </a:cubicBezTo>
                  <a:cubicBezTo>
                    <a:pt x="1519078" y="142658"/>
                    <a:pt x="1510822" y="573719"/>
                    <a:pt x="1632956" y="858929"/>
                  </a:cubicBezTo>
                  <a:lnTo>
                    <a:pt x="2481864" y="979974"/>
                  </a:lnTo>
                  <a:cubicBezTo>
                    <a:pt x="2769312" y="1207681"/>
                    <a:pt x="2066892" y="1413209"/>
                    <a:pt x="1859406" y="1629827"/>
                  </a:cubicBezTo>
                  <a:cubicBezTo>
                    <a:pt x="1917907" y="1968729"/>
                    <a:pt x="2135283" y="2254835"/>
                    <a:pt x="2017657" y="2560267"/>
                  </a:cubicBezTo>
                  <a:cubicBezTo>
                    <a:pt x="1942997" y="2749011"/>
                    <a:pt x="1516921" y="2257601"/>
                    <a:pt x="1266553" y="2106268"/>
                  </a:cubicBezTo>
                  <a:cubicBezTo>
                    <a:pt x="1016185" y="2257601"/>
                    <a:pt x="761918" y="2580099"/>
                    <a:pt x="515448" y="2560267"/>
                  </a:cubicBezTo>
                  <a:cubicBezTo>
                    <a:pt x="205507" y="2484499"/>
                    <a:pt x="620949" y="1939974"/>
                    <a:pt x="673699" y="1629827"/>
                  </a:cubicBezTo>
                  <a:cubicBezTo>
                    <a:pt x="466213" y="1413209"/>
                    <a:pt x="-186057" y="1187400"/>
                    <a:pt x="51241" y="979974"/>
                  </a:cubicBezTo>
                  <a:close/>
                </a:path>
              </a:pathLst>
            </a:custGeom>
            <a:solidFill>
              <a:srgbClr val="FFDE7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 name="วงรี 2"/>
            <p:cNvSpPr/>
            <p:nvPr/>
          </p:nvSpPr>
          <p:spPr>
            <a:xfrm>
              <a:off x="5675574" y="2185448"/>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0" name="วงรี 89"/>
            <p:cNvSpPr/>
            <p:nvPr/>
          </p:nvSpPr>
          <p:spPr>
            <a:xfrm>
              <a:off x="5913484" y="2185448"/>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0" name="ส่วนโค้ง 39"/>
            <p:cNvSpPr/>
            <p:nvPr/>
          </p:nvSpPr>
          <p:spPr>
            <a:xfrm rot="8263937">
              <a:off x="5754896" y="2202258"/>
              <a:ext cx="180000" cy="180000"/>
            </a:xfrm>
            <a:prstGeom prst="arc">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41" name="วงรี 40"/>
            <p:cNvSpPr/>
            <p:nvPr/>
          </p:nvSpPr>
          <p:spPr>
            <a:xfrm>
              <a:off x="5591210" y="2292259"/>
              <a:ext cx="126552" cy="9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1" name="วงรี 90"/>
            <p:cNvSpPr/>
            <p:nvPr/>
          </p:nvSpPr>
          <p:spPr>
            <a:xfrm>
              <a:off x="5972031" y="2300523"/>
              <a:ext cx="126552" cy="9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97" name="กลุ่ม 96"/>
          <p:cNvGrpSpPr/>
          <p:nvPr/>
        </p:nvGrpSpPr>
        <p:grpSpPr>
          <a:xfrm>
            <a:off x="4214740" y="2152815"/>
            <a:ext cx="307072" cy="362768"/>
            <a:chOff x="5181879" y="1475364"/>
            <a:chExt cx="1326034" cy="1566547"/>
          </a:xfrm>
          <a:effectLst>
            <a:outerShdw blurRad="50800" dist="38100" dir="2700000" algn="tl" rotWithShape="0">
              <a:schemeClr val="accent4">
                <a:lumMod val="75000"/>
                <a:alpha val="40000"/>
              </a:schemeClr>
            </a:outerShdw>
          </a:effectLst>
        </p:grpSpPr>
        <p:sp>
          <p:nvSpPr>
            <p:cNvPr id="98" name="ดาว 5 แฉก 1"/>
            <p:cNvSpPr/>
            <p:nvPr/>
          </p:nvSpPr>
          <p:spPr>
            <a:xfrm>
              <a:off x="5181879" y="1475364"/>
              <a:ext cx="1326034" cy="1566547"/>
            </a:xfrm>
            <a:custGeom>
              <a:avLst/>
              <a:gdLst>
                <a:gd name="connsiteX0" fmla="*/ 3 w 2430629"/>
                <a:gd name="connsiteY0" fmla="*/ 976675 h 2556974"/>
                <a:gd name="connsiteX1" fmla="*/ 848911 w 2430629"/>
                <a:gd name="connsiteY1" fmla="*/ 855630 h 2556974"/>
                <a:gd name="connsiteX2" fmla="*/ 1215315 w 2430629"/>
                <a:gd name="connsiteY2" fmla="*/ 0 h 2556974"/>
                <a:gd name="connsiteX3" fmla="*/ 1581718 w 2430629"/>
                <a:gd name="connsiteY3" fmla="*/ 855630 h 2556974"/>
                <a:gd name="connsiteX4" fmla="*/ 2430626 w 2430629"/>
                <a:gd name="connsiteY4" fmla="*/ 976675 h 2556974"/>
                <a:gd name="connsiteX5" fmla="*/ 1808168 w 2430629"/>
                <a:gd name="connsiteY5" fmla="*/ 1626528 h 2556974"/>
                <a:gd name="connsiteX6" fmla="*/ 1966419 w 2430629"/>
                <a:gd name="connsiteY6" fmla="*/ 2556968 h 2556974"/>
                <a:gd name="connsiteX7" fmla="*/ 1215315 w 2430629"/>
                <a:gd name="connsiteY7" fmla="*/ 2102969 h 2556974"/>
                <a:gd name="connsiteX8" fmla="*/ 464210 w 2430629"/>
                <a:gd name="connsiteY8" fmla="*/ 2556968 h 2556974"/>
                <a:gd name="connsiteX9" fmla="*/ 622461 w 2430629"/>
                <a:gd name="connsiteY9" fmla="*/ 1626528 h 2556974"/>
                <a:gd name="connsiteX10" fmla="*/ 3 w 2430629"/>
                <a:gd name="connsiteY10" fmla="*/ 976675 h 2556974"/>
                <a:gd name="connsiteX0" fmla="*/ 43268 w 2473891"/>
                <a:gd name="connsiteY0" fmla="*/ 976675 h 2556968"/>
                <a:gd name="connsiteX1" fmla="*/ 892176 w 2473891"/>
                <a:gd name="connsiteY1" fmla="*/ 855630 h 2556968"/>
                <a:gd name="connsiteX2" fmla="*/ 1258580 w 2473891"/>
                <a:gd name="connsiteY2" fmla="*/ 0 h 2556968"/>
                <a:gd name="connsiteX3" fmla="*/ 1624983 w 2473891"/>
                <a:gd name="connsiteY3" fmla="*/ 855630 h 2556968"/>
                <a:gd name="connsiteX4" fmla="*/ 2473891 w 2473891"/>
                <a:gd name="connsiteY4" fmla="*/ 976675 h 2556968"/>
                <a:gd name="connsiteX5" fmla="*/ 1851433 w 2473891"/>
                <a:gd name="connsiteY5" fmla="*/ 1626528 h 2556968"/>
                <a:gd name="connsiteX6" fmla="*/ 2009684 w 2473891"/>
                <a:gd name="connsiteY6" fmla="*/ 2556968 h 2556968"/>
                <a:gd name="connsiteX7" fmla="*/ 1258580 w 2473891"/>
                <a:gd name="connsiteY7" fmla="*/ 2102969 h 2556968"/>
                <a:gd name="connsiteX8" fmla="*/ 507475 w 2473891"/>
                <a:gd name="connsiteY8" fmla="*/ 2556968 h 2556968"/>
                <a:gd name="connsiteX9" fmla="*/ 665726 w 2473891"/>
                <a:gd name="connsiteY9" fmla="*/ 1626528 h 2556968"/>
                <a:gd name="connsiteX10" fmla="*/ 43268 w 2473891"/>
                <a:gd name="connsiteY10" fmla="*/ 976675 h 2556968"/>
                <a:gd name="connsiteX0" fmla="*/ 43268 w 2541879"/>
                <a:gd name="connsiteY0" fmla="*/ 976675 h 2556968"/>
                <a:gd name="connsiteX1" fmla="*/ 892176 w 2541879"/>
                <a:gd name="connsiteY1" fmla="*/ 855630 h 2556968"/>
                <a:gd name="connsiteX2" fmla="*/ 1258580 w 2541879"/>
                <a:gd name="connsiteY2" fmla="*/ 0 h 2556968"/>
                <a:gd name="connsiteX3" fmla="*/ 1624983 w 2541879"/>
                <a:gd name="connsiteY3" fmla="*/ 855630 h 2556968"/>
                <a:gd name="connsiteX4" fmla="*/ 2473891 w 2541879"/>
                <a:gd name="connsiteY4" fmla="*/ 976675 h 2556968"/>
                <a:gd name="connsiteX5" fmla="*/ 1851433 w 2541879"/>
                <a:gd name="connsiteY5" fmla="*/ 1626528 h 2556968"/>
                <a:gd name="connsiteX6" fmla="*/ 2009684 w 2541879"/>
                <a:gd name="connsiteY6" fmla="*/ 2556968 h 2556968"/>
                <a:gd name="connsiteX7" fmla="*/ 1258580 w 2541879"/>
                <a:gd name="connsiteY7" fmla="*/ 2102969 h 2556968"/>
                <a:gd name="connsiteX8" fmla="*/ 507475 w 2541879"/>
                <a:gd name="connsiteY8" fmla="*/ 2556968 h 2556968"/>
                <a:gd name="connsiteX9" fmla="*/ 665726 w 2541879"/>
                <a:gd name="connsiteY9" fmla="*/ 1626528 h 2556968"/>
                <a:gd name="connsiteX10" fmla="*/ 43268 w 2541879"/>
                <a:gd name="connsiteY10" fmla="*/ 976675 h 2556968"/>
                <a:gd name="connsiteX0" fmla="*/ 43268 w 2541879"/>
                <a:gd name="connsiteY0" fmla="*/ 992355 h 2572648"/>
                <a:gd name="connsiteX1" fmla="*/ 892176 w 2541879"/>
                <a:gd name="connsiteY1" fmla="*/ 871310 h 2572648"/>
                <a:gd name="connsiteX2" fmla="*/ 1258580 w 2541879"/>
                <a:gd name="connsiteY2" fmla="*/ 15680 h 2572648"/>
                <a:gd name="connsiteX3" fmla="*/ 1624983 w 2541879"/>
                <a:gd name="connsiteY3" fmla="*/ 871310 h 2572648"/>
                <a:gd name="connsiteX4" fmla="*/ 2473891 w 2541879"/>
                <a:gd name="connsiteY4" fmla="*/ 992355 h 2572648"/>
                <a:gd name="connsiteX5" fmla="*/ 1851433 w 2541879"/>
                <a:gd name="connsiteY5" fmla="*/ 1642208 h 2572648"/>
                <a:gd name="connsiteX6" fmla="*/ 2009684 w 2541879"/>
                <a:gd name="connsiteY6" fmla="*/ 2572648 h 2572648"/>
                <a:gd name="connsiteX7" fmla="*/ 1258580 w 2541879"/>
                <a:gd name="connsiteY7" fmla="*/ 2118649 h 2572648"/>
                <a:gd name="connsiteX8" fmla="*/ 507475 w 2541879"/>
                <a:gd name="connsiteY8" fmla="*/ 2572648 h 2572648"/>
                <a:gd name="connsiteX9" fmla="*/ 665726 w 2541879"/>
                <a:gd name="connsiteY9" fmla="*/ 1642208 h 2572648"/>
                <a:gd name="connsiteX10" fmla="*/ 43268 w 2541879"/>
                <a:gd name="connsiteY10" fmla="*/ 992355 h 2572648"/>
                <a:gd name="connsiteX0" fmla="*/ 43268 w 2541879"/>
                <a:gd name="connsiteY0" fmla="*/ 992355 h 2591794"/>
                <a:gd name="connsiteX1" fmla="*/ 892176 w 2541879"/>
                <a:gd name="connsiteY1" fmla="*/ 871310 h 2591794"/>
                <a:gd name="connsiteX2" fmla="*/ 1258580 w 2541879"/>
                <a:gd name="connsiteY2" fmla="*/ 15680 h 2591794"/>
                <a:gd name="connsiteX3" fmla="*/ 1624983 w 2541879"/>
                <a:gd name="connsiteY3" fmla="*/ 871310 h 2591794"/>
                <a:gd name="connsiteX4" fmla="*/ 2473891 w 2541879"/>
                <a:gd name="connsiteY4" fmla="*/ 992355 h 2591794"/>
                <a:gd name="connsiteX5" fmla="*/ 1851433 w 2541879"/>
                <a:gd name="connsiteY5" fmla="*/ 1642208 h 2591794"/>
                <a:gd name="connsiteX6" fmla="*/ 2009684 w 2541879"/>
                <a:gd name="connsiteY6" fmla="*/ 2572648 h 2591794"/>
                <a:gd name="connsiteX7" fmla="*/ 1258580 w 2541879"/>
                <a:gd name="connsiteY7" fmla="*/ 2118649 h 2591794"/>
                <a:gd name="connsiteX8" fmla="*/ 507475 w 2541879"/>
                <a:gd name="connsiteY8" fmla="*/ 2572648 h 2591794"/>
                <a:gd name="connsiteX9" fmla="*/ 665726 w 2541879"/>
                <a:gd name="connsiteY9" fmla="*/ 1642208 h 2591794"/>
                <a:gd name="connsiteX10" fmla="*/ 43268 w 2541879"/>
                <a:gd name="connsiteY10" fmla="*/ 992355 h 2591794"/>
                <a:gd name="connsiteX0" fmla="*/ 43268 w 2541879"/>
                <a:gd name="connsiteY0" fmla="*/ 992355 h 2611130"/>
                <a:gd name="connsiteX1" fmla="*/ 892176 w 2541879"/>
                <a:gd name="connsiteY1" fmla="*/ 871310 h 2611130"/>
                <a:gd name="connsiteX2" fmla="*/ 1258580 w 2541879"/>
                <a:gd name="connsiteY2" fmla="*/ 15680 h 2611130"/>
                <a:gd name="connsiteX3" fmla="*/ 1624983 w 2541879"/>
                <a:gd name="connsiteY3" fmla="*/ 871310 h 2611130"/>
                <a:gd name="connsiteX4" fmla="*/ 2473891 w 2541879"/>
                <a:gd name="connsiteY4" fmla="*/ 992355 h 2611130"/>
                <a:gd name="connsiteX5" fmla="*/ 1851433 w 2541879"/>
                <a:gd name="connsiteY5" fmla="*/ 1642208 h 2611130"/>
                <a:gd name="connsiteX6" fmla="*/ 2009684 w 2541879"/>
                <a:gd name="connsiteY6" fmla="*/ 2572648 h 2611130"/>
                <a:gd name="connsiteX7" fmla="*/ 1258580 w 2541879"/>
                <a:gd name="connsiteY7" fmla="*/ 2118649 h 2611130"/>
                <a:gd name="connsiteX8" fmla="*/ 507475 w 2541879"/>
                <a:gd name="connsiteY8" fmla="*/ 2572648 h 2611130"/>
                <a:gd name="connsiteX9" fmla="*/ 665726 w 2541879"/>
                <a:gd name="connsiteY9" fmla="*/ 1642208 h 2611130"/>
                <a:gd name="connsiteX10" fmla="*/ 43268 w 2541879"/>
                <a:gd name="connsiteY10" fmla="*/ 992355 h 2611130"/>
                <a:gd name="connsiteX0" fmla="*/ 43268 w 2541879"/>
                <a:gd name="connsiteY0" fmla="*/ 992355 h 2611130"/>
                <a:gd name="connsiteX1" fmla="*/ 892176 w 2541879"/>
                <a:gd name="connsiteY1" fmla="*/ 871310 h 2611130"/>
                <a:gd name="connsiteX2" fmla="*/ 1258580 w 2541879"/>
                <a:gd name="connsiteY2" fmla="*/ 15680 h 2611130"/>
                <a:gd name="connsiteX3" fmla="*/ 1624983 w 2541879"/>
                <a:gd name="connsiteY3" fmla="*/ 871310 h 2611130"/>
                <a:gd name="connsiteX4" fmla="*/ 2473891 w 2541879"/>
                <a:gd name="connsiteY4" fmla="*/ 992355 h 2611130"/>
                <a:gd name="connsiteX5" fmla="*/ 1851433 w 2541879"/>
                <a:gd name="connsiteY5" fmla="*/ 1642208 h 2611130"/>
                <a:gd name="connsiteX6" fmla="*/ 2009684 w 2541879"/>
                <a:gd name="connsiteY6" fmla="*/ 2572648 h 2611130"/>
                <a:gd name="connsiteX7" fmla="*/ 1258580 w 2541879"/>
                <a:gd name="connsiteY7" fmla="*/ 2118649 h 2611130"/>
                <a:gd name="connsiteX8" fmla="*/ 507475 w 2541879"/>
                <a:gd name="connsiteY8" fmla="*/ 2572648 h 2611130"/>
                <a:gd name="connsiteX9" fmla="*/ 665726 w 2541879"/>
                <a:gd name="connsiteY9" fmla="*/ 1642208 h 2611130"/>
                <a:gd name="connsiteX10" fmla="*/ 43268 w 2541879"/>
                <a:gd name="connsiteY10" fmla="*/ 992355 h 2611130"/>
                <a:gd name="connsiteX0" fmla="*/ 43268 w 2541879"/>
                <a:gd name="connsiteY0" fmla="*/ 992355 h 2596817"/>
                <a:gd name="connsiteX1" fmla="*/ 892176 w 2541879"/>
                <a:gd name="connsiteY1" fmla="*/ 871310 h 2596817"/>
                <a:gd name="connsiteX2" fmla="*/ 1258580 w 2541879"/>
                <a:gd name="connsiteY2" fmla="*/ 15680 h 2596817"/>
                <a:gd name="connsiteX3" fmla="*/ 1624983 w 2541879"/>
                <a:gd name="connsiteY3" fmla="*/ 871310 h 2596817"/>
                <a:gd name="connsiteX4" fmla="*/ 2473891 w 2541879"/>
                <a:gd name="connsiteY4" fmla="*/ 992355 h 2596817"/>
                <a:gd name="connsiteX5" fmla="*/ 1851433 w 2541879"/>
                <a:gd name="connsiteY5" fmla="*/ 1642208 h 2596817"/>
                <a:gd name="connsiteX6" fmla="*/ 2009684 w 2541879"/>
                <a:gd name="connsiteY6" fmla="*/ 2572648 h 2596817"/>
                <a:gd name="connsiteX7" fmla="*/ 1258580 w 2541879"/>
                <a:gd name="connsiteY7" fmla="*/ 2118649 h 2596817"/>
                <a:gd name="connsiteX8" fmla="*/ 507475 w 2541879"/>
                <a:gd name="connsiteY8" fmla="*/ 2572648 h 2596817"/>
                <a:gd name="connsiteX9" fmla="*/ 665726 w 2541879"/>
                <a:gd name="connsiteY9" fmla="*/ 1642208 h 2596817"/>
                <a:gd name="connsiteX10" fmla="*/ 43268 w 2541879"/>
                <a:gd name="connsiteY10" fmla="*/ 992355 h 2596817"/>
                <a:gd name="connsiteX0" fmla="*/ 43268 w 2541879"/>
                <a:gd name="connsiteY0" fmla="*/ 992355 h 2596817"/>
                <a:gd name="connsiteX1" fmla="*/ 892176 w 2541879"/>
                <a:gd name="connsiteY1" fmla="*/ 871310 h 2596817"/>
                <a:gd name="connsiteX2" fmla="*/ 1258580 w 2541879"/>
                <a:gd name="connsiteY2" fmla="*/ 15680 h 2596817"/>
                <a:gd name="connsiteX3" fmla="*/ 1624983 w 2541879"/>
                <a:gd name="connsiteY3" fmla="*/ 871310 h 2596817"/>
                <a:gd name="connsiteX4" fmla="*/ 2473891 w 2541879"/>
                <a:gd name="connsiteY4" fmla="*/ 992355 h 2596817"/>
                <a:gd name="connsiteX5" fmla="*/ 1851433 w 2541879"/>
                <a:gd name="connsiteY5" fmla="*/ 1642208 h 2596817"/>
                <a:gd name="connsiteX6" fmla="*/ 2009684 w 2541879"/>
                <a:gd name="connsiteY6" fmla="*/ 2572648 h 2596817"/>
                <a:gd name="connsiteX7" fmla="*/ 1258580 w 2541879"/>
                <a:gd name="connsiteY7" fmla="*/ 2118649 h 2596817"/>
                <a:gd name="connsiteX8" fmla="*/ 507475 w 2541879"/>
                <a:gd name="connsiteY8" fmla="*/ 2572648 h 2596817"/>
                <a:gd name="connsiteX9" fmla="*/ 665726 w 2541879"/>
                <a:gd name="connsiteY9" fmla="*/ 1642208 h 2596817"/>
                <a:gd name="connsiteX10" fmla="*/ 43268 w 2541879"/>
                <a:gd name="connsiteY10" fmla="*/ 992355 h 2596817"/>
                <a:gd name="connsiteX0" fmla="*/ 51241 w 2549852"/>
                <a:gd name="connsiteY0" fmla="*/ 992355 h 2596817"/>
                <a:gd name="connsiteX1" fmla="*/ 900149 w 2549852"/>
                <a:gd name="connsiteY1" fmla="*/ 871310 h 2596817"/>
                <a:gd name="connsiteX2" fmla="*/ 1266553 w 2549852"/>
                <a:gd name="connsiteY2" fmla="*/ 15680 h 2596817"/>
                <a:gd name="connsiteX3" fmla="*/ 1632956 w 2549852"/>
                <a:gd name="connsiteY3" fmla="*/ 871310 h 2596817"/>
                <a:gd name="connsiteX4" fmla="*/ 2481864 w 2549852"/>
                <a:gd name="connsiteY4" fmla="*/ 992355 h 2596817"/>
                <a:gd name="connsiteX5" fmla="*/ 1859406 w 2549852"/>
                <a:gd name="connsiteY5" fmla="*/ 1642208 h 2596817"/>
                <a:gd name="connsiteX6" fmla="*/ 2017657 w 2549852"/>
                <a:gd name="connsiteY6" fmla="*/ 2572648 h 2596817"/>
                <a:gd name="connsiteX7" fmla="*/ 1266553 w 2549852"/>
                <a:gd name="connsiteY7" fmla="*/ 2118649 h 2596817"/>
                <a:gd name="connsiteX8" fmla="*/ 515448 w 2549852"/>
                <a:gd name="connsiteY8" fmla="*/ 2572648 h 2596817"/>
                <a:gd name="connsiteX9" fmla="*/ 673699 w 2549852"/>
                <a:gd name="connsiteY9" fmla="*/ 1642208 h 2596817"/>
                <a:gd name="connsiteX10" fmla="*/ 51241 w 2549852"/>
                <a:gd name="connsiteY10" fmla="*/ 992355 h 2596817"/>
                <a:gd name="connsiteX0" fmla="*/ 51241 w 2549852"/>
                <a:gd name="connsiteY0" fmla="*/ 992355 h 2596817"/>
                <a:gd name="connsiteX1" fmla="*/ 900149 w 2549852"/>
                <a:gd name="connsiteY1" fmla="*/ 871310 h 2596817"/>
                <a:gd name="connsiteX2" fmla="*/ 1266553 w 2549852"/>
                <a:gd name="connsiteY2" fmla="*/ 15680 h 2596817"/>
                <a:gd name="connsiteX3" fmla="*/ 1632956 w 2549852"/>
                <a:gd name="connsiteY3" fmla="*/ 871310 h 2596817"/>
                <a:gd name="connsiteX4" fmla="*/ 2481864 w 2549852"/>
                <a:gd name="connsiteY4" fmla="*/ 992355 h 2596817"/>
                <a:gd name="connsiteX5" fmla="*/ 1859406 w 2549852"/>
                <a:gd name="connsiteY5" fmla="*/ 1642208 h 2596817"/>
                <a:gd name="connsiteX6" fmla="*/ 2017657 w 2549852"/>
                <a:gd name="connsiteY6" fmla="*/ 2572648 h 2596817"/>
                <a:gd name="connsiteX7" fmla="*/ 1266553 w 2549852"/>
                <a:gd name="connsiteY7" fmla="*/ 2118649 h 2596817"/>
                <a:gd name="connsiteX8" fmla="*/ 515448 w 2549852"/>
                <a:gd name="connsiteY8" fmla="*/ 2572648 h 2596817"/>
                <a:gd name="connsiteX9" fmla="*/ 673699 w 2549852"/>
                <a:gd name="connsiteY9" fmla="*/ 1642208 h 2596817"/>
                <a:gd name="connsiteX10" fmla="*/ 51241 w 2549852"/>
                <a:gd name="connsiteY10" fmla="*/ 992355 h 2596817"/>
                <a:gd name="connsiteX0" fmla="*/ 51241 w 2549852"/>
                <a:gd name="connsiteY0" fmla="*/ 992355 h 2613998"/>
                <a:gd name="connsiteX1" fmla="*/ 900149 w 2549852"/>
                <a:gd name="connsiteY1" fmla="*/ 871310 h 2613998"/>
                <a:gd name="connsiteX2" fmla="*/ 1266553 w 2549852"/>
                <a:gd name="connsiteY2" fmla="*/ 15680 h 2613998"/>
                <a:gd name="connsiteX3" fmla="*/ 1632956 w 2549852"/>
                <a:gd name="connsiteY3" fmla="*/ 871310 h 2613998"/>
                <a:gd name="connsiteX4" fmla="*/ 2481864 w 2549852"/>
                <a:gd name="connsiteY4" fmla="*/ 992355 h 2613998"/>
                <a:gd name="connsiteX5" fmla="*/ 1859406 w 2549852"/>
                <a:gd name="connsiteY5" fmla="*/ 1642208 h 2613998"/>
                <a:gd name="connsiteX6" fmla="*/ 2017657 w 2549852"/>
                <a:gd name="connsiteY6" fmla="*/ 2572648 h 2613998"/>
                <a:gd name="connsiteX7" fmla="*/ 1266553 w 2549852"/>
                <a:gd name="connsiteY7" fmla="*/ 2118649 h 2613998"/>
                <a:gd name="connsiteX8" fmla="*/ 515448 w 2549852"/>
                <a:gd name="connsiteY8" fmla="*/ 2572648 h 2613998"/>
                <a:gd name="connsiteX9" fmla="*/ 673699 w 2549852"/>
                <a:gd name="connsiteY9" fmla="*/ 1642208 h 2613998"/>
                <a:gd name="connsiteX10" fmla="*/ 51241 w 2549852"/>
                <a:gd name="connsiteY10" fmla="*/ 992355 h 2613998"/>
                <a:gd name="connsiteX0" fmla="*/ 51241 w 2549852"/>
                <a:gd name="connsiteY0" fmla="*/ 992355 h 2613998"/>
                <a:gd name="connsiteX1" fmla="*/ 900149 w 2549852"/>
                <a:gd name="connsiteY1" fmla="*/ 871310 h 2613998"/>
                <a:gd name="connsiteX2" fmla="*/ 1266553 w 2549852"/>
                <a:gd name="connsiteY2" fmla="*/ 15680 h 2613998"/>
                <a:gd name="connsiteX3" fmla="*/ 1632956 w 2549852"/>
                <a:gd name="connsiteY3" fmla="*/ 871310 h 2613998"/>
                <a:gd name="connsiteX4" fmla="*/ 2481864 w 2549852"/>
                <a:gd name="connsiteY4" fmla="*/ 992355 h 2613998"/>
                <a:gd name="connsiteX5" fmla="*/ 1859406 w 2549852"/>
                <a:gd name="connsiteY5" fmla="*/ 1642208 h 2613998"/>
                <a:gd name="connsiteX6" fmla="*/ 2017657 w 2549852"/>
                <a:gd name="connsiteY6" fmla="*/ 2572648 h 2613998"/>
                <a:gd name="connsiteX7" fmla="*/ 1266553 w 2549852"/>
                <a:gd name="connsiteY7" fmla="*/ 2118649 h 2613998"/>
                <a:gd name="connsiteX8" fmla="*/ 515448 w 2549852"/>
                <a:gd name="connsiteY8" fmla="*/ 2572648 h 2613998"/>
                <a:gd name="connsiteX9" fmla="*/ 673699 w 2549852"/>
                <a:gd name="connsiteY9" fmla="*/ 1642208 h 2613998"/>
                <a:gd name="connsiteX10" fmla="*/ 51241 w 2549852"/>
                <a:gd name="connsiteY10" fmla="*/ 992355 h 2613998"/>
                <a:gd name="connsiteX0" fmla="*/ 51241 w 2549973"/>
                <a:gd name="connsiteY0" fmla="*/ 992355 h 2613998"/>
                <a:gd name="connsiteX1" fmla="*/ 900149 w 2549973"/>
                <a:gd name="connsiteY1" fmla="*/ 871310 h 2613998"/>
                <a:gd name="connsiteX2" fmla="*/ 1266553 w 2549973"/>
                <a:gd name="connsiteY2" fmla="*/ 15680 h 2613998"/>
                <a:gd name="connsiteX3" fmla="*/ 1632956 w 2549973"/>
                <a:gd name="connsiteY3" fmla="*/ 871310 h 2613998"/>
                <a:gd name="connsiteX4" fmla="*/ 2481864 w 2549973"/>
                <a:gd name="connsiteY4" fmla="*/ 992355 h 2613998"/>
                <a:gd name="connsiteX5" fmla="*/ 1859406 w 2549973"/>
                <a:gd name="connsiteY5" fmla="*/ 1642208 h 2613998"/>
                <a:gd name="connsiteX6" fmla="*/ 2017657 w 2549973"/>
                <a:gd name="connsiteY6" fmla="*/ 2572648 h 2613998"/>
                <a:gd name="connsiteX7" fmla="*/ 1266553 w 2549973"/>
                <a:gd name="connsiteY7" fmla="*/ 2118649 h 2613998"/>
                <a:gd name="connsiteX8" fmla="*/ 515448 w 2549973"/>
                <a:gd name="connsiteY8" fmla="*/ 2572648 h 2613998"/>
                <a:gd name="connsiteX9" fmla="*/ 673699 w 2549973"/>
                <a:gd name="connsiteY9" fmla="*/ 1642208 h 2613998"/>
                <a:gd name="connsiteX10" fmla="*/ 51241 w 2549973"/>
                <a:gd name="connsiteY10" fmla="*/ 992355 h 2613998"/>
                <a:gd name="connsiteX0" fmla="*/ 51241 w 2549975"/>
                <a:gd name="connsiteY0" fmla="*/ 992355 h 2613998"/>
                <a:gd name="connsiteX1" fmla="*/ 900149 w 2549975"/>
                <a:gd name="connsiteY1" fmla="*/ 871310 h 2613998"/>
                <a:gd name="connsiteX2" fmla="*/ 1266553 w 2549975"/>
                <a:gd name="connsiteY2" fmla="*/ 15680 h 2613998"/>
                <a:gd name="connsiteX3" fmla="*/ 1632956 w 2549975"/>
                <a:gd name="connsiteY3" fmla="*/ 871310 h 2613998"/>
                <a:gd name="connsiteX4" fmla="*/ 2481864 w 2549975"/>
                <a:gd name="connsiteY4" fmla="*/ 992355 h 2613998"/>
                <a:gd name="connsiteX5" fmla="*/ 1859406 w 2549975"/>
                <a:gd name="connsiteY5" fmla="*/ 1642208 h 2613998"/>
                <a:gd name="connsiteX6" fmla="*/ 2017657 w 2549975"/>
                <a:gd name="connsiteY6" fmla="*/ 2572648 h 2613998"/>
                <a:gd name="connsiteX7" fmla="*/ 1266553 w 2549975"/>
                <a:gd name="connsiteY7" fmla="*/ 2118649 h 2613998"/>
                <a:gd name="connsiteX8" fmla="*/ 515448 w 2549975"/>
                <a:gd name="connsiteY8" fmla="*/ 2572648 h 2613998"/>
                <a:gd name="connsiteX9" fmla="*/ 673699 w 2549975"/>
                <a:gd name="connsiteY9" fmla="*/ 1642208 h 2613998"/>
                <a:gd name="connsiteX10" fmla="*/ 51241 w 2549975"/>
                <a:gd name="connsiteY10" fmla="*/ 992355 h 2613998"/>
                <a:gd name="connsiteX0" fmla="*/ 51241 w 2549973"/>
                <a:gd name="connsiteY0" fmla="*/ 979974 h 2601617"/>
                <a:gd name="connsiteX1" fmla="*/ 900149 w 2549973"/>
                <a:gd name="connsiteY1" fmla="*/ 858929 h 2601617"/>
                <a:gd name="connsiteX2" fmla="*/ 1266553 w 2549973"/>
                <a:gd name="connsiteY2" fmla="*/ 3299 h 2601617"/>
                <a:gd name="connsiteX3" fmla="*/ 1632956 w 2549973"/>
                <a:gd name="connsiteY3" fmla="*/ 858929 h 2601617"/>
                <a:gd name="connsiteX4" fmla="*/ 2481864 w 2549973"/>
                <a:gd name="connsiteY4" fmla="*/ 979974 h 2601617"/>
                <a:gd name="connsiteX5" fmla="*/ 1859406 w 2549973"/>
                <a:gd name="connsiteY5" fmla="*/ 1629827 h 2601617"/>
                <a:gd name="connsiteX6" fmla="*/ 2017657 w 2549973"/>
                <a:gd name="connsiteY6" fmla="*/ 2560267 h 2601617"/>
                <a:gd name="connsiteX7" fmla="*/ 1266553 w 2549973"/>
                <a:gd name="connsiteY7" fmla="*/ 2106268 h 2601617"/>
                <a:gd name="connsiteX8" fmla="*/ 515448 w 2549973"/>
                <a:gd name="connsiteY8" fmla="*/ 2560267 h 2601617"/>
                <a:gd name="connsiteX9" fmla="*/ 673699 w 2549973"/>
                <a:gd name="connsiteY9" fmla="*/ 1629827 h 2601617"/>
                <a:gd name="connsiteX10" fmla="*/ 51241 w 2549973"/>
                <a:gd name="connsiteY10" fmla="*/ 979974 h 2601617"/>
                <a:gd name="connsiteX0" fmla="*/ 51241 w 2549975"/>
                <a:gd name="connsiteY0" fmla="*/ 979974 h 2602818"/>
                <a:gd name="connsiteX1" fmla="*/ 900149 w 2549975"/>
                <a:gd name="connsiteY1" fmla="*/ 858929 h 2602818"/>
                <a:gd name="connsiteX2" fmla="*/ 1266553 w 2549975"/>
                <a:gd name="connsiteY2" fmla="*/ 3299 h 2602818"/>
                <a:gd name="connsiteX3" fmla="*/ 1632956 w 2549975"/>
                <a:gd name="connsiteY3" fmla="*/ 858929 h 2602818"/>
                <a:gd name="connsiteX4" fmla="*/ 2481864 w 2549975"/>
                <a:gd name="connsiteY4" fmla="*/ 979974 h 2602818"/>
                <a:gd name="connsiteX5" fmla="*/ 1859406 w 2549975"/>
                <a:gd name="connsiteY5" fmla="*/ 1629827 h 2602818"/>
                <a:gd name="connsiteX6" fmla="*/ 2017657 w 2549975"/>
                <a:gd name="connsiteY6" fmla="*/ 2560267 h 2602818"/>
                <a:gd name="connsiteX7" fmla="*/ 1266553 w 2549975"/>
                <a:gd name="connsiteY7" fmla="*/ 2106268 h 2602818"/>
                <a:gd name="connsiteX8" fmla="*/ 515448 w 2549975"/>
                <a:gd name="connsiteY8" fmla="*/ 2560267 h 2602818"/>
                <a:gd name="connsiteX9" fmla="*/ 673699 w 2549975"/>
                <a:gd name="connsiteY9" fmla="*/ 1629827 h 2602818"/>
                <a:gd name="connsiteX10" fmla="*/ 51241 w 2549975"/>
                <a:gd name="connsiteY10" fmla="*/ 979974 h 2602818"/>
                <a:gd name="connsiteX0" fmla="*/ 51241 w 2549973"/>
                <a:gd name="connsiteY0" fmla="*/ 979974 h 2602818"/>
                <a:gd name="connsiteX1" fmla="*/ 900149 w 2549973"/>
                <a:gd name="connsiteY1" fmla="*/ 858929 h 2602818"/>
                <a:gd name="connsiteX2" fmla="*/ 1266553 w 2549973"/>
                <a:gd name="connsiteY2" fmla="*/ 3299 h 2602818"/>
                <a:gd name="connsiteX3" fmla="*/ 1632956 w 2549973"/>
                <a:gd name="connsiteY3" fmla="*/ 858929 h 2602818"/>
                <a:gd name="connsiteX4" fmla="*/ 2481864 w 2549973"/>
                <a:gd name="connsiteY4" fmla="*/ 979974 h 2602818"/>
                <a:gd name="connsiteX5" fmla="*/ 1859406 w 2549973"/>
                <a:gd name="connsiteY5" fmla="*/ 1629827 h 2602818"/>
                <a:gd name="connsiteX6" fmla="*/ 2017657 w 2549973"/>
                <a:gd name="connsiteY6" fmla="*/ 2560267 h 2602818"/>
                <a:gd name="connsiteX7" fmla="*/ 1266553 w 2549973"/>
                <a:gd name="connsiteY7" fmla="*/ 2106268 h 2602818"/>
                <a:gd name="connsiteX8" fmla="*/ 515448 w 2549973"/>
                <a:gd name="connsiteY8" fmla="*/ 2560267 h 2602818"/>
                <a:gd name="connsiteX9" fmla="*/ 673699 w 2549973"/>
                <a:gd name="connsiteY9" fmla="*/ 1629827 h 2602818"/>
                <a:gd name="connsiteX10" fmla="*/ 51241 w 2549973"/>
                <a:gd name="connsiteY10" fmla="*/ 979974 h 260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9973" h="2602818">
                  <a:moveTo>
                    <a:pt x="51241" y="979974"/>
                  </a:moveTo>
                  <a:lnTo>
                    <a:pt x="900149" y="858929"/>
                  </a:lnTo>
                  <a:cubicBezTo>
                    <a:pt x="1022284" y="573719"/>
                    <a:pt x="1058543" y="-50764"/>
                    <a:pt x="1266553" y="3299"/>
                  </a:cubicBezTo>
                  <a:cubicBezTo>
                    <a:pt x="1519078" y="142658"/>
                    <a:pt x="1510822" y="573719"/>
                    <a:pt x="1632956" y="858929"/>
                  </a:cubicBezTo>
                  <a:lnTo>
                    <a:pt x="2481864" y="979974"/>
                  </a:lnTo>
                  <a:cubicBezTo>
                    <a:pt x="2769312" y="1207681"/>
                    <a:pt x="2066892" y="1413209"/>
                    <a:pt x="1859406" y="1629827"/>
                  </a:cubicBezTo>
                  <a:cubicBezTo>
                    <a:pt x="1917907" y="1968729"/>
                    <a:pt x="2135283" y="2254835"/>
                    <a:pt x="2017657" y="2560267"/>
                  </a:cubicBezTo>
                  <a:cubicBezTo>
                    <a:pt x="1942997" y="2749011"/>
                    <a:pt x="1516921" y="2257601"/>
                    <a:pt x="1266553" y="2106268"/>
                  </a:cubicBezTo>
                  <a:cubicBezTo>
                    <a:pt x="1016185" y="2257601"/>
                    <a:pt x="761918" y="2580099"/>
                    <a:pt x="515448" y="2560267"/>
                  </a:cubicBezTo>
                  <a:cubicBezTo>
                    <a:pt x="205507" y="2484499"/>
                    <a:pt x="620949" y="1939974"/>
                    <a:pt x="673699" y="1629827"/>
                  </a:cubicBezTo>
                  <a:cubicBezTo>
                    <a:pt x="466213" y="1413209"/>
                    <a:pt x="-186057" y="1187400"/>
                    <a:pt x="51241" y="979974"/>
                  </a:cubicBezTo>
                  <a:close/>
                </a:path>
              </a:pathLst>
            </a:custGeom>
            <a:solidFill>
              <a:srgbClr val="FFDE7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9" name="วงรี 98"/>
            <p:cNvSpPr/>
            <p:nvPr/>
          </p:nvSpPr>
          <p:spPr>
            <a:xfrm>
              <a:off x="5675574" y="2185448"/>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0" name="วงรี 99"/>
            <p:cNvSpPr/>
            <p:nvPr/>
          </p:nvSpPr>
          <p:spPr>
            <a:xfrm>
              <a:off x="5913484" y="2185448"/>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1" name="ส่วนโค้ง 100"/>
            <p:cNvSpPr/>
            <p:nvPr/>
          </p:nvSpPr>
          <p:spPr>
            <a:xfrm rot="8263937">
              <a:off x="5754896" y="2202258"/>
              <a:ext cx="180000" cy="180000"/>
            </a:xfrm>
            <a:prstGeom prst="arc">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102" name="วงรี 101"/>
            <p:cNvSpPr/>
            <p:nvPr/>
          </p:nvSpPr>
          <p:spPr>
            <a:xfrm>
              <a:off x="5591210" y="2292259"/>
              <a:ext cx="126552" cy="9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3" name="วงรี 102"/>
            <p:cNvSpPr/>
            <p:nvPr/>
          </p:nvSpPr>
          <p:spPr>
            <a:xfrm>
              <a:off x="5972031" y="2300523"/>
              <a:ext cx="126552" cy="9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104" name="กลุ่ม 103"/>
          <p:cNvGrpSpPr/>
          <p:nvPr/>
        </p:nvGrpSpPr>
        <p:grpSpPr>
          <a:xfrm>
            <a:off x="4214740" y="3217094"/>
            <a:ext cx="307072" cy="362768"/>
            <a:chOff x="5181879" y="1475364"/>
            <a:chExt cx="1326034" cy="1566547"/>
          </a:xfrm>
          <a:effectLst>
            <a:outerShdw blurRad="50800" dist="38100" dir="2700000" algn="tl" rotWithShape="0">
              <a:schemeClr val="accent4">
                <a:lumMod val="75000"/>
                <a:alpha val="40000"/>
              </a:schemeClr>
            </a:outerShdw>
          </a:effectLst>
        </p:grpSpPr>
        <p:sp>
          <p:nvSpPr>
            <p:cNvPr id="105" name="ดาว 5 แฉก 1"/>
            <p:cNvSpPr/>
            <p:nvPr/>
          </p:nvSpPr>
          <p:spPr>
            <a:xfrm>
              <a:off x="5181879" y="1475364"/>
              <a:ext cx="1326034" cy="1566547"/>
            </a:xfrm>
            <a:custGeom>
              <a:avLst/>
              <a:gdLst>
                <a:gd name="connsiteX0" fmla="*/ 3 w 2430629"/>
                <a:gd name="connsiteY0" fmla="*/ 976675 h 2556974"/>
                <a:gd name="connsiteX1" fmla="*/ 848911 w 2430629"/>
                <a:gd name="connsiteY1" fmla="*/ 855630 h 2556974"/>
                <a:gd name="connsiteX2" fmla="*/ 1215315 w 2430629"/>
                <a:gd name="connsiteY2" fmla="*/ 0 h 2556974"/>
                <a:gd name="connsiteX3" fmla="*/ 1581718 w 2430629"/>
                <a:gd name="connsiteY3" fmla="*/ 855630 h 2556974"/>
                <a:gd name="connsiteX4" fmla="*/ 2430626 w 2430629"/>
                <a:gd name="connsiteY4" fmla="*/ 976675 h 2556974"/>
                <a:gd name="connsiteX5" fmla="*/ 1808168 w 2430629"/>
                <a:gd name="connsiteY5" fmla="*/ 1626528 h 2556974"/>
                <a:gd name="connsiteX6" fmla="*/ 1966419 w 2430629"/>
                <a:gd name="connsiteY6" fmla="*/ 2556968 h 2556974"/>
                <a:gd name="connsiteX7" fmla="*/ 1215315 w 2430629"/>
                <a:gd name="connsiteY7" fmla="*/ 2102969 h 2556974"/>
                <a:gd name="connsiteX8" fmla="*/ 464210 w 2430629"/>
                <a:gd name="connsiteY8" fmla="*/ 2556968 h 2556974"/>
                <a:gd name="connsiteX9" fmla="*/ 622461 w 2430629"/>
                <a:gd name="connsiteY9" fmla="*/ 1626528 h 2556974"/>
                <a:gd name="connsiteX10" fmla="*/ 3 w 2430629"/>
                <a:gd name="connsiteY10" fmla="*/ 976675 h 2556974"/>
                <a:gd name="connsiteX0" fmla="*/ 43268 w 2473891"/>
                <a:gd name="connsiteY0" fmla="*/ 976675 h 2556968"/>
                <a:gd name="connsiteX1" fmla="*/ 892176 w 2473891"/>
                <a:gd name="connsiteY1" fmla="*/ 855630 h 2556968"/>
                <a:gd name="connsiteX2" fmla="*/ 1258580 w 2473891"/>
                <a:gd name="connsiteY2" fmla="*/ 0 h 2556968"/>
                <a:gd name="connsiteX3" fmla="*/ 1624983 w 2473891"/>
                <a:gd name="connsiteY3" fmla="*/ 855630 h 2556968"/>
                <a:gd name="connsiteX4" fmla="*/ 2473891 w 2473891"/>
                <a:gd name="connsiteY4" fmla="*/ 976675 h 2556968"/>
                <a:gd name="connsiteX5" fmla="*/ 1851433 w 2473891"/>
                <a:gd name="connsiteY5" fmla="*/ 1626528 h 2556968"/>
                <a:gd name="connsiteX6" fmla="*/ 2009684 w 2473891"/>
                <a:gd name="connsiteY6" fmla="*/ 2556968 h 2556968"/>
                <a:gd name="connsiteX7" fmla="*/ 1258580 w 2473891"/>
                <a:gd name="connsiteY7" fmla="*/ 2102969 h 2556968"/>
                <a:gd name="connsiteX8" fmla="*/ 507475 w 2473891"/>
                <a:gd name="connsiteY8" fmla="*/ 2556968 h 2556968"/>
                <a:gd name="connsiteX9" fmla="*/ 665726 w 2473891"/>
                <a:gd name="connsiteY9" fmla="*/ 1626528 h 2556968"/>
                <a:gd name="connsiteX10" fmla="*/ 43268 w 2473891"/>
                <a:gd name="connsiteY10" fmla="*/ 976675 h 2556968"/>
                <a:gd name="connsiteX0" fmla="*/ 43268 w 2541879"/>
                <a:gd name="connsiteY0" fmla="*/ 976675 h 2556968"/>
                <a:gd name="connsiteX1" fmla="*/ 892176 w 2541879"/>
                <a:gd name="connsiteY1" fmla="*/ 855630 h 2556968"/>
                <a:gd name="connsiteX2" fmla="*/ 1258580 w 2541879"/>
                <a:gd name="connsiteY2" fmla="*/ 0 h 2556968"/>
                <a:gd name="connsiteX3" fmla="*/ 1624983 w 2541879"/>
                <a:gd name="connsiteY3" fmla="*/ 855630 h 2556968"/>
                <a:gd name="connsiteX4" fmla="*/ 2473891 w 2541879"/>
                <a:gd name="connsiteY4" fmla="*/ 976675 h 2556968"/>
                <a:gd name="connsiteX5" fmla="*/ 1851433 w 2541879"/>
                <a:gd name="connsiteY5" fmla="*/ 1626528 h 2556968"/>
                <a:gd name="connsiteX6" fmla="*/ 2009684 w 2541879"/>
                <a:gd name="connsiteY6" fmla="*/ 2556968 h 2556968"/>
                <a:gd name="connsiteX7" fmla="*/ 1258580 w 2541879"/>
                <a:gd name="connsiteY7" fmla="*/ 2102969 h 2556968"/>
                <a:gd name="connsiteX8" fmla="*/ 507475 w 2541879"/>
                <a:gd name="connsiteY8" fmla="*/ 2556968 h 2556968"/>
                <a:gd name="connsiteX9" fmla="*/ 665726 w 2541879"/>
                <a:gd name="connsiteY9" fmla="*/ 1626528 h 2556968"/>
                <a:gd name="connsiteX10" fmla="*/ 43268 w 2541879"/>
                <a:gd name="connsiteY10" fmla="*/ 976675 h 2556968"/>
                <a:gd name="connsiteX0" fmla="*/ 43268 w 2541879"/>
                <a:gd name="connsiteY0" fmla="*/ 992355 h 2572648"/>
                <a:gd name="connsiteX1" fmla="*/ 892176 w 2541879"/>
                <a:gd name="connsiteY1" fmla="*/ 871310 h 2572648"/>
                <a:gd name="connsiteX2" fmla="*/ 1258580 w 2541879"/>
                <a:gd name="connsiteY2" fmla="*/ 15680 h 2572648"/>
                <a:gd name="connsiteX3" fmla="*/ 1624983 w 2541879"/>
                <a:gd name="connsiteY3" fmla="*/ 871310 h 2572648"/>
                <a:gd name="connsiteX4" fmla="*/ 2473891 w 2541879"/>
                <a:gd name="connsiteY4" fmla="*/ 992355 h 2572648"/>
                <a:gd name="connsiteX5" fmla="*/ 1851433 w 2541879"/>
                <a:gd name="connsiteY5" fmla="*/ 1642208 h 2572648"/>
                <a:gd name="connsiteX6" fmla="*/ 2009684 w 2541879"/>
                <a:gd name="connsiteY6" fmla="*/ 2572648 h 2572648"/>
                <a:gd name="connsiteX7" fmla="*/ 1258580 w 2541879"/>
                <a:gd name="connsiteY7" fmla="*/ 2118649 h 2572648"/>
                <a:gd name="connsiteX8" fmla="*/ 507475 w 2541879"/>
                <a:gd name="connsiteY8" fmla="*/ 2572648 h 2572648"/>
                <a:gd name="connsiteX9" fmla="*/ 665726 w 2541879"/>
                <a:gd name="connsiteY9" fmla="*/ 1642208 h 2572648"/>
                <a:gd name="connsiteX10" fmla="*/ 43268 w 2541879"/>
                <a:gd name="connsiteY10" fmla="*/ 992355 h 2572648"/>
                <a:gd name="connsiteX0" fmla="*/ 43268 w 2541879"/>
                <a:gd name="connsiteY0" fmla="*/ 992355 h 2591794"/>
                <a:gd name="connsiteX1" fmla="*/ 892176 w 2541879"/>
                <a:gd name="connsiteY1" fmla="*/ 871310 h 2591794"/>
                <a:gd name="connsiteX2" fmla="*/ 1258580 w 2541879"/>
                <a:gd name="connsiteY2" fmla="*/ 15680 h 2591794"/>
                <a:gd name="connsiteX3" fmla="*/ 1624983 w 2541879"/>
                <a:gd name="connsiteY3" fmla="*/ 871310 h 2591794"/>
                <a:gd name="connsiteX4" fmla="*/ 2473891 w 2541879"/>
                <a:gd name="connsiteY4" fmla="*/ 992355 h 2591794"/>
                <a:gd name="connsiteX5" fmla="*/ 1851433 w 2541879"/>
                <a:gd name="connsiteY5" fmla="*/ 1642208 h 2591794"/>
                <a:gd name="connsiteX6" fmla="*/ 2009684 w 2541879"/>
                <a:gd name="connsiteY6" fmla="*/ 2572648 h 2591794"/>
                <a:gd name="connsiteX7" fmla="*/ 1258580 w 2541879"/>
                <a:gd name="connsiteY7" fmla="*/ 2118649 h 2591794"/>
                <a:gd name="connsiteX8" fmla="*/ 507475 w 2541879"/>
                <a:gd name="connsiteY8" fmla="*/ 2572648 h 2591794"/>
                <a:gd name="connsiteX9" fmla="*/ 665726 w 2541879"/>
                <a:gd name="connsiteY9" fmla="*/ 1642208 h 2591794"/>
                <a:gd name="connsiteX10" fmla="*/ 43268 w 2541879"/>
                <a:gd name="connsiteY10" fmla="*/ 992355 h 2591794"/>
                <a:gd name="connsiteX0" fmla="*/ 43268 w 2541879"/>
                <a:gd name="connsiteY0" fmla="*/ 992355 h 2611130"/>
                <a:gd name="connsiteX1" fmla="*/ 892176 w 2541879"/>
                <a:gd name="connsiteY1" fmla="*/ 871310 h 2611130"/>
                <a:gd name="connsiteX2" fmla="*/ 1258580 w 2541879"/>
                <a:gd name="connsiteY2" fmla="*/ 15680 h 2611130"/>
                <a:gd name="connsiteX3" fmla="*/ 1624983 w 2541879"/>
                <a:gd name="connsiteY3" fmla="*/ 871310 h 2611130"/>
                <a:gd name="connsiteX4" fmla="*/ 2473891 w 2541879"/>
                <a:gd name="connsiteY4" fmla="*/ 992355 h 2611130"/>
                <a:gd name="connsiteX5" fmla="*/ 1851433 w 2541879"/>
                <a:gd name="connsiteY5" fmla="*/ 1642208 h 2611130"/>
                <a:gd name="connsiteX6" fmla="*/ 2009684 w 2541879"/>
                <a:gd name="connsiteY6" fmla="*/ 2572648 h 2611130"/>
                <a:gd name="connsiteX7" fmla="*/ 1258580 w 2541879"/>
                <a:gd name="connsiteY7" fmla="*/ 2118649 h 2611130"/>
                <a:gd name="connsiteX8" fmla="*/ 507475 w 2541879"/>
                <a:gd name="connsiteY8" fmla="*/ 2572648 h 2611130"/>
                <a:gd name="connsiteX9" fmla="*/ 665726 w 2541879"/>
                <a:gd name="connsiteY9" fmla="*/ 1642208 h 2611130"/>
                <a:gd name="connsiteX10" fmla="*/ 43268 w 2541879"/>
                <a:gd name="connsiteY10" fmla="*/ 992355 h 2611130"/>
                <a:gd name="connsiteX0" fmla="*/ 43268 w 2541879"/>
                <a:gd name="connsiteY0" fmla="*/ 992355 h 2611130"/>
                <a:gd name="connsiteX1" fmla="*/ 892176 w 2541879"/>
                <a:gd name="connsiteY1" fmla="*/ 871310 h 2611130"/>
                <a:gd name="connsiteX2" fmla="*/ 1258580 w 2541879"/>
                <a:gd name="connsiteY2" fmla="*/ 15680 h 2611130"/>
                <a:gd name="connsiteX3" fmla="*/ 1624983 w 2541879"/>
                <a:gd name="connsiteY3" fmla="*/ 871310 h 2611130"/>
                <a:gd name="connsiteX4" fmla="*/ 2473891 w 2541879"/>
                <a:gd name="connsiteY4" fmla="*/ 992355 h 2611130"/>
                <a:gd name="connsiteX5" fmla="*/ 1851433 w 2541879"/>
                <a:gd name="connsiteY5" fmla="*/ 1642208 h 2611130"/>
                <a:gd name="connsiteX6" fmla="*/ 2009684 w 2541879"/>
                <a:gd name="connsiteY6" fmla="*/ 2572648 h 2611130"/>
                <a:gd name="connsiteX7" fmla="*/ 1258580 w 2541879"/>
                <a:gd name="connsiteY7" fmla="*/ 2118649 h 2611130"/>
                <a:gd name="connsiteX8" fmla="*/ 507475 w 2541879"/>
                <a:gd name="connsiteY8" fmla="*/ 2572648 h 2611130"/>
                <a:gd name="connsiteX9" fmla="*/ 665726 w 2541879"/>
                <a:gd name="connsiteY9" fmla="*/ 1642208 h 2611130"/>
                <a:gd name="connsiteX10" fmla="*/ 43268 w 2541879"/>
                <a:gd name="connsiteY10" fmla="*/ 992355 h 2611130"/>
                <a:gd name="connsiteX0" fmla="*/ 43268 w 2541879"/>
                <a:gd name="connsiteY0" fmla="*/ 992355 h 2596817"/>
                <a:gd name="connsiteX1" fmla="*/ 892176 w 2541879"/>
                <a:gd name="connsiteY1" fmla="*/ 871310 h 2596817"/>
                <a:gd name="connsiteX2" fmla="*/ 1258580 w 2541879"/>
                <a:gd name="connsiteY2" fmla="*/ 15680 h 2596817"/>
                <a:gd name="connsiteX3" fmla="*/ 1624983 w 2541879"/>
                <a:gd name="connsiteY3" fmla="*/ 871310 h 2596817"/>
                <a:gd name="connsiteX4" fmla="*/ 2473891 w 2541879"/>
                <a:gd name="connsiteY4" fmla="*/ 992355 h 2596817"/>
                <a:gd name="connsiteX5" fmla="*/ 1851433 w 2541879"/>
                <a:gd name="connsiteY5" fmla="*/ 1642208 h 2596817"/>
                <a:gd name="connsiteX6" fmla="*/ 2009684 w 2541879"/>
                <a:gd name="connsiteY6" fmla="*/ 2572648 h 2596817"/>
                <a:gd name="connsiteX7" fmla="*/ 1258580 w 2541879"/>
                <a:gd name="connsiteY7" fmla="*/ 2118649 h 2596817"/>
                <a:gd name="connsiteX8" fmla="*/ 507475 w 2541879"/>
                <a:gd name="connsiteY8" fmla="*/ 2572648 h 2596817"/>
                <a:gd name="connsiteX9" fmla="*/ 665726 w 2541879"/>
                <a:gd name="connsiteY9" fmla="*/ 1642208 h 2596817"/>
                <a:gd name="connsiteX10" fmla="*/ 43268 w 2541879"/>
                <a:gd name="connsiteY10" fmla="*/ 992355 h 2596817"/>
                <a:gd name="connsiteX0" fmla="*/ 43268 w 2541879"/>
                <a:gd name="connsiteY0" fmla="*/ 992355 h 2596817"/>
                <a:gd name="connsiteX1" fmla="*/ 892176 w 2541879"/>
                <a:gd name="connsiteY1" fmla="*/ 871310 h 2596817"/>
                <a:gd name="connsiteX2" fmla="*/ 1258580 w 2541879"/>
                <a:gd name="connsiteY2" fmla="*/ 15680 h 2596817"/>
                <a:gd name="connsiteX3" fmla="*/ 1624983 w 2541879"/>
                <a:gd name="connsiteY3" fmla="*/ 871310 h 2596817"/>
                <a:gd name="connsiteX4" fmla="*/ 2473891 w 2541879"/>
                <a:gd name="connsiteY4" fmla="*/ 992355 h 2596817"/>
                <a:gd name="connsiteX5" fmla="*/ 1851433 w 2541879"/>
                <a:gd name="connsiteY5" fmla="*/ 1642208 h 2596817"/>
                <a:gd name="connsiteX6" fmla="*/ 2009684 w 2541879"/>
                <a:gd name="connsiteY6" fmla="*/ 2572648 h 2596817"/>
                <a:gd name="connsiteX7" fmla="*/ 1258580 w 2541879"/>
                <a:gd name="connsiteY7" fmla="*/ 2118649 h 2596817"/>
                <a:gd name="connsiteX8" fmla="*/ 507475 w 2541879"/>
                <a:gd name="connsiteY8" fmla="*/ 2572648 h 2596817"/>
                <a:gd name="connsiteX9" fmla="*/ 665726 w 2541879"/>
                <a:gd name="connsiteY9" fmla="*/ 1642208 h 2596817"/>
                <a:gd name="connsiteX10" fmla="*/ 43268 w 2541879"/>
                <a:gd name="connsiteY10" fmla="*/ 992355 h 2596817"/>
                <a:gd name="connsiteX0" fmla="*/ 51241 w 2549852"/>
                <a:gd name="connsiteY0" fmla="*/ 992355 h 2596817"/>
                <a:gd name="connsiteX1" fmla="*/ 900149 w 2549852"/>
                <a:gd name="connsiteY1" fmla="*/ 871310 h 2596817"/>
                <a:gd name="connsiteX2" fmla="*/ 1266553 w 2549852"/>
                <a:gd name="connsiteY2" fmla="*/ 15680 h 2596817"/>
                <a:gd name="connsiteX3" fmla="*/ 1632956 w 2549852"/>
                <a:gd name="connsiteY3" fmla="*/ 871310 h 2596817"/>
                <a:gd name="connsiteX4" fmla="*/ 2481864 w 2549852"/>
                <a:gd name="connsiteY4" fmla="*/ 992355 h 2596817"/>
                <a:gd name="connsiteX5" fmla="*/ 1859406 w 2549852"/>
                <a:gd name="connsiteY5" fmla="*/ 1642208 h 2596817"/>
                <a:gd name="connsiteX6" fmla="*/ 2017657 w 2549852"/>
                <a:gd name="connsiteY6" fmla="*/ 2572648 h 2596817"/>
                <a:gd name="connsiteX7" fmla="*/ 1266553 w 2549852"/>
                <a:gd name="connsiteY7" fmla="*/ 2118649 h 2596817"/>
                <a:gd name="connsiteX8" fmla="*/ 515448 w 2549852"/>
                <a:gd name="connsiteY8" fmla="*/ 2572648 h 2596817"/>
                <a:gd name="connsiteX9" fmla="*/ 673699 w 2549852"/>
                <a:gd name="connsiteY9" fmla="*/ 1642208 h 2596817"/>
                <a:gd name="connsiteX10" fmla="*/ 51241 w 2549852"/>
                <a:gd name="connsiteY10" fmla="*/ 992355 h 2596817"/>
                <a:gd name="connsiteX0" fmla="*/ 51241 w 2549852"/>
                <a:gd name="connsiteY0" fmla="*/ 992355 h 2596817"/>
                <a:gd name="connsiteX1" fmla="*/ 900149 w 2549852"/>
                <a:gd name="connsiteY1" fmla="*/ 871310 h 2596817"/>
                <a:gd name="connsiteX2" fmla="*/ 1266553 w 2549852"/>
                <a:gd name="connsiteY2" fmla="*/ 15680 h 2596817"/>
                <a:gd name="connsiteX3" fmla="*/ 1632956 w 2549852"/>
                <a:gd name="connsiteY3" fmla="*/ 871310 h 2596817"/>
                <a:gd name="connsiteX4" fmla="*/ 2481864 w 2549852"/>
                <a:gd name="connsiteY4" fmla="*/ 992355 h 2596817"/>
                <a:gd name="connsiteX5" fmla="*/ 1859406 w 2549852"/>
                <a:gd name="connsiteY5" fmla="*/ 1642208 h 2596817"/>
                <a:gd name="connsiteX6" fmla="*/ 2017657 w 2549852"/>
                <a:gd name="connsiteY6" fmla="*/ 2572648 h 2596817"/>
                <a:gd name="connsiteX7" fmla="*/ 1266553 w 2549852"/>
                <a:gd name="connsiteY7" fmla="*/ 2118649 h 2596817"/>
                <a:gd name="connsiteX8" fmla="*/ 515448 w 2549852"/>
                <a:gd name="connsiteY8" fmla="*/ 2572648 h 2596817"/>
                <a:gd name="connsiteX9" fmla="*/ 673699 w 2549852"/>
                <a:gd name="connsiteY9" fmla="*/ 1642208 h 2596817"/>
                <a:gd name="connsiteX10" fmla="*/ 51241 w 2549852"/>
                <a:gd name="connsiteY10" fmla="*/ 992355 h 2596817"/>
                <a:gd name="connsiteX0" fmla="*/ 51241 w 2549852"/>
                <a:gd name="connsiteY0" fmla="*/ 992355 h 2613998"/>
                <a:gd name="connsiteX1" fmla="*/ 900149 w 2549852"/>
                <a:gd name="connsiteY1" fmla="*/ 871310 h 2613998"/>
                <a:gd name="connsiteX2" fmla="*/ 1266553 w 2549852"/>
                <a:gd name="connsiteY2" fmla="*/ 15680 h 2613998"/>
                <a:gd name="connsiteX3" fmla="*/ 1632956 w 2549852"/>
                <a:gd name="connsiteY3" fmla="*/ 871310 h 2613998"/>
                <a:gd name="connsiteX4" fmla="*/ 2481864 w 2549852"/>
                <a:gd name="connsiteY4" fmla="*/ 992355 h 2613998"/>
                <a:gd name="connsiteX5" fmla="*/ 1859406 w 2549852"/>
                <a:gd name="connsiteY5" fmla="*/ 1642208 h 2613998"/>
                <a:gd name="connsiteX6" fmla="*/ 2017657 w 2549852"/>
                <a:gd name="connsiteY6" fmla="*/ 2572648 h 2613998"/>
                <a:gd name="connsiteX7" fmla="*/ 1266553 w 2549852"/>
                <a:gd name="connsiteY7" fmla="*/ 2118649 h 2613998"/>
                <a:gd name="connsiteX8" fmla="*/ 515448 w 2549852"/>
                <a:gd name="connsiteY8" fmla="*/ 2572648 h 2613998"/>
                <a:gd name="connsiteX9" fmla="*/ 673699 w 2549852"/>
                <a:gd name="connsiteY9" fmla="*/ 1642208 h 2613998"/>
                <a:gd name="connsiteX10" fmla="*/ 51241 w 2549852"/>
                <a:gd name="connsiteY10" fmla="*/ 992355 h 2613998"/>
                <a:gd name="connsiteX0" fmla="*/ 51241 w 2549852"/>
                <a:gd name="connsiteY0" fmla="*/ 992355 h 2613998"/>
                <a:gd name="connsiteX1" fmla="*/ 900149 w 2549852"/>
                <a:gd name="connsiteY1" fmla="*/ 871310 h 2613998"/>
                <a:gd name="connsiteX2" fmla="*/ 1266553 w 2549852"/>
                <a:gd name="connsiteY2" fmla="*/ 15680 h 2613998"/>
                <a:gd name="connsiteX3" fmla="*/ 1632956 w 2549852"/>
                <a:gd name="connsiteY3" fmla="*/ 871310 h 2613998"/>
                <a:gd name="connsiteX4" fmla="*/ 2481864 w 2549852"/>
                <a:gd name="connsiteY4" fmla="*/ 992355 h 2613998"/>
                <a:gd name="connsiteX5" fmla="*/ 1859406 w 2549852"/>
                <a:gd name="connsiteY5" fmla="*/ 1642208 h 2613998"/>
                <a:gd name="connsiteX6" fmla="*/ 2017657 w 2549852"/>
                <a:gd name="connsiteY6" fmla="*/ 2572648 h 2613998"/>
                <a:gd name="connsiteX7" fmla="*/ 1266553 w 2549852"/>
                <a:gd name="connsiteY7" fmla="*/ 2118649 h 2613998"/>
                <a:gd name="connsiteX8" fmla="*/ 515448 w 2549852"/>
                <a:gd name="connsiteY8" fmla="*/ 2572648 h 2613998"/>
                <a:gd name="connsiteX9" fmla="*/ 673699 w 2549852"/>
                <a:gd name="connsiteY9" fmla="*/ 1642208 h 2613998"/>
                <a:gd name="connsiteX10" fmla="*/ 51241 w 2549852"/>
                <a:gd name="connsiteY10" fmla="*/ 992355 h 2613998"/>
                <a:gd name="connsiteX0" fmla="*/ 51241 w 2549973"/>
                <a:gd name="connsiteY0" fmla="*/ 992355 h 2613998"/>
                <a:gd name="connsiteX1" fmla="*/ 900149 w 2549973"/>
                <a:gd name="connsiteY1" fmla="*/ 871310 h 2613998"/>
                <a:gd name="connsiteX2" fmla="*/ 1266553 w 2549973"/>
                <a:gd name="connsiteY2" fmla="*/ 15680 h 2613998"/>
                <a:gd name="connsiteX3" fmla="*/ 1632956 w 2549973"/>
                <a:gd name="connsiteY3" fmla="*/ 871310 h 2613998"/>
                <a:gd name="connsiteX4" fmla="*/ 2481864 w 2549973"/>
                <a:gd name="connsiteY4" fmla="*/ 992355 h 2613998"/>
                <a:gd name="connsiteX5" fmla="*/ 1859406 w 2549973"/>
                <a:gd name="connsiteY5" fmla="*/ 1642208 h 2613998"/>
                <a:gd name="connsiteX6" fmla="*/ 2017657 w 2549973"/>
                <a:gd name="connsiteY6" fmla="*/ 2572648 h 2613998"/>
                <a:gd name="connsiteX7" fmla="*/ 1266553 w 2549973"/>
                <a:gd name="connsiteY7" fmla="*/ 2118649 h 2613998"/>
                <a:gd name="connsiteX8" fmla="*/ 515448 w 2549973"/>
                <a:gd name="connsiteY8" fmla="*/ 2572648 h 2613998"/>
                <a:gd name="connsiteX9" fmla="*/ 673699 w 2549973"/>
                <a:gd name="connsiteY9" fmla="*/ 1642208 h 2613998"/>
                <a:gd name="connsiteX10" fmla="*/ 51241 w 2549973"/>
                <a:gd name="connsiteY10" fmla="*/ 992355 h 2613998"/>
                <a:gd name="connsiteX0" fmla="*/ 51241 w 2549975"/>
                <a:gd name="connsiteY0" fmla="*/ 992355 h 2613998"/>
                <a:gd name="connsiteX1" fmla="*/ 900149 w 2549975"/>
                <a:gd name="connsiteY1" fmla="*/ 871310 h 2613998"/>
                <a:gd name="connsiteX2" fmla="*/ 1266553 w 2549975"/>
                <a:gd name="connsiteY2" fmla="*/ 15680 h 2613998"/>
                <a:gd name="connsiteX3" fmla="*/ 1632956 w 2549975"/>
                <a:gd name="connsiteY3" fmla="*/ 871310 h 2613998"/>
                <a:gd name="connsiteX4" fmla="*/ 2481864 w 2549975"/>
                <a:gd name="connsiteY4" fmla="*/ 992355 h 2613998"/>
                <a:gd name="connsiteX5" fmla="*/ 1859406 w 2549975"/>
                <a:gd name="connsiteY5" fmla="*/ 1642208 h 2613998"/>
                <a:gd name="connsiteX6" fmla="*/ 2017657 w 2549975"/>
                <a:gd name="connsiteY6" fmla="*/ 2572648 h 2613998"/>
                <a:gd name="connsiteX7" fmla="*/ 1266553 w 2549975"/>
                <a:gd name="connsiteY7" fmla="*/ 2118649 h 2613998"/>
                <a:gd name="connsiteX8" fmla="*/ 515448 w 2549975"/>
                <a:gd name="connsiteY8" fmla="*/ 2572648 h 2613998"/>
                <a:gd name="connsiteX9" fmla="*/ 673699 w 2549975"/>
                <a:gd name="connsiteY9" fmla="*/ 1642208 h 2613998"/>
                <a:gd name="connsiteX10" fmla="*/ 51241 w 2549975"/>
                <a:gd name="connsiteY10" fmla="*/ 992355 h 2613998"/>
                <a:gd name="connsiteX0" fmla="*/ 51241 w 2549973"/>
                <a:gd name="connsiteY0" fmla="*/ 979974 h 2601617"/>
                <a:gd name="connsiteX1" fmla="*/ 900149 w 2549973"/>
                <a:gd name="connsiteY1" fmla="*/ 858929 h 2601617"/>
                <a:gd name="connsiteX2" fmla="*/ 1266553 w 2549973"/>
                <a:gd name="connsiteY2" fmla="*/ 3299 h 2601617"/>
                <a:gd name="connsiteX3" fmla="*/ 1632956 w 2549973"/>
                <a:gd name="connsiteY3" fmla="*/ 858929 h 2601617"/>
                <a:gd name="connsiteX4" fmla="*/ 2481864 w 2549973"/>
                <a:gd name="connsiteY4" fmla="*/ 979974 h 2601617"/>
                <a:gd name="connsiteX5" fmla="*/ 1859406 w 2549973"/>
                <a:gd name="connsiteY5" fmla="*/ 1629827 h 2601617"/>
                <a:gd name="connsiteX6" fmla="*/ 2017657 w 2549973"/>
                <a:gd name="connsiteY6" fmla="*/ 2560267 h 2601617"/>
                <a:gd name="connsiteX7" fmla="*/ 1266553 w 2549973"/>
                <a:gd name="connsiteY7" fmla="*/ 2106268 h 2601617"/>
                <a:gd name="connsiteX8" fmla="*/ 515448 w 2549973"/>
                <a:gd name="connsiteY8" fmla="*/ 2560267 h 2601617"/>
                <a:gd name="connsiteX9" fmla="*/ 673699 w 2549973"/>
                <a:gd name="connsiteY9" fmla="*/ 1629827 h 2601617"/>
                <a:gd name="connsiteX10" fmla="*/ 51241 w 2549973"/>
                <a:gd name="connsiteY10" fmla="*/ 979974 h 2601617"/>
                <a:gd name="connsiteX0" fmla="*/ 51241 w 2549975"/>
                <a:gd name="connsiteY0" fmla="*/ 979974 h 2602818"/>
                <a:gd name="connsiteX1" fmla="*/ 900149 w 2549975"/>
                <a:gd name="connsiteY1" fmla="*/ 858929 h 2602818"/>
                <a:gd name="connsiteX2" fmla="*/ 1266553 w 2549975"/>
                <a:gd name="connsiteY2" fmla="*/ 3299 h 2602818"/>
                <a:gd name="connsiteX3" fmla="*/ 1632956 w 2549975"/>
                <a:gd name="connsiteY3" fmla="*/ 858929 h 2602818"/>
                <a:gd name="connsiteX4" fmla="*/ 2481864 w 2549975"/>
                <a:gd name="connsiteY4" fmla="*/ 979974 h 2602818"/>
                <a:gd name="connsiteX5" fmla="*/ 1859406 w 2549975"/>
                <a:gd name="connsiteY5" fmla="*/ 1629827 h 2602818"/>
                <a:gd name="connsiteX6" fmla="*/ 2017657 w 2549975"/>
                <a:gd name="connsiteY6" fmla="*/ 2560267 h 2602818"/>
                <a:gd name="connsiteX7" fmla="*/ 1266553 w 2549975"/>
                <a:gd name="connsiteY7" fmla="*/ 2106268 h 2602818"/>
                <a:gd name="connsiteX8" fmla="*/ 515448 w 2549975"/>
                <a:gd name="connsiteY8" fmla="*/ 2560267 h 2602818"/>
                <a:gd name="connsiteX9" fmla="*/ 673699 w 2549975"/>
                <a:gd name="connsiteY9" fmla="*/ 1629827 h 2602818"/>
                <a:gd name="connsiteX10" fmla="*/ 51241 w 2549975"/>
                <a:gd name="connsiteY10" fmla="*/ 979974 h 2602818"/>
                <a:gd name="connsiteX0" fmla="*/ 51241 w 2549973"/>
                <a:gd name="connsiteY0" fmla="*/ 979974 h 2602818"/>
                <a:gd name="connsiteX1" fmla="*/ 900149 w 2549973"/>
                <a:gd name="connsiteY1" fmla="*/ 858929 h 2602818"/>
                <a:gd name="connsiteX2" fmla="*/ 1266553 w 2549973"/>
                <a:gd name="connsiteY2" fmla="*/ 3299 h 2602818"/>
                <a:gd name="connsiteX3" fmla="*/ 1632956 w 2549973"/>
                <a:gd name="connsiteY3" fmla="*/ 858929 h 2602818"/>
                <a:gd name="connsiteX4" fmla="*/ 2481864 w 2549973"/>
                <a:gd name="connsiteY4" fmla="*/ 979974 h 2602818"/>
                <a:gd name="connsiteX5" fmla="*/ 1859406 w 2549973"/>
                <a:gd name="connsiteY5" fmla="*/ 1629827 h 2602818"/>
                <a:gd name="connsiteX6" fmla="*/ 2017657 w 2549973"/>
                <a:gd name="connsiteY6" fmla="*/ 2560267 h 2602818"/>
                <a:gd name="connsiteX7" fmla="*/ 1266553 w 2549973"/>
                <a:gd name="connsiteY7" fmla="*/ 2106268 h 2602818"/>
                <a:gd name="connsiteX8" fmla="*/ 515448 w 2549973"/>
                <a:gd name="connsiteY8" fmla="*/ 2560267 h 2602818"/>
                <a:gd name="connsiteX9" fmla="*/ 673699 w 2549973"/>
                <a:gd name="connsiteY9" fmla="*/ 1629827 h 2602818"/>
                <a:gd name="connsiteX10" fmla="*/ 51241 w 2549973"/>
                <a:gd name="connsiteY10" fmla="*/ 979974 h 260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9973" h="2602818">
                  <a:moveTo>
                    <a:pt x="51241" y="979974"/>
                  </a:moveTo>
                  <a:lnTo>
                    <a:pt x="900149" y="858929"/>
                  </a:lnTo>
                  <a:cubicBezTo>
                    <a:pt x="1022284" y="573719"/>
                    <a:pt x="1058543" y="-50764"/>
                    <a:pt x="1266553" y="3299"/>
                  </a:cubicBezTo>
                  <a:cubicBezTo>
                    <a:pt x="1519078" y="142658"/>
                    <a:pt x="1510822" y="573719"/>
                    <a:pt x="1632956" y="858929"/>
                  </a:cubicBezTo>
                  <a:lnTo>
                    <a:pt x="2481864" y="979974"/>
                  </a:lnTo>
                  <a:cubicBezTo>
                    <a:pt x="2769312" y="1207681"/>
                    <a:pt x="2066892" y="1413209"/>
                    <a:pt x="1859406" y="1629827"/>
                  </a:cubicBezTo>
                  <a:cubicBezTo>
                    <a:pt x="1917907" y="1968729"/>
                    <a:pt x="2135283" y="2254835"/>
                    <a:pt x="2017657" y="2560267"/>
                  </a:cubicBezTo>
                  <a:cubicBezTo>
                    <a:pt x="1942997" y="2749011"/>
                    <a:pt x="1516921" y="2257601"/>
                    <a:pt x="1266553" y="2106268"/>
                  </a:cubicBezTo>
                  <a:cubicBezTo>
                    <a:pt x="1016185" y="2257601"/>
                    <a:pt x="761918" y="2580099"/>
                    <a:pt x="515448" y="2560267"/>
                  </a:cubicBezTo>
                  <a:cubicBezTo>
                    <a:pt x="205507" y="2484499"/>
                    <a:pt x="620949" y="1939974"/>
                    <a:pt x="673699" y="1629827"/>
                  </a:cubicBezTo>
                  <a:cubicBezTo>
                    <a:pt x="466213" y="1413209"/>
                    <a:pt x="-186057" y="1187400"/>
                    <a:pt x="51241" y="979974"/>
                  </a:cubicBezTo>
                  <a:close/>
                </a:path>
              </a:pathLst>
            </a:custGeom>
            <a:solidFill>
              <a:srgbClr val="FFDE7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6" name="วงรี 105"/>
            <p:cNvSpPr/>
            <p:nvPr/>
          </p:nvSpPr>
          <p:spPr>
            <a:xfrm>
              <a:off x="5675574" y="2185448"/>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7" name="วงรี 106"/>
            <p:cNvSpPr/>
            <p:nvPr/>
          </p:nvSpPr>
          <p:spPr>
            <a:xfrm>
              <a:off x="5913484" y="2185448"/>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8" name="ส่วนโค้ง 107"/>
            <p:cNvSpPr/>
            <p:nvPr/>
          </p:nvSpPr>
          <p:spPr>
            <a:xfrm rot="8263937">
              <a:off x="5754896" y="2202258"/>
              <a:ext cx="180000" cy="180000"/>
            </a:xfrm>
            <a:prstGeom prst="arc">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109" name="วงรี 108"/>
            <p:cNvSpPr/>
            <p:nvPr/>
          </p:nvSpPr>
          <p:spPr>
            <a:xfrm>
              <a:off x="5591210" y="2292259"/>
              <a:ext cx="126552" cy="9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0" name="วงรี 109"/>
            <p:cNvSpPr/>
            <p:nvPr/>
          </p:nvSpPr>
          <p:spPr>
            <a:xfrm>
              <a:off x="5972031" y="2300523"/>
              <a:ext cx="126552" cy="9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pic>
        <p:nvPicPr>
          <p:cNvPr id="46" name="รูปภาพ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057" y="2415604"/>
            <a:ext cx="2641668" cy="2445056"/>
          </a:xfrm>
          <a:prstGeom prst="rect">
            <a:avLst/>
          </a:prstGeom>
        </p:spPr>
      </p:pic>
      <p:pic>
        <p:nvPicPr>
          <p:cNvPr id="62" name="รูปภาพ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1962">
            <a:off x="-14168" y="141807"/>
            <a:ext cx="1132092" cy="910705"/>
          </a:xfrm>
          <a:prstGeom prst="rect">
            <a:avLst/>
          </a:prstGeom>
          <a:effectLst>
            <a:outerShdw blurRad="50800" dist="38100" dir="2700000" algn="tl" rotWithShape="0">
              <a:schemeClr val="accent4">
                <a:alpha val="40000"/>
              </a:schemeClr>
            </a:outerShdw>
          </a:effectLst>
        </p:spPr>
      </p:pic>
      <p:sp>
        <p:nvSpPr>
          <p:cNvPr id="134" name="วงรี 133"/>
          <p:cNvSpPr/>
          <p:nvPr/>
        </p:nvSpPr>
        <p:spPr>
          <a:xfrm>
            <a:off x="2861816" y="3597870"/>
            <a:ext cx="61200" cy="612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5" name="วงรี 134"/>
          <p:cNvSpPr/>
          <p:nvPr/>
        </p:nvSpPr>
        <p:spPr>
          <a:xfrm>
            <a:off x="2892956" y="3390938"/>
            <a:ext cx="61200" cy="612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6" name="วงรี 135"/>
          <p:cNvSpPr/>
          <p:nvPr/>
        </p:nvSpPr>
        <p:spPr>
          <a:xfrm>
            <a:off x="2818052" y="3270120"/>
            <a:ext cx="61200" cy="61200"/>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7" name="วงรี 136"/>
          <p:cNvSpPr/>
          <p:nvPr/>
        </p:nvSpPr>
        <p:spPr>
          <a:xfrm>
            <a:off x="2831216" y="3503190"/>
            <a:ext cx="61200" cy="6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27" name="รูปภาพ 1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547" y="192108"/>
            <a:ext cx="74388" cy="83511"/>
          </a:xfrm>
          <a:prstGeom prst="rect">
            <a:avLst/>
          </a:prstGeom>
        </p:spPr>
      </p:pic>
      <p:pic>
        <p:nvPicPr>
          <p:cNvPr id="128" name="รูปภาพ 1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17472">
            <a:off x="216107" y="302752"/>
            <a:ext cx="74388" cy="83511"/>
          </a:xfrm>
          <a:prstGeom prst="rect">
            <a:avLst/>
          </a:prstGeom>
        </p:spPr>
      </p:pic>
      <p:pic>
        <p:nvPicPr>
          <p:cNvPr id="129" name="รูปภาพ 1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813826">
            <a:off x="181585" y="1068535"/>
            <a:ext cx="74388" cy="83511"/>
          </a:xfrm>
          <a:prstGeom prst="rect">
            <a:avLst/>
          </a:prstGeom>
        </p:spPr>
      </p:pic>
    </p:spTree>
    <p:extLst>
      <p:ext uri="{BB962C8B-B14F-4D97-AF65-F5344CB8AC3E}">
        <p14:creationId xmlns:p14="http://schemas.microsoft.com/office/powerpoint/2010/main" val="409593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134"/>
                                        </p:tgtEl>
                                        <p:attrNameLst>
                                          <p:attrName>style.visibility</p:attrName>
                                        </p:attrNameLst>
                                      </p:cBhvr>
                                      <p:to>
                                        <p:strVal val="visible"/>
                                      </p:to>
                                    </p:set>
                                    <p:animEffect transition="in" filter="fade">
                                      <p:cBhvr>
                                        <p:cTn id="7" dur="2000"/>
                                        <p:tgtEl>
                                          <p:spTgt spid="134"/>
                                        </p:tgtEl>
                                      </p:cBhvr>
                                    </p:animEffect>
                                    <p:anim calcmode="lin" valueType="num">
                                      <p:cBhvr>
                                        <p:cTn id="8" dur="2000" fill="hold"/>
                                        <p:tgtEl>
                                          <p:spTgt spid="134"/>
                                        </p:tgtEl>
                                        <p:attrNameLst>
                                          <p:attrName>ppt_x</p:attrName>
                                        </p:attrNameLst>
                                      </p:cBhvr>
                                      <p:tavLst>
                                        <p:tav tm="0">
                                          <p:val>
                                            <p:strVal val="#ppt_x"/>
                                          </p:val>
                                        </p:tav>
                                        <p:tav tm="100000">
                                          <p:val>
                                            <p:strVal val="#ppt_x"/>
                                          </p:val>
                                        </p:tav>
                                      </p:tavLst>
                                    </p:anim>
                                    <p:anim calcmode="lin" valueType="num">
                                      <p:cBhvr>
                                        <p:cTn id="9" dur="2000" fill="hold"/>
                                        <p:tgtEl>
                                          <p:spTgt spid="134"/>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grpId="0" nodeType="withEffect">
                                  <p:stCondLst>
                                    <p:cond delay="0"/>
                                  </p:stCondLst>
                                  <p:endCondLst>
                                    <p:cond evt="onNext" delay="0">
                                      <p:tgtEl>
                                        <p:sldTgt/>
                                      </p:tgtEl>
                                    </p:cond>
                                  </p:endCondLst>
                                  <p:childTnLst>
                                    <p:set>
                                      <p:cBhvr>
                                        <p:cTn id="11" dur="1" fill="hold">
                                          <p:stCondLst>
                                            <p:cond delay="0"/>
                                          </p:stCondLst>
                                        </p:cTn>
                                        <p:tgtEl>
                                          <p:spTgt spid="135"/>
                                        </p:tgtEl>
                                        <p:attrNameLst>
                                          <p:attrName>style.visibility</p:attrName>
                                        </p:attrNameLst>
                                      </p:cBhvr>
                                      <p:to>
                                        <p:strVal val="visible"/>
                                      </p:to>
                                    </p:set>
                                    <p:animEffect transition="in" filter="fade">
                                      <p:cBhvr>
                                        <p:cTn id="12" dur="2000"/>
                                        <p:tgtEl>
                                          <p:spTgt spid="135"/>
                                        </p:tgtEl>
                                      </p:cBhvr>
                                    </p:animEffect>
                                    <p:anim calcmode="lin" valueType="num">
                                      <p:cBhvr>
                                        <p:cTn id="13" dur="2000" fill="hold"/>
                                        <p:tgtEl>
                                          <p:spTgt spid="135"/>
                                        </p:tgtEl>
                                        <p:attrNameLst>
                                          <p:attrName>ppt_x</p:attrName>
                                        </p:attrNameLst>
                                      </p:cBhvr>
                                      <p:tavLst>
                                        <p:tav tm="0">
                                          <p:val>
                                            <p:strVal val="#ppt_x"/>
                                          </p:val>
                                        </p:tav>
                                        <p:tav tm="100000">
                                          <p:val>
                                            <p:strVal val="#ppt_x"/>
                                          </p:val>
                                        </p:tav>
                                      </p:tavLst>
                                    </p:anim>
                                    <p:anim calcmode="lin" valueType="num">
                                      <p:cBhvr>
                                        <p:cTn id="14" dur="2000" fill="hold"/>
                                        <p:tgtEl>
                                          <p:spTgt spid="135"/>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grpId="0" nodeType="withEffect">
                                  <p:stCondLst>
                                    <p:cond delay="0"/>
                                  </p:stCondLst>
                                  <p:endCondLst>
                                    <p:cond evt="onNext" delay="0">
                                      <p:tgtEl>
                                        <p:sldTgt/>
                                      </p:tgtEl>
                                    </p:cond>
                                  </p:endCondLst>
                                  <p:childTnLst>
                                    <p:set>
                                      <p:cBhvr>
                                        <p:cTn id="16" dur="1" fill="hold">
                                          <p:stCondLst>
                                            <p:cond delay="0"/>
                                          </p:stCondLst>
                                        </p:cTn>
                                        <p:tgtEl>
                                          <p:spTgt spid="136"/>
                                        </p:tgtEl>
                                        <p:attrNameLst>
                                          <p:attrName>style.visibility</p:attrName>
                                        </p:attrNameLst>
                                      </p:cBhvr>
                                      <p:to>
                                        <p:strVal val="visible"/>
                                      </p:to>
                                    </p:set>
                                    <p:animEffect transition="in" filter="fade">
                                      <p:cBhvr>
                                        <p:cTn id="17" dur="2000"/>
                                        <p:tgtEl>
                                          <p:spTgt spid="136"/>
                                        </p:tgtEl>
                                      </p:cBhvr>
                                    </p:animEffect>
                                    <p:anim calcmode="lin" valueType="num">
                                      <p:cBhvr>
                                        <p:cTn id="18" dur="2000" fill="hold"/>
                                        <p:tgtEl>
                                          <p:spTgt spid="136"/>
                                        </p:tgtEl>
                                        <p:attrNameLst>
                                          <p:attrName>ppt_x</p:attrName>
                                        </p:attrNameLst>
                                      </p:cBhvr>
                                      <p:tavLst>
                                        <p:tav tm="0">
                                          <p:val>
                                            <p:strVal val="#ppt_x"/>
                                          </p:val>
                                        </p:tav>
                                        <p:tav tm="100000">
                                          <p:val>
                                            <p:strVal val="#ppt_x"/>
                                          </p:val>
                                        </p:tav>
                                      </p:tavLst>
                                    </p:anim>
                                    <p:anim calcmode="lin" valueType="num">
                                      <p:cBhvr>
                                        <p:cTn id="19" dur="2000" fill="hold"/>
                                        <p:tgtEl>
                                          <p:spTgt spid="136"/>
                                        </p:tgtEl>
                                        <p:attrNameLst>
                                          <p:attrName>ppt_y</p:attrName>
                                        </p:attrNameLst>
                                      </p:cBhvr>
                                      <p:tavLst>
                                        <p:tav tm="0">
                                          <p:val>
                                            <p:strVal val="#ppt_y+.1"/>
                                          </p:val>
                                        </p:tav>
                                        <p:tav tm="100000">
                                          <p:val>
                                            <p:strVal val="#ppt_y"/>
                                          </p:val>
                                        </p:tav>
                                      </p:tavLst>
                                    </p:anim>
                                  </p:childTnLst>
                                </p:cTn>
                              </p:par>
                              <p:par>
                                <p:cTn id="20" presetID="42" presetClass="entr" presetSubtype="0" repeatCount="indefinite" fill="hold" grpId="0" nodeType="withEffect">
                                  <p:stCondLst>
                                    <p:cond delay="0"/>
                                  </p:stCondLst>
                                  <p:endCondLst>
                                    <p:cond evt="onNext" delay="0">
                                      <p:tgtEl>
                                        <p:sldTgt/>
                                      </p:tgtEl>
                                    </p:cond>
                                  </p:endCondLst>
                                  <p:childTnLst>
                                    <p:set>
                                      <p:cBhvr>
                                        <p:cTn id="21" dur="1" fill="hold">
                                          <p:stCondLst>
                                            <p:cond delay="0"/>
                                          </p:stCondLst>
                                        </p:cTn>
                                        <p:tgtEl>
                                          <p:spTgt spid="137"/>
                                        </p:tgtEl>
                                        <p:attrNameLst>
                                          <p:attrName>style.visibility</p:attrName>
                                        </p:attrNameLst>
                                      </p:cBhvr>
                                      <p:to>
                                        <p:strVal val="visible"/>
                                      </p:to>
                                    </p:set>
                                    <p:animEffect transition="in" filter="fade">
                                      <p:cBhvr>
                                        <p:cTn id="22" dur="2000"/>
                                        <p:tgtEl>
                                          <p:spTgt spid="137"/>
                                        </p:tgtEl>
                                      </p:cBhvr>
                                    </p:animEffect>
                                    <p:anim calcmode="lin" valueType="num">
                                      <p:cBhvr>
                                        <p:cTn id="23" dur="2000" fill="hold"/>
                                        <p:tgtEl>
                                          <p:spTgt spid="137"/>
                                        </p:tgtEl>
                                        <p:attrNameLst>
                                          <p:attrName>ppt_x</p:attrName>
                                        </p:attrNameLst>
                                      </p:cBhvr>
                                      <p:tavLst>
                                        <p:tav tm="0">
                                          <p:val>
                                            <p:strVal val="#ppt_x"/>
                                          </p:val>
                                        </p:tav>
                                        <p:tav tm="100000">
                                          <p:val>
                                            <p:strVal val="#ppt_x"/>
                                          </p:val>
                                        </p:tav>
                                      </p:tavLst>
                                    </p:anim>
                                    <p:anim calcmode="lin" valueType="num">
                                      <p:cBhvr>
                                        <p:cTn id="24" dur="2000" fill="hold"/>
                                        <p:tgtEl>
                                          <p:spTgt spid="13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96"/>
                                        </p:tgtEl>
                                        <p:attrNameLst>
                                          <p:attrName>style.visibility</p:attrName>
                                        </p:attrNameLst>
                                      </p:cBhvr>
                                      <p:to>
                                        <p:strVal val="visible"/>
                                      </p:to>
                                    </p:set>
                                    <p:anim calcmode="lin" valueType="num">
                                      <p:cBhvr additive="base">
                                        <p:cTn id="29" dur="500" fill="hold"/>
                                        <p:tgtEl>
                                          <p:spTgt spid="96"/>
                                        </p:tgtEl>
                                        <p:attrNameLst>
                                          <p:attrName>ppt_x</p:attrName>
                                        </p:attrNameLst>
                                      </p:cBhvr>
                                      <p:tavLst>
                                        <p:tav tm="0">
                                          <p:val>
                                            <p:strVal val="0-#ppt_w/2"/>
                                          </p:val>
                                        </p:tav>
                                        <p:tav tm="100000">
                                          <p:val>
                                            <p:strVal val="#ppt_x"/>
                                          </p:val>
                                        </p:tav>
                                      </p:tavLst>
                                    </p:anim>
                                    <p:anim calcmode="lin" valueType="num">
                                      <p:cBhvr additive="base">
                                        <p:cTn id="30" dur="500" fill="hold"/>
                                        <p:tgtEl>
                                          <p:spTgt spid="96"/>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 calcmode="lin" valueType="num">
                                      <p:cBhvr additive="base">
                                        <p:cTn id="34" dur="500" fill="hold"/>
                                        <p:tgtEl>
                                          <p:spTgt spid="73"/>
                                        </p:tgtEl>
                                        <p:attrNameLst>
                                          <p:attrName>ppt_x</p:attrName>
                                        </p:attrNameLst>
                                      </p:cBhvr>
                                      <p:tavLst>
                                        <p:tav tm="0">
                                          <p:val>
                                            <p:strVal val="0-#ppt_w/2"/>
                                          </p:val>
                                        </p:tav>
                                        <p:tav tm="100000">
                                          <p:val>
                                            <p:strVal val="#ppt_x"/>
                                          </p:val>
                                        </p:tav>
                                      </p:tavLst>
                                    </p:anim>
                                    <p:anim calcmode="lin" valueType="num">
                                      <p:cBhvr additive="base">
                                        <p:cTn id="35"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97"/>
                                        </p:tgtEl>
                                        <p:attrNameLst>
                                          <p:attrName>style.visibility</p:attrName>
                                        </p:attrNameLst>
                                      </p:cBhvr>
                                      <p:to>
                                        <p:strVal val="visible"/>
                                      </p:to>
                                    </p:set>
                                    <p:anim calcmode="lin" valueType="num">
                                      <p:cBhvr additive="base">
                                        <p:cTn id="40" dur="500" fill="hold"/>
                                        <p:tgtEl>
                                          <p:spTgt spid="97"/>
                                        </p:tgtEl>
                                        <p:attrNameLst>
                                          <p:attrName>ppt_x</p:attrName>
                                        </p:attrNameLst>
                                      </p:cBhvr>
                                      <p:tavLst>
                                        <p:tav tm="0">
                                          <p:val>
                                            <p:strVal val="0-#ppt_w/2"/>
                                          </p:val>
                                        </p:tav>
                                        <p:tav tm="100000">
                                          <p:val>
                                            <p:strVal val="#ppt_x"/>
                                          </p:val>
                                        </p:tav>
                                      </p:tavLst>
                                    </p:anim>
                                    <p:anim calcmode="lin" valueType="num">
                                      <p:cBhvr additive="base">
                                        <p:cTn id="41" dur="500" fill="hold"/>
                                        <p:tgtEl>
                                          <p:spTgt spid="97"/>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84"/>
                                        </p:tgtEl>
                                        <p:attrNameLst>
                                          <p:attrName>style.visibility</p:attrName>
                                        </p:attrNameLst>
                                      </p:cBhvr>
                                      <p:to>
                                        <p:strVal val="visible"/>
                                      </p:to>
                                    </p:set>
                                    <p:anim calcmode="lin" valueType="num">
                                      <p:cBhvr additive="base">
                                        <p:cTn id="44" dur="500" fill="hold"/>
                                        <p:tgtEl>
                                          <p:spTgt spid="84"/>
                                        </p:tgtEl>
                                        <p:attrNameLst>
                                          <p:attrName>ppt_x</p:attrName>
                                        </p:attrNameLst>
                                      </p:cBhvr>
                                      <p:tavLst>
                                        <p:tav tm="0">
                                          <p:val>
                                            <p:strVal val="0-#ppt_w/2"/>
                                          </p:val>
                                        </p:tav>
                                        <p:tav tm="100000">
                                          <p:val>
                                            <p:strVal val="#ppt_x"/>
                                          </p:val>
                                        </p:tav>
                                      </p:tavLst>
                                    </p:anim>
                                    <p:anim calcmode="lin" valueType="num">
                                      <p:cBhvr additive="base">
                                        <p:cTn id="45"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additive="base">
                                        <p:cTn id="50" dur="500" fill="hold"/>
                                        <p:tgtEl>
                                          <p:spTgt spid="104"/>
                                        </p:tgtEl>
                                        <p:attrNameLst>
                                          <p:attrName>ppt_x</p:attrName>
                                        </p:attrNameLst>
                                      </p:cBhvr>
                                      <p:tavLst>
                                        <p:tav tm="0">
                                          <p:val>
                                            <p:strVal val="0-#ppt_w/2"/>
                                          </p:val>
                                        </p:tav>
                                        <p:tav tm="100000">
                                          <p:val>
                                            <p:strVal val="#ppt_x"/>
                                          </p:val>
                                        </p:tav>
                                      </p:tavLst>
                                    </p:anim>
                                    <p:anim calcmode="lin" valueType="num">
                                      <p:cBhvr additive="base">
                                        <p:cTn id="51" dur="500" fill="hold"/>
                                        <p:tgtEl>
                                          <p:spTgt spid="104"/>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87"/>
                                        </p:tgtEl>
                                        <p:attrNameLst>
                                          <p:attrName>style.visibility</p:attrName>
                                        </p:attrNameLst>
                                      </p:cBhvr>
                                      <p:to>
                                        <p:strVal val="visible"/>
                                      </p:to>
                                    </p:set>
                                    <p:anim calcmode="lin" valueType="num">
                                      <p:cBhvr additive="base">
                                        <p:cTn id="56" dur="500" fill="hold"/>
                                        <p:tgtEl>
                                          <p:spTgt spid="87"/>
                                        </p:tgtEl>
                                        <p:attrNameLst>
                                          <p:attrName>ppt_x</p:attrName>
                                        </p:attrNameLst>
                                      </p:cBhvr>
                                      <p:tavLst>
                                        <p:tav tm="0">
                                          <p:val>
                                            <p:strVal val="0-#ppt_w/2"/>
                                          </p:val>
                                        </p:tav>
                                        <p:tav tm="100000">
                                          <p:val>
                                            <p:strVal val="#ppt_x"/>
                                          </p:val>
                                        </p:tav>
                                      </p:tavLst>
                                    </p:anim>
                                    <p:anim calcmode="lin" valueType="num">
                                      <p:cBhvr additive="base">
                                        <p:cTn id="57" dur="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84" grpId="0"/>
      <p:bldP spid="87" grpId="0"/>
      <p:bldP spid="134" grpId="0" animBg="1"/>
      <p:bldP spid="135" grpId="0" animBg="1"/>
      <p:bldP spid="136" grpId="0" animBg="1"/>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รูปภาพ 75">
            <a:extLst>
              <a:ext uri="{FF2B5EF4-FFF2-40B4-BE49-F238E27FC236}">
                <a16:creationId xmlns:a16="http://schemas.microsoft.com/office/drawing/2014/main" id="{65717D04-D1D5-4895-AC95-4E989CA95F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653"/>
          <a:stretch/>
        </p:blipFill>
        <p:spPr>
          <a:xfrm>
            <a:off x="5222503" y="-345562"/>
            <a:ext cx="2394434" cy="2491318"/>
          </a:xfrm>
          <a:prstGeom prst="rect">
            <a:avLst/>
          </a:prstGeom>
        </p:spPr>
      </p:pic>
      <p:grpSp>
        <p:nvGrpSpPr>
          <p:cNvPr id="58" name="กลุ่ม 57"/>
          <p:cNvGrpSpPr/>
          <p:nvPr/>
        </p:nvGrpSpPr>
        <p:grpSpPr>
          <a:xfrm>
            <a:off x="3465577" y="3927160"/>
            <a:ext cx="2261782" cy="450000"/>
            <a:chOff x="3289945" y="3405879"/>
            <a:chExt cx="2261782" cy="450000"/>
          </a:xfrm>
        </p:grpSpPr>
        <p:sp>
          <p:nvSpPr>
            <p:cNvPr id="54" name="วงรี 53"/>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endParaRPr lang="th-TH" dirty="0"/>
            </a:p>
          </p:txBody>
        </p:sp>
        <p:sp>
          <p:nvSpPr>
            <p:cNvPr id="55" name="วงรี 54"/>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a:t>
              </a:r>
              <a:endParaRPr lang="th-TH" dirty="0"/>
            </a:p>
          </p:txBody>
        </p:sp>
        <p:sp>
          <p:nvSpPr>
            <p:cNvPr id="56" name="วงรี 55"/>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endParaRPr lang="th-TH" dirty="0"/>
            </a:p>
          </p:txBody>
        </p:sp>
        <p:sp>
          <p:nvSpPr>
            <p:cNvPr id="57" name="วงรี 56"/>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th-TH" dirty="0"/>
            </a:p>
          </p:txBody>
        </p:sp>
      </p:grpSp>
      <p:grpSp>
        <p:nvGrpSpPr>
          <p:cNvPr id="2" name="กลุ่ม 1"/>
          <p:cNvGrpSpPr/>
          <p:nvPr/>
        </p:nvGrpSpPr>
        <p:grpSpPr>
          <a:xfrm>
            <a:off x="7394814" y="-989414"/>
            <a:ext cx="3003978" cy="2299973"/>
            <a:chOff x="7394814" y="-989414"/>
            <a:chExt cx="3003978" cy="2299973"/>
          </a:xfrm>
        </p:grpSpPr>
        <p:sp>
          <p:nvSpPr>
            <p:cNvPr id="87" name="เมฆ 86"/>
            <p:cNvSpPr/>
            <p:nvPr/>
          </p:nvSpPr>
          <p:spPr>
            <a:xfrm rot="1140269" flipH="1">
              <a:off x="7394814" y="-989414"/>
              <a:ext cx="3003978" cy="2175586"/>
            </a:xfrm>
            <a:prstGeom prst="cloud">
              <a:avLst/>
            </a:prstGeom>
            <a:solidFill>
              <a:schemeClr val="accent4">
                <a:lumMod val="60000"/>
                <a:lumOff val="40000"/>
              </a:schemeClr>
            </a:solidFill>
            <a:ln>
              <a:noFill/>
            </a:ln>
            <a:effectLst>
              <a:outerShdw blurRad="50800" dist="38100" dir="8100000" algn="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88" name="รูปภาพ 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14334" flipH="1">
              <a:off x="7753789" y="133389"/>
              <a:ext cx="1171456" cy="1177170"/>
            </a:xfrm>
            <a:prstGeom prst="rect">
              <a:avLst/>
            </a:prstGeom>
            <a:effectLst>
              <a:outerShdw blurRad="50800" dist="38100" algn="l" rotWithShape="0">
                <a:schemeClr val="accent4">
                  <a:alpha val="40000"/>
                </a:schemeClr>
              </a:outerShdw>
            </a:effectLst>
          </p:spPr>
        </p:pic>
        <p:pic>
          <p:nvPicPr>
            <p:cNvPr id="89" name="รูปภาพ 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4933" y="84415"/>
              <a:ext cx="380089" cy="404611"/>
            </a:xfrm>
            <a:prstGeom prst="rect">
              <a:avLst/>
            </a:prstGeom>
          </p:spPr>
        </p:pic>
        <p:pic>
          <p:nvPicPr>
            <p:cNvPr id="95" name="รูปภาพ 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4072" y="27653"/>
              <a:ext cx="250890" cy="269338"/>
            </a:xfrm>
            <a:prstGeom prst="rect">
              <a:avLst/>
            </a:prstGeom>
          </p:spPr>
        </p:pic>
      </p:grpSp>
      <p:sp>
        <p:nvSpPr>
          <p:cNvPr id="42" name="รูปแบบอิสระ 41"/>
          <p:cNvSpPr/>
          <p:nvPr/>
        </p:nvSpPr>
        <p:spPr>
          <a:xfrm>
            <a:off x="1583886" y="2122066"/>
            <a:ext cx="5382550" cy="1189932"/>
          </a:xfrm>
          <a:custGeom>
            <a:avLst/>
            <a:gdLst>
              <a:gd name="connsiteX0" fmla="*/ 0 w 1899138"/>
              <a:gd name="connsiteY0" fmla="*/ 211101 h 271391"/>
              <a:gd name="connsiteX1" fmla="*/ 80387 w 1899138"/>
              <a:gd name="connsiteY1" fmla="*/ 20182 h 271391"/>
              <a:gd name="connsiteX2" fmla="*/ 100483 w 1899138"/>
              <a:gd name="connsiteY2" fmla="*/ 221149 h 271391"/>
              <a:gd name="connsiteX3" fmla="*/ 200967 w 1899138"/>
              <a:gd name="connsiteY3" fmla="*/ 86 h 271391"/>
              <a:gd name="connsiteX4" fmla="*/ 211015 w 1899138"/>
              <a:gd name="connsiteY4" fmla="*/ 231198 h 271391"/>
              <a:gd name="connsiteX5" fmla="*/ 321547 w 1899138"/>
              <a:gd name="connsiteY5" fmla="*/ 86 h 271391"/>
              <a:gd name="connsiteX6" fmla="*/ 311499 w 1899138"/>
              <a:gd name="connsiteY6" fmla="*/ 221149 h 271391"/>
              <a:gd name="connsiteX7" fmla="*/ 401934 w 1899138"/>
              <a:gd name="connsiteY7" fmla="*/ 20182 h 271391"/>
              <a:gd name="connsiteX8" fmla="*/ 422031 w 1899138"/>
              <a:gd name="connsiteY8" fmla="*/ 211101 h 271391"/>
              <a:gd name="connsiteX9" fmla="*/ 542611 w 1899138"/>
              <a:gd name="connsiteY9" fmla="*/ 20182 h 271391"/>
              <a:gd name="connsiteX10" fmla="*/ 572756 w 1899138"/>
              <a:gd name="connsiteY10" fmla="*/ 241246 h 271391"/>
              <a:gd name="connsiteX11" fmla="*/ 653143 w 1899138"/>
              <a:gd name="connsiteY11" fmla="*/ 30231 h 271391"/>
              <a:gd name="connsiteX12" fmla="*/ 683288 w 1899138"/>
              <a:gd name="connsiteY12" fmla="*/ 271391 h 271391"/>
              <a:gd name="connsiteX13" fmla="*/ 763675 w 1899138"/>
              <a:gd name="connsiteY13" fmla="*/ 30231 h 271391"/>
              <a:gd name="connsiteX14" fmla="*/ 813916 w 1899138"/>
              <a:gd name="connsiteY14" fmla="*/ 231198 h 271391"/>
              <a:gd name="connsiteX15" fmla="*/ 904352 w 1899138"/>
              <a:gd name="connsiteY15" fmla="*/ 20182 h 271391"/>
              <a:gd name="connsiteX16" fmla="*/ 934497 w 1899138"/>
              <a:gd name="connsiteY16" fmla="*/ 241246 h 271391"/>
              <a:gd name="connsiteX17" fmla="*/ 1014883 w 1899138"/>
              <a:gd name="connsiteY17" fmla="*/ 50327 h 271391"/>
              <a:gd name="connsiteX18" fmla="*/ 1045029 w 1899138"/>
              <a:gd name="connsiteY18" fmla="*/ 251295 h 271391"/>
              <a:gd name="connsiteX19" fmla="*/ 1115367 w 1899138"/>
              <a:gd name="connsiteY19" fmla="*/ 50327 h 271391"/>
              <a:gd name="connsiteX20" fmla="*/ 1135464 w 1899138"/>
              <a:gd name="connsiteY20" fmla="*/ 221149 h 271391"/>
              <a:gd name="connsiteX21" fmla="*/ 1235947 w 1899138"/>
              <a:gd name="connsiteY21" fmla="*/ 10134 h 271391"/>
              <a:gd name="connsiteX22" fmla="*/ 1256044 w 1899138"/>
              <a:gd name="connsiteY22" fmla="*/ 211101 h 271391"/>
              <a:gd name="connsiteX23" fmla="*/ 1356527 w 1899138"/>
              <a:gd name="connsiteY23" fmla="*/ 86 h 271391"/>
              <a:gd name="connsiteX24" fmla="*/ 1356527 w 1899138"/>
              <a:gd name="connsiteY24" fmla="*/ 241246 h 271391"/>
              <a:gd name="connsiteX25" fmla="*/ 1497204 w 1899138"/>
              <a:gd name="connsiteY25" fmla="*/ 30231 h 271391"/>
              <a:gd name="connsiteX26" fmla="*/ 1527349 w 1899138"/>
              <a:gd name="connsiteY26" fmla="*/ 231198 h 271391"/>
              <a:gd name="connsiteX27" fmla="*/ 1607736 w 1899138"/>
              <a:gd name="connsiteY27" fmla="*/ 10134 h 271391"/>
              <a:gd name="connsiteX28" fmla="*/ 1617785 w 1899138"/>
              <a:gd name="connsiteY28" fmla="*/ 251295 h 271391"/>
              <a:gd name="connsiteX29" fmla="*/ 1718268 w 1899138"/>
              <a:gd name="connsiteY29" fmla="*/ 20182 h 271391"/>
              <a:gd name="connsiteX30" fmla="*/ 1728316 w 1899138"/>
              <a:gd name="connsiteY30" fmla="*/ 261343 h 271391"/>
              <a:gd name="connsiteX31" fmla="*/ 1818752 w 1899138"/>
              <a:gd name="connsiteY31" fmla="*/ 10134 h 271391"/>
              <a:gd name="connsiteX32" fmla="*/ 1838848 w 1899138"/>
              <a:gd name="connsiteY32" fmla="*/ 231198 h 271391"/>
              <a:gd name="connsiteX33" fmla="*/ 1899138 w 1899138"/>
              <a:gd name="connsiteY33" fmla="*/ 70424 h 271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99138" h="271391">
                <a:moveTo>
                  <a:pt x="0" y="211101"/>
                </a:moveTo>
                <a:cubicBezTo>
                  <a:pt x="31820" y="114804"/>
                  <a:pt x="63640" y="18507"/>
                  <a:pt x="80387" y="20182"/>
                </a:cubicBezTo>
                <a:cubicBezTo>
                  <a:pt x="97134" y="21857"/>
                  <a:pt x="80386" y="224498"/>
                  <a:pt x="100483" y="221149"/>
                </a:cubicBezTo>
                <a:cubicBezTo>
                  <a:pt x="120580" y="217800"/>
                  <a:pt x="182545" y="-1589"/>
                  <a:pt x="200967" y="86"/>
                </a:cubicBezTo>
                <a:cubicBezTo>
                  <a:pt x="219389" y="1761"/>
                  <a:pt x="190918" y="231198"/>
                  <a:pt x="211015" y="231198"/>
                </a:cubicBezTo>
                <a:cubicBezTo>
                  <a:pt x="231112" y="231198"/>
                  <a:pt x="304800" y="1761"/>
                  <a:pt x="321547" y="86"/>
                </a:cubicBezTo>
                <a:cubicBezTo>
                  <a:pt x="338294" y="-1589"/>
                  <a:pt x="298101" y="217800"/>
                  <a:pt x="311499" y="221149"/>
                </a:cubicBezTo>
                <a:cubicBezTo>
                  <a:pt x="324897" y="224498"/>
                  <a:pt x="383512" y="21857"/>
                  <a:pt x="401934" y="20182"/>
                </a:cubicBezTo>
                <a:cubicBezTo>
                  <a:pt x="420356" y="18507"/>
                  <a:pt x="398585" y="211101"/>
                  <a:pt x="422031" y="211101"/>
                </a:cubicBezTo>
                <a:cubicBezTo>
                  <a:pt x="445477" y="211101"/>
                  <a:pt x="517490" y="15158"/>
                  <a:pt x="542611" y="20182"/>
                </a:cubicBezTo>
                <a:cubicBezTo>
                  <a:pt x="567732" y="25206"/>
                  <a:pt x="554334" y="239571"/>
                  <a:pt x="572756" y="241246"/>
                </a:cubicBezTo>
                <a:cubicBezTo>
                  <a:pt x="591178" y="242921"/>
                  <a:pt x="634721" y="25207"/>
                  <a:pt x="653143" y="30231"/>
                </a:cubicBezTo>
                <a:cubicBezTo>
                  <a:pt x="671565" y="35255"/>
                  <a:pt x="664866" y="271391"/>
                  <a:pt x="683288" y="271391"/>
                </a:cubicBezTo>
                <a:cubicBezTo>
                  <a:pt x="701710" y="271391"/>
                  <a:pt x="741904" y="36930"/>
                  <a:pt x="763675" y="30231"/>
                </a:cubicBezTo>
                <a:cubicBezTo>
                  <a:pt x="785446" y="23532"/>
                  <a:pt x="790470" y="232873"/>
                  <a:pt x="813916" y="231198"/>
                </a:cubicBezTo>
                <a:cubicBezTo>
                  <a:pt x="837362" y="229523"/>
                  <a:pt x="884255" y="18507"/>
                  <a:pt x="904352" y="20182"/>
                </a:cubicBezTo>
                <a:cubicBezTo>
                  <a:pt x="924449" y="21857"/>
                  <a:pt x="916075" y="236222"/>
                  <a:pt x="934497" y="241246"/>
                </a:cubicBezTo>
                <a:cubicBezTo>
                  <a:pt x="952919" y="246270"/>
                  <a:pt x="996461" y="48652"/>
                  <a:pt x="1014883" y="50327"/>
                </a:cubicBezTo>
                <a:cubicBezTo>
                  <a:pt x="1033305" y="52002"/>
                  <a:pt x="1028282" y="251295"/>
                  <a:pt x="1045029" y="251295"/>
                </a:cubicBezTo>
                <a:cubicBezTo>
                  <a:pt x="1061776" y="251295"/>
                  <a:pt x="1100295" y="55351"/>
                  <a:pt x="1115367" y="50327"/>
                </a:cubicBezTo>
                <a:cubicBezTo>
                  <a:pt x="1130440" y="45303"/>
                  <a:pt x="1115367" y="227848"/>
                  <a:pt x="1135464" y="221149"/>
                </a:cubicBezTo>
                <a:cubicBezTo>
                  <a:pt x="1155561" y="214450"/>
                  <a:pt x="1215850" y="11809"/>
                  <a:pt x="1235947" y="10134"/>
                </a:cubicBezTo>
                <a:cubicBezTo>
                  <a:pt x="1256044" y="8459"/>
                  <a:pt x="1235947" y="212776"/>
                  <a:pt x="1256044" y="211101"/>
                </a:cubicBezTo>
                <a:cubicBezTo>
                  <a:pt x="1276141" y="209426"/>
                  <a:pt x="1339780" y="-4938"/>
                  <a:pt x="1356527" y="86"/>
                </a:cubicBezTo>
                <a:cubicBezTo>
                  <a:pt x="1373274" y="5110"/>
                  <a:pt x="1333081" y="236222"/>
                  <a:pt x="1356527" y="241246"/>
                </a:cubicBezTo>
                <a:cubicBezTo>
                  <a:pt x="1379973" y="246270"/>
                  <a:pt x="1468734" y="31906"/>
                  <a:pt x="1497204" y="30231"/>
                </a:cubicBezTo>
                <a:cubicBezTo>
                  <a:pt x="1525674" y="28556"/>
                  <a:pt x="1508927" y="234547"/>
                  <a:pt x="1527349" y="231198"/>
                </a:cubicBezTo>
                <a:cubicBezTo>
                  <a:pt x="1545771" y="227849"/>
                  <a:pt x="1592663" y="6785"/>
                  <a:pt x="1607736" y="10134"/>
                </a:cubicBezTo>
                <a:cubicBezTo>
                  <a:pt x="1622809" y="13483"/>
                  <a:pt x="1599363" y="249620"/>
                  <a:pt x="1617785" y="251295"/>
                </a:cubicBezTo>
                <a:cubicBezTo>
                  <a:pt x="1636207" y="252970"/>
                  <a:pt x="1699846" y="18507"/>
                  <a:pt x="1718268" y="20182"/>
                </a:cubicBezTo>
                <a:cubicBezTo>
                  <a:pt x="1736690" y="21857"/>
                  <a:pt x="1711569" y="263018"/>
                  <a:pt x="1728316" y="261343"/>
                </a:cubicBezTo>
                <a:cubicBezTo>
                  <a:pt x="1745063" y="259668"/>
                  <a:pt x="1800330" y="15158"/>
                  <a:pt x="1818752" y="10134"/>
                </a:cubicBezTo>
                <a:cubicBezTo>
                  <a:pt x="1837174" y="5110"/>
                  <a:pt x="1825450" y="221150"/>
                  <a:pt x="1838848" y="231198"/>
                </a:cubicBezTo>
                <a:cubicBezTo>
                  <a:pt x="1852246" y="241246"/>
                  <a:pt x="1875692" y="155835"/>
                  <a:pt x="1899138" y="70424"/>
                </a:cubicBezTo>
              </a:path>
            </a:pathLst>
          </a:custGeom>
          <a:solidFill>
            <a:schemeClr val="accent6">
              <a:lumMod val="20000"/>
              <a:lumOff val="80000"/>
            </a:schemeClr>
          </a:solidFill>
          <a:ln w="123825" cap="rnd">
            <a:gradFill flip="none" rotWithShape="1">
              <a:gsLst>
                <a:gs pos="0">
                  <a:schemeClr val="accent4">
                    <a:lumMod val="20000"/>
                    <a:lumOff val="80000"/>
                    <a:alpha val="65000"/>
                  </a:schemeClr>
                </a:gs>
                <a:gs pos="100000">
                  <a:schemeClr val="accent2">
                    <a:lumMod val="20000"/>
                    <a:lumOff val="80000"/>
                  </a:schemeClr>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pic>
        <p:nvPicPr>
          <p:cNvPr id="98" name="รูปภาพ 97"/>
          <p:cNvPicPr>
            <a:picLocks noChangeAspect="1"/>
          </p:cNvPicPr>
          <p:nvPr/>
        </p:nvPicPr>
        <p:blipFill rotWithShape="1">
          <a:blip r:embed="rId6">
            <a:extLst>
              <a:ext uri="{28A0092B-C50C-407E-A947-70E740481C1C}">
                <a14:useLocalDpi xmlns:a14="http://schemas.microsoft.com/office/drawing/2010/main" val="0"/>
              </a:ext>
            </a:extLst>
          </a:blip>
          <a:srcRect b="-1984"/>
          <a:stretch/>
        </p:blipFill>
        <p:spPr>
          <a:xfrm>
            <a:off x="6739028" y="2566878"/>
            <a:ext cx="2223299" cy="2401090"/>
          </a:xfrm>
          <a:prstGeom prst="rect">
            <a:avLst/>
          </a:prstGeom>
          <a:effectLst>
            <a:outerShdw blurRad="50800" dist="38100" dir="8100000" algn="tr" rotWithShape="0">
              <a:schemeClr val="accent4">
                <a:alpha val="40000"/>
              </a:schemeClr>
            </a:outerShdw>
          </a:effectLst>
        </p:spPr>
      </p:pic>
      <p:grpSp>
        <p:nvGrpSpPr>
          <p:cNvPr id="108" name="กลุ่ม 107"/>
          <p:cNvGrpSpPr/>
          <p:nvPr/>
        </p:nvGrpSpPr>
        <p:grpSpPr>
          <a:xfrm flipH="1">
            <a:off x="7650111" y="4284591"/>
            <a:ext cx="3003978" cy="2175586"/>
            <a:chOff x="-1567217" y="4100635"/>
            <a:chExt cx="3003978" cy="2175586"/>
          </a:xfrm>
        </p:grpSpPr>
        <p:grpSp>
          <p:nvGrpSpPr>
            <p:cNvPr id="109" name="กลุ่ม 108"/>
            <p:cNvGrpSpPr/>
            <p:nvPr/>
          </p:nvGrpSpPr>
          <p:grpSpPr>
            <a:xfrm rot="11186523" flipV="1">
              <a:off x="-1567217" y="4100635"/>
              <a:ext cx="3003978" cy="2175586"/>
              <a:chOff x="-1250470" y="-989413"/>
              <a:chExt cx="3003978" cy="2175586"/>
            </a:xfrm>
          </p:grpSpPr>
          <p:sp>
            <p:nvSpPr>
              <p:cNvPr id="111" name="เมฆ 110"/>
              <p:cNvSpPr/>
              <p:nvPr/>
            </p:nvSpPr>
            <p:spPr>
              <a:xfrm rot="20459731">
                <a:off x="-1250470" y="-989413"/>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12" name="รูปภาพ 111"/>
              <p:cNvPicPr>
                <a:picLocks noChangeAspect="1"/>
              </p:cNvPicPr>
              <p:nvPr/>
            </p:nvPicPr>
            <p:blipFill rotWithShape="1">
              <a:blip r:embed="rId7">
                <a:extLst>
                  <a:ext uri="{28A0092B-C50C-407E-A947-70E740481C1C}">
                    <a14:useLocalDpi xmlns:a14="http://schemas.microsoft.com/office/drawing/2010/main" val="0"/>
                  </a:ext>
                </a:extLst>
              </a:blip>
              <a:srcRect l="82628" t="5708" r="6315" b="82002"/>
              <a:stretch/>
            </p:blipFill>
            <p:spPr>
              <a:xfrm>
                <a:off x="-68709" y="-704637"/>
                <a:ext cx="325391" cy="361638"/>
              </a:xfrm>
              <a:prstGeom prst="rect">
                <a:avLst/>
              </a:prstGeom>
            </p:spPr>
          </p:pic>
        </p:grpSp>
        <p:pic>
          <p:nvPicPr>
            <p:cNvPr id="110" name="รูปภาพ 10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69712" y="4767083"/>
              <a:ext cx="380089" cy="404611"/>
            </a:xfrm>
            <a:prstGeom prst="rect">
              <a:avLst/>
            </a:prstGeom>
          </p:spPr>
        </p:pic>
      </p:grpSp>
      <p:grpSp>
        <p:nvGrpSpPr>
          <p:cNvPr id="40" name="กลุ่ม 39"/>
          <p:cNvGrpSpPr/>
          <p:nvPr/>
        </p:nvGrpSpPr>
        <p:grpSpPr>
          <a:xfrm flipH="1">
            <a:off x="92388" y="2522196"/>
            <a:ext cx="2270933" cy="2634499"/>
            <a:chOff x="6841863" y="2422121"/>
            <a:chExt cx="2198329" cy="2735611"/>
          </a:xfrm>
          <a:effectLst>
            <a:outerShdw blurRad="50800" dist="38100" dir="2700000" algn="tl" rotWithShape="0">
              <a:schemeClr val="accent4">
                <a:alpha val="40000"/>
              </a:schemeClr>
            </a:outerShdw>
          </a:effectLst>
        </p:grpSpPr>
        <p:pic>
          <p:nvPicPr>
            <p:cNvPr id="53" name="รูปภาพ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35888" y="2422121"/>
              <a:ext cx="2055692" cy="2735611"/>
            </a:xfrm>
            <a:prstGeom prst="rect">
              <a:avLst/>
            </a:prstGeom>
          </p:spPr>
        </p:pic>
        <p:grpSp>
          <p:nvGrpSpPr>
            <p:cNvPr id="92" name="กลุ่ม 91"/>
            <p:cNvGrpSpPr/>
            <p:nvPr/>
          </p:nvGrpSpPr>
          <p:grpSpPr>
            <a:xfrm>
              <a:off x="8836702" y="4322954"/>
              <a:ext cx="203490" cy="277100"/>
              <a:chOff x="8836702" y="4322954"/>
              <a:chExt cx="203490" cy="277100"/>
            </a:xfrm>
          </p:grpSpPr>
          <p:sp>
            <p:nvSpPr>
              <p:cNvPr id="61" name="วงรี 60"/>
              <p:cNvSpPr/>
              <p:nvPr/>
            </p:nvSpPr>
            <p:spPr>
              <a:xfrm>
                <a:off x="8856480" y="4515966"/>
                <a:ext cx="36000" cy="360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2" name="วงรี 61"/>
              <p:cNvSpPr/>
              <p:nvPr/>
            </p:nvSpPr>
            <p:spPr>
              <a:xfrm>
                <a:off x="8915924" y="4322954"/>
                <a:ext cx="54000" cy="5400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3" name="วงรี 62"/>
              <p:cNvSpPr/>
              <p:nvPr/>
            </p:nvSpPr>
            <p:spPr>
              <a:xfrm>
                <a:off x="8930380" y="4443958"/>
                <a:ext cx="61200" cy="62384"/>
              </a:xfrm>
              <a:prstGeom prst="ellipse">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74" name="กลุ่ม 73"/>
              <p:cNvGrpSpPr/>
              <p:nvPr/>
            </p:nvGrpSpPr>
            <p:grpSpPr>
              <a:xfrm>
                <a:off x="8836702" y="4393654"/>
                <a:ext cx="54000" cy="54000"/>
                <a:chOff x="8836702" y="4393654"/>
                <a:chExt cx="50304" cy="50304"/>
              </a:xfrm>
            </p:grpSpPr>
            <p:cxnSp>
              <p:nvCxnSpPr>
                <p:cNvPr id="65" name="ตัวเชื่อมต่อตรง 64"/>
                <p:cNvCxnSpPr/>
                <p:nvPr/>
              </p:nvCxnSpPr>
              <p:spPr>
                <a:xfrm>
                  <a:off x="8861854" y="4393654"/>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ตัวเชื่อมต่อตรง 66"/>
                <p:cNvCxnSpPr/>
                <p:nvPr/>
              </p:nvCxnSpPr>
              <p:spPr>
                <a:xfrm rot="16200000">
                  <a:off x="8861854" y="4395241"/>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73" name="กลุ่ม 72"/>
              <p:cNvGrpSpPr/>
              <p:nvPr/>
            </p:nvGrpSpPr>
            <p:grpSpPr>
              <a:xfrm>
                <a:off x="8986192" y="4546054"/>
                <a:ext cx="54000" cy="54000"/>
                <a:chOff x="8986192" y="4546054"/>
                <a:chExt cx="50304" cy="50304"/>
              </a:xfrm>
            </p:grpSpPr>
            <p:cxnSp>
              <p:nvCxnSpPr>
                <p:cNvPr id="68" name="ตัวเชื่อมต่อตรง 67"/>
                <p:cNvCxnSpPr/>
                <p:nvPr/>
              </p:nvCxnSpPr>
              <p:spPr>
                <a:xfrm>
                  <a:off x="9011344" y="4546054"/>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9" name="ตัวเชื่อมต่อตรง 68"/>
                <p:cNvCxnSpPr/>
                <p:nvPr/>
              </p:nvCxnSpPr>
              <p:spPr>
                <a:xfrm rot="16200000">
                  <a:off x="9011344" y="4547641"/>
                  <a:ext cx="0" cy="50304"/>
                </a:xfrm>
                <a:prstGeom prst="line">
                  <a:avLst/>
                </a:prstGeom>
                <a:ln w="19050" cap="rnd">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93" name="กลุ่ม 92"/>
            <p:cNvGrpSpPr/>
            <p:nvPr/>
          </p:nvGrpSpPr>
          <p:grpSpPr>
            <a:xfrm>
              <a:off x="6841863" y="4218195"/>
              <a:ext cx="448433" cy="588259"/>
              <a:chOff x="6841863" y="4218195"/>
              <a:chExt cx="448433" cy="588259"/>
            </a:xfrm>
          </p:grpSpPr>
          <p:grpSp>
            <p:nvGrpSpPr>
              <p:cNvPr id="72" name="กลุ่ม 71"/>
              <p:cNvGrpSpPr/>
              <p:nvPr/>
            </p:nvGrpSpPr>
            <p:grpSpPr>
              <a:xfrm>
                <a:off x="6876256" y="4698454"/>
                <a:ext cx="54000" cy="54000"/>
                <a:chOff x="6876256" y="4698454"/>
                <a:chExt cx="50304" cy="50304"/>
              </a:xfrm>
            </p:grpSpPr>
            <p:cxnSp>
              <p:nvCxnSpPr>
                <p:cNvPr id="70" name="ตัวเชื่อมต่อตรง 69"/>
                <p:cNvCxnSpPr/>
                <p:nvPr/>
              </p:nvCxnSpPr>
              <p:spPr>
                <a:xfrm>
                  <a:off x="6901408" y="4698454"/>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ตัวเชื่อมต่อตรง 70"/>
                <p:cNvCxnSpPr/>
                <p:nvPr/>
              </p:nvCxnSpPr>
              <p:spPr>
                <a:xfrm rot="16200000">
                  <a:off x="6901408" y="4700041"/>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5" name="กลุ่ม 74"/>
              <p:cNvGrpSpPr/>
              <p:nvPr/>
            </p:nvGrpSpPr>
            <p:grpSpPr>
              <a:xfrm>
                <a:off x="7236296" y="4239039"/>
                <a:ext cx="54000" cy="54000"/>
                <a:chOff x="6876256" y="4698454"/>
                <a:chExt cx="50304" cy="50304"/>
              </a:xfrm>
            </p:grpSpPr>
            <p:cxnSp>
              <p:nvCxnSpPr>
                <p:cNvPr id="76" name="ตัวเชื่อมต่อตรง 75"/>
                <p:cNvCxnSpPr/>
                <p:nvPr/>
              </p:nvCxnSpPr>
              <p:spPr>
                <a:xfrm>
                  <a:off x="6901408" y="4698454"/>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ตัวเชื่อมต่อตรง 76"/>
                <p:cNvCxnSpPr/>
                <p:nvPr/>
              </p:nvCxnSpPr>
              <p:spPr>
                <a:xfrm rot="16200000">
                  <a:off x="6901408" y="4700041"/>
                  <a:ext cx="0" cy="50304"/>
                </a:xfrm>
                <a:prstGeom prst="line">
                  <a:avLst/>
                </a:prstGeom>
                <a:ln w="22225"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78" name="วงรี 77"/>
              <p:cNvSpPr/>
              <p:nvPr/>
            </p:nvSpPr>
            <p:spPr>
              <a:xfrm>
                <a:off x="7020272" y="4218195"/>
                <a:ext cx="54000" cy="54000"/>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9" name="วงรี 78"/>
              <p:cNvSpPr/>
              <p:nvPr/>
            </p:nvSpPr>
            <p:spPr>
              <a:xfrm>
                <a:off x="7118672" y="4752454"/>
                <a:ext cx="54000" cy="54000"/>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0" name="วงรี 79"/>
              <p:cNvSpPr/>
              <p:nvPr/>
            </p:nvSpPr>
            <p:spPr>
              <a:xfrm>
                <a:off x="6841863" y="4479966"/>
                <a:ext cx="36000" cy="3600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sp>
        <p:nvSpPr>
          <p:cNvPr id="113" name="วงรี 112"/>
          <p:cNvSpPr/>
          <p:nvPr/>
        </p:nvSpPr>
        <p:spPr>
          <a:xfrm>
            <a:off x="7209587" y="3596398"/>
            <a:ext cx="88610" cy="8427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4" name="วงรี 113"/>
          <p:cNvSpPr/>
          <p:nvPr/>
        </p:nvSpPr>
        <p:spPr>
          <a:xfrm>
            <a:off x="7219694" y="3371211"/>
            <a:ext cx="88610" cy="84271"/>
          </a:xfrm>
          <a:prstGeom prst="ellipse">
            <a:avLst/>
          </a:prstGeom>
          <a:solidFill>
            <a:srgbClr val="EFD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5" name="วงรี 114"/>
          <p:cNvSpPr/>
          <p:nvPr/>
        </p:nvSpPr>
        <p:spPr>
          <a:xfrm>
            <a:off x="7156497" y="3269359"/>
            <a:ext cx="88610" cy="84271"/>
          </a:xfrm>
          <a:prstGeom prst="ellipse">
            <a:avLst/>
          </a:prstGeom>
          <a:solidFill>
            <a:srgbClr val="C57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6" name="วงรี 115"/>
          <p:cNvSpPr/>
          <p:nvPr/>
        </p:nvSpPr>
        <p:spPr>
          <a:xfrm>
            <a:off x="7178987" y="3488874"/>
            <a:ext cx="88610" cy="8427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7" name="วงรี 116"/>
          <p:cNvSpPr/>
          <p:nvPr/>
        </p:nvSpPr>
        <p:spPr>
          <a:xfrm>
            <a:off x="8603392" y="3639607"/>
            <a:ext cx="88610" cy="8427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8" name="วงรี 117"/>
          <p:cNvSpPr/>
          <p:nvPr/>
        </p:nvSpPr>
        <p:spPr>
          <a:xfrm>
            <a:off x="8598369" y="3421136"/>
            <a:ext cx="88610" cy="8427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9" name="วงรี 118"/>
          <p:cNvSpPr/>
          <p:nvPr/>
        </p:nvSpPr>
        <p:spPr>
          <a:xfrm>
            <a:off x="8642731" y="3312568"/>
            <a:ext cx="88610" cy="84271"/>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0" name="วงรี 119"/>
          <p:cNvSpPr/>
          <p:nvPr/>
        </p:nvSpPr>
        <p:spPr>
          <a:xfrm>
            <a:off x="8659854" y="3536217"/>
            <a:ext cx="88610" cy="8427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82" name="รูปภาพ 61">
            <a:extLst>
              <a:ext uri="{FF2B5EF4-FFF2-40B4-BE49-F238E27FC236}">
                <a16:creationId xmlns:a16="http://schemas.microsoft.com/office/drawing/2014/main" id="{D2089A15-A25D-4A61-9263-8923B88DFE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1962">
            <a:off x="2499321" y="3408657"/>
            <a:ext cx="1132092" cy="910705"/>
          </a:xfrm>
          <a:prstGeom prst="rect">
            <a:avLst/>
          </a:prstGeom>
          <a:effectLst>
            <a:outerShdw blurRad="50800" dist="38100" dir="2700000" algn="tl" rotWithShape="0">
              <a:schemeClr val="accent4">
                <a:alpha val="40000"/>
              </a:schemeClr>
            </a:outerShdw>
          </a:effectLst>
        </p:spPr>
      </p:pic>
      <p:grpSp>
        <p:nvGrpSpPr>
          <p:cNvPr id="59" name="กลุ่ม 42"/>
          <p:cNvGrpSpPr/>
          <p:nvPr/>
        </p:nvGrpSpPr>
        <p:grpSpPr>
          <a:xfrm>
            <a:off x="1706661" y="476010"/>
            <a:ext cx="4917295" cy="2175554"/>
            <a:chOff x="1652816" y="476010"/>
            <a:chExt cx="4917295" cy="2175554"/>
          </a:xfrm>
        </p:grpSpPr>
        <p:sp>
          <p:nvSpPr>
            <p:cNvPr id="60" name="TextBox 59"/>
            <p:cNvSpPr txBox="1"/>
            <p:nvPr/>
          </p:nvSpPr>
          <p:spPr>
            <a:xfrm>
              <a:off x="1652816" y="757730"/>
              <a:ext cx="2717411" cy="707886"/>
            </a:xfrm>
            <a:prstGeom prst="rect">
              <a:avLst/>
            </a:prstGeom>
            <a:noFill/>
          </p:spPr>
          <p:txBody>
            <a:bodyPr wrap="none" rtlCol="0">
              <a:spAutoFit/>
              <a:scene3d>
                <a:camera prst="orthographicFront"/>
                <a:lightRig rig="threePt" dir="t"/>
              </a:scene3d>
              <a:sp3d extrusionH="57150">
                <a:bevelT w="57150" h="38100" prst="artDeco"/>
              </a:sp3d>
            </a:bodyPr>
            <a:lstStyle/>
            <a:p>
              <a:pPr algn="ctr"/>
              <a:r>
                <a:rPr lang="en-US" sz="4000" dirty="0">
                  <a:solidFill>
                    <a:srgbClr val="FABE00"/>
                  </a:solidFill>
                  <a:effectLst>
                    <a:glow rad="101600">
                      <a:schemeClr val="accent4">
                        <a:lumMod val="50000"/>
                        <a:alpha val="60000"/>
                      </a:schemeClr>
                    </a:glow>
                  </a:effectLst>
                  <a:latin typeface="UTM Flavour" panose="02040603050506020204" pitchFamily="18" charset="0"/>
                  <a:cs typeface="milk tea Med" pitchFamily="2" charset="-34"/>
                </a:rPr>
                <a:t>LUYỆN TẬP</a:t>
              </a:r>
            </a:p>
          </p:txBody>
        </p:sp>
        <p:pic>
          <p:nvPicPr>
            <p:cNvPr id="64" name="รูปภาพ 8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416553">
              <a:off x="6199966" y="476010"/>
              <a:ext cx="370145" cy="437615"/>
            </a:xfrm>
            <a:prstGeom prst="rect">
              <a:avLst/>
            </a:prstGeom>
            <a:effectLst>
              <a:innerShdw blurRad="63500" dist="50800" dir="2700000">
                <a:srgbClr val="FFC000">
                  <a:alpha val="50000"/>
                </a:srgbClr>
              </a:innerShdw>
            </a:effectLst>
          </p:spPr>
        </p:pic>
        <p:pic>
          <p:nvPicPr>
            <p:cNvPr id="84" name="รูปภาพ 9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038316" flipH="1">
              <a:off x="3165445" y="2432756"/>
              <a:ext cx="185073" cy="218808"/>
            </a:xfrm>
            <a:prstGeom prst="rect">
              <a:avLst/>
            </a:prstGeom>
            <a:effectLst>
              <a:innerShdw blurRad="63500" dist="50800" dir="2700000">
                <a:srgbClr val="FFC000">
                  <a:alpha val="50000"/>
                </a:srgbClr>
              </a:innerShdw>
            </a:effectLst>
          </p:spPr>
        </p:pic>
      </p:grpSp>
      <p:sp>
        <p:nvSpPr>
          <p:cNvPr id="85" name="TextBox 84"/>
          <p:cNvSpPr txBox="1"/>
          <p:nvPr/>
        </p:nvSpPr>
        <p:spPr>
          <a:xfrm>
            <a:off x="516130" y="1845842"/>
            <a:ext cx="8371202" cy="1384995"/>
          </a:xfrm>
          <a:prstGeom prst="rect">
            <a:avLst/>
          </a:prstGeom>
          <a:noFill/>
        </p:spPr>
        <p:txBody>
          <a:bodyPr wrap="none" rtlCol="0">
            <a:spAutoFit/>
            <a:scene3d>
              <a:camera prst="orthographicFront"/>
              <a:lightRig rig="threePt" dir="t"/>
            </a:scene3d>
            <a:sp3d extrusionH="57150">
              <a:bevelT w="50800" h="38100" prst="riblet"/>
            </a:sp3d>
          </a:bodyPr>
          <a:lstStyle/>
          <a:p>
            <a:pPr algn="ctr"/>
            <a:r>
              <a:rPr lang="en-US" sz="4000" b="1" dirty="0">
                <a:solidFill>
                  <a:srgbClr val="924CA5"/>
                </a:solidFill>
                <a:latin typeface="SVN-Gretoon" panose="02040603050506020204" pitchFamily="18" charset="0"/>
                <a:cs typeface="FC Onigiri Outline" pitchFamily="34" charset="-34"/>
              </a:rPr>
              <a:t>MRVT VỀ BẠN TRONG NHÀ</a:t>
            </a:r>
          </a:p>
          <a:p>
            <a:pPr algn="ctr"/>
            <a:r>
              <a:rPr lang="en-US" sz="4400" b="1" dirty="0">
                <a:solidFill>
                  <a:schemeClr val="accent6">
                    <a:lumMod val="75000"/>
                  </a:schemeClr>
                </a:solidFill>
                <a:latin typeface="SVN-Gretoon" panose="02040603050506020204" pitchFamily="18" charset="0"/>
                <a:cs typeface="FC Onigiri Outline" pitchFamily="34" charset="-34"/>
              </a:rPr>
              <a:t>SO SÁNH</a:t>
            </a:r>
            <a:endParaRPr lang="th-TH" sz="4400" b="1" dirty="0">
              <a:solidFill>
                <a:schemeClr val="accent6">
                  <a:lumMod val="75000"/>
                </a:schemeClr>
              </a:solidFill>
              <a:latin typeface="SVN-Gretoon" panose="02040603050506020204" pitchFamily="18" charset="0"/>
              <a:cs typeface="FC Onigiri Outline" pitchFamily="34" charset="-34"/>
            </a:endParaRPr>
          </a:p>
        </p:txBody>
      </p:sp>
    </p:spTree>
    <p:extLst>
      <p:ext uri="{BB962C8B-B14F-4D97-AF65-F5344CB8AC3E}">
        <p14:creationId xmlns:p14="http://schemas.microsoft.com/office/powerpoint/2010/main" val="138582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randombar(horizontal)">
                                      <p:cBhvr>
                                        <p:cTn id="7" dur="500"/>
                                        <p:tgtEl>
                                          <p:spTgt spid="1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randombar(horizontal)">
                                      <p:cBhvr>
                                        <p:cTn id="10" dur="500"/>
                                        <p:tgtEl>
                                          <p:spTgt spid="11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randombar(horizontal)">
                                      <p:cBhvr>
                                        <p:cTn id="13" dur="500"/>
                                        <p:tgtEl>
                                          <p:spTgt spid="1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6"/>
                                        </p:tgtEl>
                                        <p:attrNameLst>
                                          <p:attrName>style.visibility</p:attrName>
                                        </p:attrNameLst>
                                      </p:cBhvr>
                                      <p:to>
                                        <p:strVal val="visible"/>
                                      </p:to>
                                    </p:set>
                                    <p:animEffect transition="in" filter="randombar(horizontal)">
                                      <p:cBhvr>
                                        <p:cTn id="16" dur="500"/>
                                        <p:tgtEl>
                                          <p:spTgt spid="11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randombar(horizontal)">
                                      <p:cBhvr>
                                        <p:cTn id="19" dur="500"/>
                                        <p:tgtEl>
                                          <p:spTgt spid="11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randombar(horizontal)">
                                      <p:cBhvr>
                                        <p:cTn id="22" dur="500"/>
                                        <p:tgtEl>
                                          <p:spTgt spid="11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randombar(horizontal)">
                                      <p:cBhvr>
                                        <p:cTn id="25" dur="500"/>
                                        <p:tgtEl>
                                          <p:spTgt spid="11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randombar(horizontal)">
                                      <p:cBhvr>
                                        <p:cTn id="28" dur="500"/>
                                        <p:tgtEl>
                                          <p:spTgt spid="120"/>
                                        </p:tgtEl>
                                      </p:cBhvr>
                                    </p:animEffect>
                                  </p:childTnLst>
                                </p:cTn>
                              </p:par>
                              <p:par>
                                <p:cTn id="29" presetID="14" presetClass="entr" presetSubtype="1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randombar(horizontal)">
                                      <p:cBhvr>
                                        <p:cTn id="31" dur="500"/>
                                        <p:tgtEl>
                                          <p:spTgt spid="66"/>
                                        </p:tgtEl>
                                      </p:cBhvr>
                                    </p:animEffect>
                                  </p:childTnLst>
                                </p:cTn>
                              </p:par>
                              <p:par>
                                <p:cTn id="32" presetID="14" presetClass="entr" presetSubtype="10" fill="hold"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randombar(horizontal)">
                                      <p:cBhvr>
                                        <p:cTn id="34" dur="500"/>
                                        <p:tgtEl>
                                          <p:spTgt spid="58"/>
                                        </p:tgtEl>
                                      </p:cBhvr>
                                    </p:animEffect>
                                  </p:childTnLst>
                                </p:cTn>
                              </p:par>
                              <p:par>
                                <p:cTn id="35" presetID="14" presetClass="entr" presetSubtype="1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randombar(horizontal)">
                                      <p:cBhvr>
                                        <p:cTn id="40" dur="500"/>
                                        <p:tgtEl>
                                          <p:spTgt spid="42"/>
                                        </p:tgtEl>
                                      </p:cBhvr>
                                    </p:animEffect>
                                  </p:childTnLst>
                                </p:cTn>
                              </p:par>
                              <p:par>
                                <p:cTn id="41" presetID="14" presetClass="entr" presetSubtype="10" fill="hold" nodeType="withEffect">
                                  <p:stCondLst>
                                    <p:cond delay="0"/>
                                  </p:stCondLst>
                                  <p:childTnLst>
                                    <p:set>
                                      <p:cBhvr>
                                        <p:cTn id="42" dur="1" fill="hold">
                                          <p:stCondLst>
                                            <p:cond delay="0"/>
                                          </p:stCondLst>
                                        </p:cTn>
                                        <p:tgtEl>
                                          <p:spTgt spid="98"/>
                                        </p:tgtEl>
                                        <p:attrNameLst>
                                          <p:attrName>style.visibility</p:attrName>
                                        </p:attrNameLst>
                                      </p:cBhvr>
                                      <p:to>
                                        <p:strVal val="visible"/>
                                      </p:to>
                                    </p:set>
                                    <p:animEffect transition="in" filter="randombar(horizontal)">
                                      <p:cBhvr>
                                        <p:cTn id="43" dur="500"/>
                                        <p:tgtEl>
                                          <p:spTgt spid="98"/>
                                        </p:tgtEl>
                                      </p:cBhvr>
                                    </p:animEffect>
                                  </p:childTnLst>
                                </p:cTn>
                              </p:par>
                              <p:par>
                                <p:cTn id="44" presetID="14" presetClass="entr" presetSubtype="10" fill="hold" nodeType="with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randombar(horizontal)">
                                      <p:cBhvr>
                                        <p:cTn id="46" dur="500"/>
                                        <p:tgtEl>
                                          <p:spTgt spid="108"/>
                                        </p:tgtEl>
                                      </p:cBhvr>
                                    </p:animEffect>
                                  </p:childTnLst>
                                </p:cTn>
                              </p:par>
                              <p:par>
                                <p:cTn id="47" presetID="14" presetClass="entr" presetSubtype="1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randombar(horizontal)">
                                      <p:cBhvr>
                                        <p:cTn id="49" dur="500"/>
                                        <p:tgtEl>
                                          <p:spTgt spid="40"/>
                                        </p:tgtEl>
                                      </p:cBhvr>
                                    </p:animEffect>
                                  </p:childTnLst>
                                </p:cTn>
                              </p:par>
                              <p:par>
                                <p:cTn id="50" presetID="14" presetClass="entr" presetSubtype="10"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randombar(horizontal)">
                                      <p:cBhvr>
                                        <p:cTn id="52" dur="500"/>
                                        <p:tgtEl>
                                          <p:spTgt spid="82"/>
                                        </p:tgtEl>
                                      </p:cBhvr>
                                    </p:animEffect>
                                  </p:childTnLst>
                                </p:cTn>
                              </p:par>
                              <p:par>
                                <p:cTn id="53" presetID="14" presetClass="entr" presetSubtype="1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randombar(horizontal)">
                                      <p:cBhvr>
                                        <p:cTn id="55" dur="500"/>
                                        <p:tgtEl>
                                          <p:spTgt spid="59"/>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85"/>
                                        </p:tgtEl>
                                        <p:attrNameLst>
                                          <p:attrName>style.visibility</p:attrName>
                                        </p:attrNameLst>
                                      </p:cBhvr>
                                      <p:to>
                                        <p:strVal val="visible"/>
                                      </p:to>
                                    </p:set>
                                    <p:animEffect transition="in" filter="randombar(horizontal)">
                                      <p:cBhvr>
                                        <p:cTn id="58"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13" grpId="0" animBg="1"/>
      <p:bldP spid="114" grpId="0" animBg="1"/>
      <p:bldP spid="115" grpId="0" animBg="1"/>
      <p:bldP spid="116" grpId="0" animBg="1"/>
      <p:bldP spid="117" grpId="0" animBg="1"/>
      <p:bldP spid="118" grpId="0" animBg="1"/>
      <p:bldP spid="119" grpId="0" animBg="1"/>
      <p:bldP spid="120" grpId="0" animBg="1"/>
      <p:bldP spid="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6286284" y="-1172666"/>
            <a:ext cx="4367478" cy="830997"/>
          </a:xfrm>
          <a:prstGeom prst="rect">
            <a:avLst/>
          </a:prstGeom>
          <a:noFill/>
        </p:spPr>
        <p:txBody>
          <a:bodyPr wrap="none" rtlCol="0">
            <a:spAutoFit/>
          </a:bodyPr>
          <a:lstStyle/>
          <a:p>
            <a:pPr algn="ctr"/>
            <a:r>
              <a:rPr lang="en-US" sz="4800" b="1" dirty="0">
                <a:solidFill>
                  <a:srgbClr val="8F77AD"/>
                </a:solidFill>
                <a:effectLst/>
                <a:latin typeface="Cambria" panose="02040503050406030204" pitchFamily="18" charset="0"/>
                <a:ea typeface="Cambria" panose="02040503050406030204" pitchFamily="18" charset="0"/>
                <a:cs typeface="milk tea Med" pitchFamily="2" charset="-34"/>
              </a:rPr>
              <a:t>Add Your Title </a:t>
            </a:r>
          </a:p>
        </p:txBody>
      </p:sp>
      <p:sp>
        <p:nvSpPr>
          <p:cNvPr id="2" name="Rounded Rectangle 1"/>
          <p:cNvSpPr/>
          <p:nvPr/>
        </p:nvSpPr>
        <p:spPr>
          <a:xfrm>
            <a:off x="755576" y="195486"/>
            <a:ext cx="7589336" cy="1176810"/>
          </a:xfrm>
          <a:prstGeom prst="roundRect">
            <a:avLst/>
          </a:prstGeom>
          <a:noFill/>
          <a:ln>
            <a:solidFill>
              <a:schemeClr val="tx1"/>
            </a:solidFill>
            <a:prstDash val="dash"/>
          </a:ln>
        </p:spPr>
        <p:style>
          <a:lnRef idx="0">
            <a:scrgbClr r="0" g="0" b="0"/>
          </a:lnRef>
          <a:fillRef idx="0">
            <a:scrgbClr r="0" g="0" b="0"/>
          </a:fillRef>
          <a:effectRef idx="0">
            <a:scrgbClr r="0" g="0" b="0"/>
          </a:effectRef>
          <a:fontRef idx="minor">
            <a:schemeClr val="accent4"/>
          </a:fontRef>
        </p:style>
        <p:txBody>
          <a:bodyPr rtlCol="0" anchor="ctr"/>
          <a:lstStyle/>
          <a:p>
            <a:pPr algn="just"/>
            <a:r>
              <a:rPr lang="en-US" b="1" dirty="0">
                <a:solidFill>
                  <a:srgbClr val="7030A0"/>
                </a:solidFill>
                <a:latin typeface="Cambria" panose="02040503050406030204" pitchFamily="18" charset="0"/>
                <a:ea typeface="Cambria" panose="02040503050406030204" pitchFamily="18" charset="0"/>
              </a:rPr>
              <a:t>Bài 1: </a:t>
            </a:r>
            <a:r>
              <a:rPr lang="en-US" b="1" dirty="0" err="1">
                <a:solidFill>
                  <a:srgbClr val="7030A0"/>
                </a:solidFill>
                <a:latin typeface="Cambria" panose="02040503050406030204" pitchFamily="18" charset="0"/>
                <a:ea typeface="Cambria" panose="02040503050406030204" pitchFamily="18" charset="0"/>
              </a:rPr>
              <a:t>Tìm</a:t>
            </a:r>
            <a:r>
              <a:rPr lang="en-US" b="1" dirty="0">
                <a:solidFill>
                  <a:srgbClr val="7030A0"/>
                </a:solidFill>
                <a:latin typeface="Cambria" panose="02040503050406030204" pitchFamily="18" charset="0"/>
                <a:ea typeface="Cambria" panose="02040503050406030204" pitchFamily="18" charset="0"/>
              </a:rPr>
              <a:t> </a:t>
            </a:r>
            <a:r>
              <a:rPr lang="en-US" b="1" dirty="0" err="1">
                <a:solidFill>
                  <a:srgbClr val="7030A0"/>
                </a:solidFill>
                <a:latin typeface="Cambria" panose="02040503050406030204" pitchFamily="18" charset="0"/>
                <a:ea typeface="Cambria" panose="02040503050406030204" pitchFamily="18" charset="0"/>
              </a:rPr>
              <a:t>từ</a:t>
            </a:r>
            <a:r>
              <a:rPr lang="en-US" b="1" dirty="0">
                <a:solidFill>
                  <a:srgbClr val="7030A0"/>
                </a:solidFill>
                <a:latin typeface="Cambria" panose="02040503050406030204" pitchFamily="18" charset="0"/>
                <a:ea typeface="Cambria" panose="02040503050406030204" pitchFamily="18" charset="0"/>
              </a:rPr>
              <a:t> </a:t>
            </a:r>
            <a:r>
              <a:rPr lang="en-US" b="1" dirty="0" err="1">
                <a:solidFill>
                  <a:srgbClr val="7030A0"/>
                </a:solidFill>
                <a:latin typeface="Cambria" panose="02040503050406030204" pitchFamily="18" charset="0"/>
                <a:ea typeface="Cambria" panose="02040503050406030204" pitchFamily="18" charset="0"/>
              </a:rPr>
              <a:t>ngữ</a:t>
            </a:r>
            <a:r>
              <a:rPr lang="en-US" b="1" dirty="0">
                <a:solidFill>
                  <a:srgbClr val="7030A0"/>
                </a:solidFill>
                <a:latin typeface="Cambria" panose="02040503050406030204" pitchFamily="18" charset="0"/>
                <a:ea typeface="Cambria" panose="02040503050406030204" pitchFamily="18" charset="0"/>
              </a:rPr>
              <a:t> </a:t>
            </a:r>
            <a:r>
              <a:rPr lang="en-US" b="1" dirty="0" err="1">
                <a:solidFill>
                  <a:srgbClr val="7030A0"/>
                </a:solidFill>
                <a:latin typeface="Cambria" panose="02040503050406030204" pitchFamily="18" charset="0"/>
                <a:ea typeface="Cambria" panose="02040503050406030204" pitchFamily="18" charset="0"/>
              </a:rPr>
              <a:t>về</a:t>
            </a:r>
            <a:r>
              <a:rPr lang="en-US" b="1" dirty="0">
                <a:solidFill>
                  <a:srgbClr val="7030A0"/>
                </a:solidFill>
                <a:latin typeface="Cambria" panose="02040503050406030204" pitchFamily="18" charset="0"/>
                <a:ea typeface="Cambria" panose="02040503050406030204" pitchFamily="18" charset="0"/>
              </a:rPr>
              <a:t> </a:t>
            </a:r>
            <a:r>
              <a:rPr lang="en-US" b="1" dirty="0" err="1">
                <a:solidFill>
                  <a:srgbClr val="7030A0"/>
                </a:solidFill>
                <a:latin typeface="Cambria" panose="02040503050406030204" pitchFamily="18" charset="0"/>
                <a:ea typeface="Cambria" panose="02040503050406030204" pitchFamily="18" charset="0"/>
              </a:rPr>
              <a:t>bạn</a:t>
            </a:r>
            <a:r>
              <a:rPr lang="en-US" b="1" dirty="0">
                <a:solidFill>
                  <a:srgbClr val="7030A0"/>
                </a:solidFill>
                <a:latin typeface="Cambria" panose="02040503050406030204" pitchFamily="18" charset="0"/>
                <a:ea typeface="Cambria" panose="02040503050406030204" pitchFamily="18" charset="0"/>
              </a:rPr>
              <a:t> </a:t>
            </a:r>
            <a:r>
              <a:rPr lang="en-US" b="1" dirty="0" err="1">
                <a:solidFill>
                  <a:srgbClr val="7030A0"/>
                </a:solidFill>
                <a:latin typeface="Cambria" panose="02040503050406030204" pitchFamily="18" charset="0"/>
                <a:ea typeface="Cambria" panose="02040503050406030204" pitchFamily="18" charset="0"/>
              </a:rPr>
              <a:t>trong</a:t>
            </a:r>
            <a:r>
              <a:rPr lang="en-US" b="1" dirty="0">
                <a:solidFill>
                  <a:srgbClr val="7030A0"/>
                </a:solidFill>
                <a:latin typeface="Cambria" panose="02040503050406030204" pitchFamily="18" charset="0"/>
                <a:ea typeface="Cambria" panose="02040503050406030204" pitchFamily="18" charset="0"/>
              </a:rPr>
              <a:t> </a:t>
            </a:r>
            <a:r>
              <a:rPr lang="en-US" b="1" dirty="0" err="1">
                <a:solidFill>
                  <a:srgbClr val="7030A0"/>
                </a:solidFill>
                <a:latin typeface="Cambria" panose="02040503050406030204" pitchFamily="18" charset="0"/>
                <a:ea typeface="Cambria" panose="02040503050406030204" pitchFamily="18" charset="0"/>
              </a:rPr>
              <a:t>nhà</a:t>
            </a:r>
            <a:r>
              <a:rPr lang="en-US" b="1" dirty="0">
                <a:solidFill>
                  <a:srgbClr val="7030A0"/>
                </a:solidFill>
                <a:latin typeface="Cambria" panose="02040503050406030204" pitchFamily="18" charset="0"/>
                <a:ea typeface="Cambria" panose="02040503050406030204" pitchFamily="18" charset="0"/>
              </a:rPr>
              <a:t> </a:t>
            </a:r>
            <a:r>
              <a:rPr lang="en-US" b="1" dirty="0" err="1">
                <a:solidFill>
                  <a:srgbClr val="7030A0"/>
                </a:solidFill>
                <a:latin typeface="Cambria" panose="02040503050406030204" pitchFamily="18" charset="0"/>
                <a:ea typeface="Cambria" panose="02040503050406030204" pitchFamily="18" charset="0"/>
              </a:rPr>
              <a:t>theo</a:t>
            </a:r>
            <a:r>
              <a:rPr lang="en-US" b="1" dirty="0">
                <a:solidFill>
                  <a:srgbClr val="7030A0"/>
                </a:solidFill>
                <a:latin typeface="Cambria" panose="02040503050406030204" pitchFamily="18" charset="0"/>
                <a:ea typeface="Cambria" panose="02040503050406030204" pitchFamily="18" charset="0"/>
              </a:rPr>
              <a:t> </a:t>
            </a:r>
            <a:r>
              <a:rPr lang="en-US" b="1" dirty="0" err="1">
                <a:solidFill>
                  <a:srgbClr val="7030A0"/>
                </a:solidFill>
                <a:latin typeface="Cambria" panose="02040503050406030204" pitchFamily="18" charset="0"/>
                <a:ea typeface="Cambria" panose="02040503050406030204" pitchFamily="18" charset="0"/>
              </a:rPr>
              <a:t>từng</a:t>
            </a:r>
            <a:r>
              <a:rPr lang="en-US" b="1" dirty="0">
                <a:solidFill>
                  <a:srgbClr val="7030A0"/>
                </a:solidFill>
                <a:latin typeface="Cambria" panose="02040503050406030204" pitchFamily="18" charset="0"/>
                <a:ea typeface="Cambria" panose="02040503050406030204" pitchFamily="18" charset="0"/>
              </a:rPr>
              <a:t> </a:t>
            </a:r>
            <a:r>
              <a:rPr lang="en-US" b="1" dirty="0" err="1">
                <a:solidFill>
                  <a:srgbClr val="7030A0"/>
                </a:solidFill>
                <a:latin typeface="Cambria" panose="02040503050406030204" pitchFamily="18" charset="0"/>
                <a:ea typeface="Cambria" panose="02040503050406030204" pitchFamily="18" charset="0"/>
              </a:rPr>
              <a:t>nhóm</a:t>
            </a:r>
            <a:r>
              <a:rPr lang="en-US" b="1" dirty="0">
                <a:solidFill>
                  <a:srgbClr val="7030A0"/>
                </a:solidFill>
                <a:latin typeface="Cambria" panose="02040503050406030204" pitchFamily="18" charset="0"/>
                <a:ea typeface="Cambria" panose="02040503050406030204" pitchFamily="18" charset="0"/>
              </a:rPr>
              <a:t> </a:t>
            </a:r>
            <a:r>
              <a:rPr lang="en-US" b="1" dirty="0" err="1">
                <a:solidFill>
                  <a:srgbClr val="7030A0"/>
                </a:solidFill>
                <a:latin typeface="Cambria" panose="02040503050406030204" pitchFamily="18" charset="0"/>
                <a:ea typeface="Cambria" panose="02040503050406030204" pitchFamily="18" charset="0"/>
              </a:rPr>
              <a:t>sau</a:t>
            </a:r>
            <a:r>
              <a:rPr lang="en-US" b="1" dirty="0">
                <a:solidFill>
                  <a:srgbClr val="7030A0"/>
                </a:solidFill>
                <a:latin typeface="Cambria" panose="02040503050406030204" pitchFamily="18" charset="0"/>
                <a:ea typeface="Cambria" panose="02040503050406030204" pitchFamily="18" charset="0"/>
              </a:rPr>
              <a:t>:</a:t>
            </a:r>
            <a:endParaRPr lang="en-US" i="1" dirty="0">
              <a:solidFill>
                <a:srgbClr val="7030A0"/>
              </a:solidFill>
              <a:latin typeface="Cambria" panose="02040503050406030204" pitchFamily="18" charset="0"/>
              <a:ea typeface="Cambria" panose="02040503050406030204" pitchFamily="18" charset="0"/>
            </a:endParaRPr>
          </a:p>
        </p:txBody>
      </p:sp>
      <p:sp>
        <p:nvSpPr>
          <p:cNvPr id="3" name="Rounded Rectangle 2"/>
          <p:cNvSpPr/>
          <p:nvPr/>
        </p:nvSpPr>
        <p:spPr>
          <a:xfrm>
            <a:off x="1115616" y="1491630"/>
            <a:ext cx="3240360" cy="885076"/>
          </a:xfrm>
          <a:prstGeom prst="roundRect">
            <a:avLst/>
          </a:prstGeom>
          <a:ln>
            <a:prstDash val="lgDash"/>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dirty="0">
                <a:solidFill>
                  <a:srgbClr val="C00000"/>
                </a:solidFill>
                <a:latin typeface="Cambria" panose="02040503050406030204" pitchFamily="18" charset="0"/>
                <a:ea typeface="Cambria" panose="02040503050406030204" pitchFamily="18" charset="0"/>
              </a:rPr>
              <a:t>VẬT NUÔI</a:t>
            </a:r>
            <a:endParaRPr lang="en-US" sz="3200" dirty="0">
              <a:solidFill>
                <a:srgbClr val="C00000"/>
              </a:solidFill>
              <a:latin typeface="Cambria" panose="02040503050406030204" pitchFamily="18" charset="0"/>
              <a:ea typeface="Cambria" panose="02040503050406030204" pitchFamily="18" charset="0"/>
            </a:endParaRPr>
          </a:p>
        </p:txBody>
      </p:sp>
      <p:sp>
        <p:nvSpPr>
          <p:cNvPr id="8" name="Rounded Rectangle 7"/>
          <p:cNvSpPr/>
          <p:nvPr/>
        </p:nvSpPr>
        <p:spPr>
          <a:xfrm>
            <a:off x="4932040" y="1491630"/>
            <a:ext cx="3240360" cy="885076"/>
          </a:xfrm>
          <a:prstGeom prst="roundRect">
            <a:avLst/>
          </a:prstGeom>
          <a:ln>
            <a:prstDash val="lgDash"/>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ĐỒ ĐẠC</a:t>
            </a:r>
          </a:p>
        </p:txBody>
      </p:sp>
      <p:sp>
        <p:nvSpPr>
          <p:cNvPr id="11" name="TextBox 10"/>
          <p:cNvSpPr txBox="1"/>
          <p:nvPr/>
        </p:nvSpPr>
        <p:spPr>
          <a:xfrm>
            <a:off x="2051720" y="2496040"/>
            <a:ext cx="1835698" cy="492443"/>
          </a:xfrm>
          <a:prstGeom prst="rect">
            <a:avLst/>
          </a:prstGeom>
          <a:noFill/>
        </p:spPr>
        <p:txBody>
          <a:bodyPr wrap="square" rtlCol="0">
            <a:spAutoFit/>
          </a:bodyPr>
          <a:lstStyle/>
          <a:p>
            <a:r>
              <a:rPr lang="en-US" sz="2600" i="1" dirty="0">
                <a:solidFill>
                  <a:srgbClr val="7030A0"/>
                </a:solidFill>
                <a:latin typeface="Cambria" panose="02040503050406030204" pitchFamily="18" charset="0"/>
                <a:ea typeface="Cambria" panose="02040503050406030204" pitchFamily="18" charset="0"/>
              </a:rPr>
              <a:t>M: </a:t>
            </a:r>
            <a:r>
              <a:rPr lang="en-US" sz="2600" i="1" dirty="0" err="1">
                <a:solidFill>
                  <a:srgbClr val="7030A0"/>
                </a:solidFill>
                <a:latin typeface="Cambria" panose="02040503050406030204" pitchFamily="18" charset="0"/>
                <a:ea typeface="Cambria" panose="02040503050406030204" pitchFamily="18" charset="0"/>
              </a:rPr>
              <a:t>mèo</a:t>
            </a:r>
            <a:endParaRPr lang="en-US" sz="2600" i="1" dirty="0">
              <a:latin typeface="Cambria" panose="02040503050406030204" pitchFamily="18" charset="0"/>
              <a:ea typeface="Cambria" panose="02040503050406030204" pitchFamily="18" charset="0"/>
            </a:endParaRPr>
          </a:p>
        </p:txBody>
      </p:sp>
      <p:sp>
        <p:nvSpPr>
          <p:cNvPr id="12" name="TextBox 11"/>
          <p:cNvSpPr txBox="1"/>
          <p:nvPr/>
        </p:nvSpPr>
        <p:spPr>
          <a:xfrm>
            <a:off x="5436096" y="2474068"/>
            <a:ext cx="2033973" cy="492443"/>
          </a:xfrm>
          <a:prstGeom prst="rect">
            <a:avLst/>
          </a:prstGeom>
          <a:noFill/>
        </p:spPr>
        <p:txBody>
          <a:bodyPr wrap="square" rtlCol="0">
            <a:spAutoFit/>
          </a:bodyPr>
          <a:lstStyle/>
          <a:p>
            <a:r>
              <a:rPr lang="en-US" sz="2600" i="1" dirty="0">
                <a:solidFill>
                  <a:srgbClr val="7030A0"/>
                </a:solidFill>
                <a:latin typeface="Cambria" panose="02040503050406030204" pitchFamily="18" charset="0"/>
                <a:ea typeface="Cambria" panose="02040503050406030204" pitchFamily="18" charset="0"/>
              </a:rPr>
              <a:t>M: </a:t>
            </a:r>
            <a:r>
              <a:rPr lang="en-US" sz="2600" i="1" dirty="0" err="1">
                <a:solidFill>
                  <a:srgbClr val="7030A0"/>
                </a:solidFill>
                <a:latin typeface="Cambria" panose="02040503050406030204" pitchFamily="18" charset="0"/>
                <a:ea typeface="Cambria" panose="02040503050406030204" pitchFamily="18" charset="0"/>
              </a:rPr>
              <a:t>quạt</a:t>
            </a:r>
            <a:r>
              <a:rPr lang="en-US" sz="2600" i="1" dirty="0">
                <a:solidFill>
                  <a:srgbClr val="7030A0"/>
                </a:solidFill>
                <a:latin typeface="Cambria" panose="02040503050406030204" pitchFamily="18" charset="0"/>
                <a:ea typeface="Cambria" panose="02040503050406030204" pitchFamily="18" charset="0"/>
              </a:rPr>
              <a:t> </a:t>
            </a:r>
            <a:r>
              <a:rPr lang="en-US" sz="2600" i="1" dirty="0" err="1">
                <a:solidFill>
                  <a:srgbClr val="7030A0"/>
                </a:solidFill>
                <a:latin typeface="Cambria" panose="02040503050406030204" pitchFamily="18" charset="0"/>
                <a:ea typeface="Cambria" panose="02040503050406030204" pitchFamily="18" charset="0"/>
              </a:rPr>
              <a:t>điện</a:t>
            </a:r>
            <a:endParaRPr lang="en-US" sz="2600" i="1" dirty="0">
              <a:latin typeface="Cambria" panose="02040503050406030204" pitchFamily="18" charset="0"/>
              <a:ea typeface="Cambria" panose="02040503050406030204" pitchFamily="18" charset="0"/>
            </a:endParaRPr>
          </a:p>
        </p:txBody>
      </p:sp>
      <p:sp>
        <p:nvSpPr>
          <p:cNvPr id="4" name="TextBox 3"/>
          <p:cNvSpPr txBox="1"/>
          <p:nvPr/>
        </p:nvSpPr>
        <p:spPr>
          <a:xfrm>
            <a:off x="1259632" y="2966511"/>
            <a:ext cx="1008112" cy="523220"/>
          </a:xfrm>
          <a:prstGeom prst="rect">
            <a:avLst/>
          </a:prstGeom>
          <a:noFill/>
        </p:spPr>
        <p:txBody>
          <a:bodyPr wrap="square" rtlCol="0">
            <a:spAutoFit/>
          </a:bodyPr>
          <a:lstStyle/>
          <a:p>
            <a:r>
              <a:rPr lang="en-US" b="1" dirty="0" err="1">
                <a:solidFill>
                  <a:srgbClr val="C00000"/>
                </a:solidFill>
                <a:latin typeface="Cambria" panose="02040503050406030204" pitchFamily="18" charset="0"/>
                <a:ea typeface="Cambria" panose="02040503050406030204" pitchFamily="18" charset="0"/>
              </a:rPr>
              <a:t>chó</a:t>
            </a:r>
            <a:endParaRPr lang="en-US" b="1" dirty="0">
              <a:solidFill>
                <a:srgbClr val="C00000"/>
              </a:solidFill>
              <a:latin typeface="Cambria" panose="02040503050406030204" pitchFamily="18" charset="0"/>
              <a:ea typeface="Cambria" panose="02040503050406030204" pitchFamily="18" charset="0"/>
            </a:endParaRPr>
          </a:p>
        </p:txBody>
      </p:sp>
      <p:sp>
        <p:nvSpPr>
          <p:cNvPr id="9" name="TextBox 8"/>
          <p:cNvSpPr txBox="1"/>
          <p:nvPr/>
        </p:nvSpPr>
        <p:spPr>
          <a:xfrm>
            <a:off x="2123728" y="2966511"/>
            <a:ext cx="1008112" cy="523220"/>
          </a:xfrm>
          <a:prstGeom prst="rect">
            <a:avLst/>
          </a:prstGeom>
          <a:noFill/>
        </p:spPr>
        <p:txBody>
          <a:bodyPr wrap="square" rtlCol="0">
            <a:spAutoFit/>
          </a:bodyPr>
          <a:lstStyle/>
          <a:p>
            <a:r>
              <a:rPr lang="en-US" b="1" dirty="0" err="1">
                <a:solidFill>
                  <a:srgbClr val="C00000"/>
                </a:solidFill>
                <a:latin typeface="Cambria" panose="02040503050406030204" pitchFamily="18" charset="0"/>
                <a:ea typeface="Cambria" panose="02040503050406030204" pitchFamily="18" charset="0"/>
              </a:rPr>
              <a:t>trâu</a:t>
            </a:r>
            <a:endParaRPr lang="en-US" b="1" dirty="0">
              <a:solidFill>
                <a:srgbClr val="C00000"/>
              </a:solidFill>
              <a:latin typeface="Cambria" panose="02040503050406030204" pitchFamily="18" charset="0"/>
              <a:ea typeface="Cambria" panose="02040503050406030204" pitchFamily="18" charset="0"/>
            </a:endParaRPr>
          </a:p>
        </p:txBody>
      </p:sp>
      <p:sp>
        <p:nvSpPr>
          <p:cNvPr id="10" name="TextBox 9"/>
          <p:cNvSpPr txBox="1"/>
          <p:nvPr/>
        </p:nvSpPr>
        <p:spPr>
          <a:xfrm>
            <a:off x="3059832" y="2962638"/>
            <a:ext cx="1008112" cy="523220"/>
          </a:xfrm>
          <a:prstGeom prst="rect">
            <a:avLst/>
          </a:prstGeom>
          <a:noFill/>
        </p:spPr>
        <p:txBody>
          <a:bodyPr wrap="square" rtlCol="0">
            <a:spAutoFit/>
          </a:bodyPr>
          <a:lstStyle/>
          <a:p>
            <a:r>
              <a:rPr lang="en-US" b="1" dirty="0" err="1">
                <a:solidFill>
                  <a:srgbClr val="C00000"/>
                </a:solidFill>
                <a:latin typeface="Cambria" panose="02040503050406030204" pitchFamily="18" charset="0"/>
                <a:ea typeface="Cambria" panose="02040503050406030204" pitchFamily="18" charset="0"/>
              </a:rPr>
              <a:t>bò</a:t>
            </a:r>
            <a:endParaRPr lang="en-US" b="1" dirty="0">
              <a:solidFill>
                <a:srgbClr val="C00000"/>
              </a:solidFill>
              <a:latin typeface="Cambria" panose="02040503050406030204" pitchFamily="18" charset="0"/>
              <a:ea typeface="Cambria" panose="02040503050406030204" pitchFamily="18" charset="0"/>
            </a:endParaRPr>
          </a:p>
        </p:txBody>
      </p:sp>
      <p:sp>
        <p:nvSpPr>
          <p:cNvPr id="13" name="TextBox 12"/>
          <p:cNvSpPr txBox="1"/>
          <p:nvPr/>
        </p:nvSpPr>
        <p:spPr>
          <a:xfrm>
            <a:off x="1763688" y="3581239"/>
            <a:ext cx="1008112" cy="523220"/>
          </a:xfrm>
          <a:prstGeom prst="rect">
            <a:avLst/>
          </a:prstGeom>
          <a:noFill/>
        </p:spPr>
        <p:txBody>
          <a:bodyPr wrap="square" rtlCol="0">
            <a:spAutoFit/>
          </a:bodyPr>
          <a:lstStyle/>
          <a:p>
            <a:r>
              <a:rPr lang="en-US" b="1" dirty="0" err="1">
                <a:solidFill>
                  <a:srgbClr val="C00000"/>
                </a:solidFill>
                <a:latin typeface="Cambria" panose="02040503050406030204" pitchFamily="18" charset="0"/>
                <a:ea typeface="Cambria" panose="02040503050406030204" pitchFamily="18" charset="0"/>
              </a:rPr>
              <a:t>gà</a:t>
            </a:r>
            <a:endParaRPr lang="en-US" b="1" dirty="0">
              <a:solidFill>
                <a:srgbClr val="C00000"/>
              </a:solidFill>
              <a:latin typeface="Cambria" panose="02040503050406030204" pitchFamily="18" charset="0"/>
              <a:ea typeface="Cambria" panose="02040503050406030204" pitchFamily="18" charset="0"/>
            </a:endParaRPr>
          </a:p>
        </p:txBody>
      </p:sp>
      <p:sp>
        <p:nvSpPr>
          <p:cNvPr id="14" name="TextBox 13"/>
          <p:cNvSpPr txBox="1"/>
          <p:nvPr/>
        </p:nvSpPr>
        <p:spPr>
          <a:xfrm>
            <a:off x="2699792" y="3577366"/>
            <a:ext cx="1008112" cy="523220"/>
          </a:xfrm>
          <a:prstGeom prst="rect">
            <a:avLst/>
          </a:prstGeom>
          <a:noFill/>
        </p:spPr>
        <p:txBody>
          <a:bodyPr wrap="square" rtlCol="0">
            <a:spAutoFit/>
          </a:bodyPr>
          <a:lstStyle/>
          <a:p>
            <a:r>
              <a:rPr lang="en-US" b="1" dirty="0" err="1">
                <a:solidFill>
                  <a:srgbClr val="C00000"/>
                </a:solidFill>
                <a:latin typeface="Cambria" panose="02040503050406030204" pitchFamily="18" charset="0"/>
                <a:ea typeface="Cambria" panose="02040503050406030204" pitchFamily="18" charset="0"/>
              </a:rPr>
              <a:t>lợn</a:t>
            </a:r>
            <a:endParaRPr lang="en-US" b="1" dirty="0">
              <a:solidFill>
                <a:srgbClr val="C00000"/>
              </a:solidFill>
              <a:latin typeface="Cambria" panose="02040503050406030204" pitchFamily="18" charset="0"/>
              <a:ea typeface="Cambria" panose="02040503050406030204" pitchFamily="18" charset="0"/>
            </a:endParaRPr>
          </a:p>
        </p:txBody>
      </p:sp>
      <p:sp>
        <p:nvSpPr>
          <p:cNvPr id="15" name="TextBox 14"/>
          <p:cNvSpPr txBox="1"/>
          <p:nvPr/>
        </p:nvSpPr>
        <p:spPr>
          <a:xfrm>
            <a:off x="3383362" y="3599750"/>
            <a:ext cx="1008112" cy="523220"/>
          </a:xfrm>
          <a:prstGeom prst="rect">
            <a:avLst/>
          </a:prstGeom>
          <a:noFill/>
        </p:spPr>
        <p:txBody>
          <a:bodyPr wrap="square" rtlCol="0">
            <a:spAutoFit/>
          </a:bodyPr>
          <a:lstStyle/>
          <a:p>
            <a:r>
              <a:rPr lang="en-US" b="1" dirty="0">
                <a:solidFill>
                  <a:srgbClr val="C00000"/>
                </a:solidFill>
                <a:latin typeface="Cambria" panose="02040503050406030204" pitchFamily="18" charset="0"/>
                <a:ea typeface="Cambria" panose="02040503050406030204" pitchFamily="18" charset="0"/>
              </a:rPr>
              <a:t>…</a:t>
            </a:r>
          </a:p>
        </p:txBody>
      </p:sp>
      <p:sp>
        <p:nvSpPr>
          <p:cNvPr id="16" name="TextBox 15"/>
          <p:cNvSpPr txBox="1"/>
          <p:nvPr/>
        </p:nvSpPr>
        <p:spPr>
          <a:xfrm>
            <a:off x="5003035" y="2969924"/>
            <a:ext cx="1625443" cy="523220"/>
          </a:xfrm>
          <a:prstGeom prst="rect">
            <a:avLst/>
          </a:prstGeom>
          <a:noFill/>
        </p:spPr>
        <p:txBody>
          <a:bodyPr wrap="square" rtlCol="0">
            <a:spAutoFit/>
          </a:bodyPr>
          <a:lstStyle/>
          <a:p>
            <a:r>
              <a:rPr lang="en-US" b="1" dirty="0" err="1">
                <a:solidFill>
                  <a:srgbClr val="C00000"/>
                </a:solidFill>
                <a:latin typeface="Cambria" panose="02040503050406030204" pitchFamily="18" charset="0"/>
                <a:ea typeface="Cambria" panose="02040503050406030204" pitchFamily="18" charset="0"/>
              </a:rPr>
              <a:t>bàn</a:t>
            </a:r>
            <a:r>
              <a:rPr lang="en-US" b="1" dirty="0">
                <a:solidFill>
                  <a:srgbClr val="C00000"/>
                </a:solidFill>
                <a:latin typeface="Cambria" panose="02040503050406030204" pitchFamily="18" charset="0"/>
                <a:ea typeface="Cambria" panose="02040503050406030204" pitchFamily="18" charset="0"/>
              </a:rPr>
              <a:t> </a:t>
            </a:r>
            <a:r>
              <a:rPr lang="en-US" b="1" dirty="0" err="1">
                <a:solidFill>
                  <a:srgbClr val="C00000"/>
                </a:solidFill>
                <a:latin typeface="Cambria" panose="02040503050406030204" pitchFamily="18" charset="0"/>
                <a:ea typeface="Cambria" panose="02040503050406030204" pitchFamily="18" charset="0"/>
              </a:rPr>
              <a:t>ghế</a:t>
            </a:r>
            <a:endParaRPr lang="en-US" b="1" dirty="0">
              <a:solidFill>
                <a:srgbClr val="C00000"/>
              </a:solidFill>
              <a:latin typeface="Cambria" panose="02040503050406030204" pitchFamily="18" charset="0"/>
              <a:ea typeface="Cambria" panose="02040503050406030204" pitchFamily="18" charset="0"/>
            </a:endParaRPr>
          </a:p>
        </p:txBody>
      </p:sp>
      <p:sp>
        <p:nvSpPr>
          <p:cNvPr id="18" name="TextBox 17"/>
          <p:cNvSpPr txBox="1"/>
          <p:nvPr/>
        </p:nvSpPr>
        <p:spPr>
          <a:xfrm>
            <a:off x="6516216" y="2966051"/>
            <a:ext cx="1505166" cy="523220"/>
          </a:xfrm>
          <a:prstGeom prst="rect">
            <a:avLst/>
          </a:prstGeom>
          <a:noFill/>
        </p:spPr>
        <p:txBody>
          <a:bodyPr wrap="square" rtlCol="0">
            <a:spAutoFit/>
          </a:bodyPr>
          <a:lstStyle/>
          <a:p>
            <a:r>
              <a:rPr lang="en-US" b="1" dirty="0" err="1">
                <a:solidFill>
                  <a:srgbClr val="C00000"/>
                </a:solidFill>
                <a:latin typeface="Cambria" panose="02040503050406030204" pitchFamily="18" charset="0"/>
                <a:ea typeface="Cambria" panose="02040503050406030204" pitchFamily="18" charset="0"/>
              </a:rPr>
              <a:t>tủ</a:t>
            </a:r>
            <a:r>
              <a:rPr lang="en-US" b="1" dirty="0">
                <a:solidFill>
                  <a:srgbClr val="C00000"/>
                </a:solidFill>
                <a:latin typeface="Cambria" panose="02040503050406030204" pitchFamily="18" charset="0"/>
                <a:ea typeface="Cambria" panose="02040503050406030204" pitchFamily="18" charset="0"/>
              </a:rPr>
              <a:t> </a:t>
            </a:r>
            <a:r>
              <a:rPr lang="en-US" b="1" dirty="0" err="1">
                <a:solidFill>
                  <a:srgbClr val="C00000"/>
                </a:solidFill>
                <a:latin typeface="Cambria" panose="02040503050406030204" pitchFamily="18" charset="0"/>
                <a:ea typeface="Cambria" panose="02040503050406030204" pitchFamily="18" charset="0"/>
              </a:rPr>
              <a:t>lạnh</a:t>
            </a:r>
            <a:endParaRPr lang="en-US" b="1" dirty="0">
              <a:solidFill>
                <a:srgbClr val="C00000"/>
              </a:solidFill>
              <a:latin typeface="Cambria" panose="02040503050406030204" pitchFamily="18" charset="0"/>
              <a:ea typeface="Cambria" panose="02040503050406030204" pitchFamily="18" charset="0"/>
            </a:endParaRPr>
          </a:p>
        </p:txBody>
      </p:sp>
      <p:sp>
        <p:nvSpPr>
          <p:cNvPr id="19" name="TextBox 18"/>
          <p:cNvSpPr txBox="1"/>
          <p:nvPr/>
        </p:nvSpPr>
        <p:spPr>
          <a:xfrm>
            <a:off x="5122221" y="3577366"/>
            <a:ext cx="1008112" cy="523220"/>
          </a:xfrm>
          <a:prstGeom prst="rect">
            <a:avLst/>
          </a:prstGeom>
          <a:noFill/>
        </p:spPr>
        <p:txBody>
          <a:bodyPr wrap="square" rtlCol="0">
            <a:spAutoFit/>
          </a:bodyPr>
          <a:lstStyle/>
          <a:p>
            <a:r>
              <a:rPr lang="en-US" b="1" dirty="0" err="1">
                <a:solidFill>
                  <a:srgbClr val="C00000"/>
                </a:solidFill>
                <a:latin typeface="Cambria" panose="02040503050406030204" pitchFamily="18" charset="0"/>
                <a:ea typeface="Cambria" panose="02040503050406030204" pitchFamily="18" charset="0"/>
              </a:rPr>
              <a:t>ti</a:t>
            </a:r>
            <a:r>
              <a:rPr lang="en-US" b="1" dirty="0">
                <a:solidFill>
                  <a:srgbClr val="C00000"/>
                </a:solidFill>
                <a:latin typeface="Cambria" panose="02040503050406030204" pitchFamily="18" charset="0"/>
                <a:ea typeface="Cambria" panose="02040503050406030204" pitchFamily="18" charset="0"/>
              </a:rPr>
              <a:t> vi</a:t>
            </a:r>
          </a:p>
        </p:txBody>
      </p:sp>
      <p:sp>
        <p:nvSpPr>
          <p:cNvPr id="20" name="TextBox 19"/>
          <p:cNvSpPr txBox="1"/>
          <p:nvPr/>
        </p:nvSpPr>
        <p:spPr>
          <a:xfrm>
            <a:off x="6130333" y="3580779"/>
            <a:ext cx="1682027" cy="523220"/>
          </a:xfrm>
          <a:prstGeom prst="rect">
            <a:avLst/>
          </a:prstGeom>
          <a:noFill/>
        </p:spPr>
        <p:txBody>
          <a:bodyPr wrap="square" rtlCol="0">
            <a:spAutoFit/>
          </a:bodyPr>
          <a:lstStyle/>
          <a:p>
            <a:r>
              <a:rPr lang="en-US" b="1" dirty="0" err="1">
                <a:solidFill>
                  <a:srgbClr val="C00000"/>
                </a:solidFill>
                <a:latin typeface="Cambria" panose="02040503050406030204" pitchFamily="18" charset="0"/>
                <a:ea typeface="Cambria" panose="02040503050406030204" pitchFamily="18" charset="0"/>
              </a:rPr>
              <a:t>máy</a:t>
            </a:r>
            <a:r>
              <a:rPr lang="en-US" b="1" dirty="0">
                <a:solidFill>
                  <a:srgbClr val="C00000"/>
                </a:solidFill>
                <a:latin typeface="Cambria" panose="02040503050406030204" pitchFamily="18" charset="0"/>
                <a:ea typeface="Cambria" panose="02040503050406030204" pitchFamily="18" charset="0"/>
              </a:rPr>
              <a:t> </a:t>
            </a:r>
            <a:r>
              <a:rPr lang="en-US" b="1" dirty="0" err="1">
                <a:solidFill>
                  <a:srgbClr val="C00000"/>
                </a:solidFill>
                <a:latin typeface="Cambria" panose="02040503050406030204" pitchFamily="18" charset="0"/>
                <a:ea typeface="Cambria" panose="02040503050406030204" pitchFamily="18" charset="0"/>
              </a:rPr>
              <a:t>giặt</a:t>
            </a:r>
            <a:endParaRPr lang="en-US" b="1" dirty="0">
              <a:solidFill>
                <a:srgbClr val="C00000"/>
              </a:solidFill>
              <a:latin typeface="Cambria" panose="02040503050406030204" pitchFamily="18" charset="0"/>
              <a:ea typeface="Cambria" panose="02040503050406030204" pitchFamily="18" charset="0"/>
            </a:endParaRPr>
          </a:p>
        </p:txBody>
      </p:sp>
      <p:sp>
        <p:nvSpPr>
          <p:cNvPr id="21" name="TextBox 20"/>
          <p:cNvSpPr txBox="1"/>
          <p:nvPr/>
        </p:nvSpPr>
        <p:spPr>
          <a:xfrm>
            <a:off x="7596336" y="3608226"/>
            <a:ext cx="1008112" cy="523220"/>
          </a:xfrm>
          <a:prstGeom prst="rect">
            <a:avLst/>
          </a:prstGeom>
          <a:noFill/>
        </p:spPr>
        <p:txBody>
          <a:bodyPr wrap="square" rtlCol="0">
            <a:spAutoFit/>
          </a:bodyPr>
          <a:lstStyle/>
          <a:p>
            <a:r>
              <a:rPr lang="en-US" b="1" dirty="0">
                <a:solidFill>
                  <a:srgbClr val="C0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8866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randombar(horizont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randombar(horizontal)">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randombar(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randombar(horizontal)">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randombar(horizontal)">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randombar(horizontal)">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randombar(horizontal)">
                                      <p:cBhvr>
                                        <p:cTn id="7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1" grpId="0"/>
      <p:bldP spid="12" grpId="0"/>
      <p:bldP spid="4" grpId="0"/>
      <p:bldP spid="9" grpId="0"/>
      <p:bldP spid="10" grpId="0"/>
      <p:bldP spid="13" grpId="0"/>
      <p:bldP spid="14" grpId="0"/>
      <p:bldP spid="15" grpId="0"/>
      <p:bldP spid="16"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539551" y="411510"/>
            <a:ext cx="7095966" cy="954107"/>
          </a:xfrm>
          <a:prstGeom prst="rect">
            <a:avLst/>
          </a:prstGeom>
          <a:noFill/>
        </p:spPr>
        <p:txBody>
          <a:bodyPr wrap="square" rtlCol="0">
            <a:spAutoFit/>
          </a:bodyPr>
          <a:lstStyle/>
          <a:p>
            <a:pPr algn="ct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2.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Đọc</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đoạn</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văn</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dưới</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đây</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và</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trả</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lời</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câu</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hỏi</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a:t>
            </a:r>
          </a:p>
          <a:p>
            <a:pPr algn="ctr"/>
            <a:endParaRPr lang="en-US" dirty="0">
              <a:solidFill>
                <a:srgbClr val="8F77AD"/>
              </a:solidFill>
              <a:latin typeface="Cambria" panose="02040503050406030204" pitchFamily="18" charset="0"/>
              <a:ea typeface="Cambria" panose="02040503050406030204" pitchFamily="18" charset="0"/>
              <a:cs typeface="milk tea Med" pitchFamily="2" charset="-34"/>
            </a:endParaRPr>
          </a:p>
        </p:txBody>
      </p:sp>
      <p:pic>
        <p:nvPicPr>
          <p:cNvPr id="63" name="รูปภาพ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575977">
            <a:off x="6904307" y="2108258"/>
            <a:ext cx="373985" cy="398113"/>
          </a:xfrm>
          <a:prstGeom prst="rect">
            <a:avLst/>
          </a:prstGeom>
        </p:spPr>
      </p:pic>
      <p:pic>
        <p:nvPicPr>
          <p:cNvPr id="64" name="รูปภาพ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575977">
            <a:off x="8695026" y="982966"/>
            <a:ext cx="250890" cy="269338"/>
          </a:xfrm>
          <a:prstGeom prst="rect">
            <a:avLst/>
          </a:prstGeom>
        </p:spPr>
      </p:pic>
      <p:pic>
        <p:nvPicPr>
          <p:cNvPr id="60" name="รูปภาพ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28085" flipH="1">
            <a:off x="343543" y="532411"/>
            <a:ext cx="392016" cy="393928"/>
          </a:xfrm>
          <a:prstGeom prst="rect">
            <a:avLst/>
          </a:prstGeom>
        </p:spPr>
      </p:pic>
      <p:pic>
        <p:nvPicPr>
          <p:cNvPr id="85" name="รูปภาพ 84"/>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rot="17575977">
            <a:off x="7995395" y="62779"/>
            <a:ext cx="204517" cy="227299"/>
          </a:xfrm>
          <a:prstGeom prst="rect">
            <a:avLst/>
          </a:prstGeom>
        </p:spPr>
      </p:pic>
      <p:sp>
        <p:nvSpPr>
          <p:cNvPr id="2" name="Rectangle 1"/>
          <p:cNvSpPr/>
          <p:nvPr/>
        </p:nvSpPr>
        <p:spPr>
          <a:xfrm>
            <a:off x="467544" y="1047240"/>
            <a:ext cx="8038247" cy="2677656"/>
          </a:xfrm>
          <a:prstGeom prst="rect">
            <a:avLst/>
          </a:prstGeom>
          <a:solidFill>
            <a:schemeClr val="bg1"/>
          </a:solidFill>
        </p:spPr>
        <p:txBody>
          <a:bodyPr wrap="square">
            <a:spAutoFit/>
          </a:bodyPr>
          <a:lstStyle/>
          <a:p>
            <a:pPr algn="just"/>
            <a:r>
              <a:rPr lang="en-US" sz="2400" dirty="0">
                <a:solidFill>
                  <a:srgbClr val="222222"/>
                </a:solidFill>
                <a:latin typeface="Cambria" panose="02040503050406030204" pitchFamily="18" charset="0"/>
                <a:ea typeface="Cambria" panose="02040503050406030204" pitchFamily="18" charset="0"/>
              </a:rPr>
              <a:t>	</a:t>
            </a:r>
            <a:r>
              <a:rPr lang="vi-VN" sz="2400" dirty="0">
                <a:solidFill>
                  <a:srgbClr val="222222"/>
                </a:solidFill>
                <a:latin typeface="Cambria" panose="02040503050406030204" pitchFamily="18" charset="0"/>
                <a:ea typeface="Cambria" panose="02040503050406030204" pitchFamily="18" charset="0"/>
              </a:rPr>
              <a:t>Nhà Thủy ở ngay dưới thuyền. Con sông thân yêu, nơi có “nhà” của Thủy ấy, là sông Hồng. Lòng sông mở mênh mông, quãng chảy qua Hà Nội càng mênh mông hơn. Mỗi cánh buồm nổi trên dòng sông, nom cứ như là một con bướm nhỏ. Lúc nắng ửng mây hồng, nước sông nhấp nháy như sao bay.</a:t>
            </a:r>
            <a:r>
              <a:rPr lang="en-US" sz="2400" dirty="0">
                <a:solidFill>
                  <a:srgbClr val="222222"/>
                </a:solidFill>
                <a:latin typeface="Cambria" panose="02040503050406030204" pitchFamily="18" charset="0"/>
                <a:ea typeface="Cambria" panose="02040503050406030204" pitchFamily="18" charset="0"/>
              </a:rPr>
              <a:t>	</a:t>
            </a:r>
          </a:p>
          <a:p>
            <a:pPr algn="just"/>
            <a:r>
              <a:rPr lang="en-US" sz="2400" dirty="0">
                <a:solidFill>
                  <a:srgbClr val="222222"/>
                </a:solidFill>
                <a:latin typeface="Cambria" panose="02040503050406030204" pitchFamily="18" charset="0"/>
                <a:ea typeface="Cambria" panose="02040503050406030204" pitchFamily="18" charset="0"/>
              </a:rPr>
              <a:t>						Theo </a:t>
            </a:r>
            <a:r>
              <a:rPr lang="en-US" sz="2400" dirty="0" err="1">
                <a:solidFill>
                  <a:srgbClr val="222222"/>
                </a:solidFill>
                <a:latin typeface="Cambria" panose="02040503050406030204" pitchFamily="18" charset="0"/>
                <a:ea typeface="Cambria" panose="02040503050406030204" pitchFamily="18" charset="0"/>
              </a:rPr>
              <a:t>Phong</a:t>
            </a:r>
            <a:r>
              <a:rPr lang="en-US" sz="2400" dirty="0">
                <a:solidFill>
                  <a:srgbClr val="222222"/>
                </a:solidFill>
                <a:latin typeface="Cambria" panose="02040503050406030204" pitchFamily="18" charset="0"/>
                <a:ea typeface="Cambria" panose="02040503050406030204" pitchFamily="18" charset="0"/>
              </a:rPr>
              <a:t> Thu</a:t>
            </a:r>
            <a:endParaRPr lang="vi-VN" sz="2400" dirty="0">
              <a:solidFill>
                <a:srgbClr val="222222"/>
              </a:solidFill>
              <a:latin typeface="Cambria" panose="02040503050406030204" pitchFamily="18" charset="0"/>
              <a:ea typeface="Cambria" panose="02040503050406030204" pitchFamily="18" charset="0"/>
            </a:endParaRPr>
          </a:p>
        </p:txBody>
      </p:sp>
      <p:sp>
        <p:nvSpPr>
          <p:cNvPr id="3" name="Rectangle 2"/>
          <p:cNvSpPr/>
          <p:nvPr/>
        </p:nvSpPr>
        <p:spPr>
          <a:xfrm>
            <a:off x="468331" y="3811480"/>
            <a:ext cx="8208912" cy="954107"/>
          </a:xfrm>
          <a:prstGeom prst="rect">
            <a:avLst/>
          </a:prstGeom>
          <a:solidFill>
            <a:srgbClr val="924CA5"/>
          </a:solidFill>
        </p:spPr>
        <p:txBody>
          <a:bodyPr wrap="square">
            <a:spAutoFit/>
          </a:bodyPr>
          <a:lstStyle/>
          <a:p>
            <a:r>
              <a:rPr lang="vi-VN" dirty="0">
                <a:solidFill>
                  <a:schemeClr val="accent6">
                    <a:lumMod val="20000"/>
                    <a:lumOff val="80000"/>
                  </a:schemeClr>
                </a:solidFill>
                <a:latin typeface="Cambria" panose="02040503050406030204" pitchFamily="18" charset="0"/>
                <a:ea typeface="Cambria" panose="02040503050406030204" pitchFamily="18" charset="0"/>
              </a:rPr>
              <a:t>– Cánh buồm trên sông được so sánh với sự vật nào?</a:t>
            </a:r>
          </a:p>
          <a:p>
            <a:r>
              <a:rPr lang="vi-VN" dirty="0">
                <a:solidFill>
                  <a:schemeClr val="accent6">
                    <a:lumMod val="20000"/>
                    <a:lumOff val="80000"/>
                  </a:schemeClr>
                </a:solidFill>
                <a:latin typeface="Cambria" panose="02040503050406030204" pitchFamily="18" charset="0"/>
                <a:ea typeface="Cambria" panose="02040503050406030204" pitchFamily="18" charset="0"/>
              </a:rPr>
              <a:t>– Nước sông được ví với sự vật nào?</a:t>
            </a:r>
            <a:endParaRPr lang="vi-VN" b="0" i="0" dirty="0">
              <a:solidFill>
                <a:schemeClr val="accent6">
                  <a:lumMod val="20000"/>
                  <a:lumOff val="80000"/>
                </a:schemeClr>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995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1000" fill="hold"/>
                                        <p:tgtEl>
                                          <p:spTgt spid="47"/>
                                        </p:tgtEl>
                                        <p:attrNameLst>
                                          <p:attrName>ppt_w</p:attrName>
                                        </p:attrNameLst>
                                      </p:cBhvr>
                                      <p:tavLst>
                                        <p:tav tm="0">
                                          <p:val>
                                            <p:fltVal val="0"/>
                                          </p:val>
                                        </p:tav>
                                        <p:tav tm="100000">
                                          <p:val>
                                            <p:strVal val="#ppt_w"/>
                                          </p:val>
                                        </p:tav>
                                      </p:tavLst>
                                    </p:anim>
                                    <p:anim calcmode="lin" valueType="num">
                                      <p:cBhvr>
                                        <p:cTn id="8" dur="1000" fill="hold"/>
                                        <p:tgtEl>
                                          <p:spTgt spid="47"/>
                                        </p:tgtEl>
                                        <p:attrNameLst>
                                          <p:attrName>ppt_h</p:attrName>
                                        </p:attrNameLst>
                                      </p:cBhvr>
                                      <p:tavLst>
                                        <p:tav tm="0">
                                          <p:val>
                                            <p:fltVal val="0"/>
                                          </p:val>
                                        </p:tav>
                                        <p:tav tm="100000">
                                          <p:val>
                                            <p:strVal val="#ppt_h"/>
                                          </p:val>
                                        </p:tav>
                                      </p:tavLst>
                                    </p:anim>
                                    <p:anim calcmode="lin" valueType="num">
                                      <p:cBhvr>
                                        <p:cTn id="9" dur="1000" fill="hold"/>
                                        <p:tgtEl>
                                          <p:spTgt spid="47"/>
                                        </p:tgtEl>
                                        <p:attrNameLst>
                                          <p:attrName>style.rotation</p:attrName>
                                        </p:attrNameLst>
                                      </p:cBhvr>
                                      <p:tavLst>
                                        <p:tav tm="0">
                                          <p:val>
                                            <p:fltVal val="90"/>
                                          </p:val>
                                        </p:tav>
                                        <p:tav tm="100000">
                                          <p:val>
                                            <p:fltVal val="0"/>
                                          </p:val>
                                        </p:tav>
                                      </p:tavLst>
                                    </p:anim>
                                    <p:animEffect transition="in" filter="fade">
                                      <p:cBhvr>
                                        <p:cTn id="10" dur="10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539551" y="411510"/>
            <a:ext cx="7095966" cy="954107"/>
          </a:xfrm>
          <a:prstGeom prst="rect">
            <a:avLst/>
          </a:prstGeom>
          <a:noFill/>
        </p:spPr>
        <p:txBody>
          <a:bodyPr wrap="square" rtlCol="0">
            <a:spAutoFit/>
          </a:bodyPr>
          <a:lstStyle/>
          <a:p>
            <a:pPr algn="ct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2.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Đọc</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đoạn</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văn</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dưới</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đây</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và</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trả</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lời</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câu</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hỏi</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a:t>
            </a:r>
          </a:p>
          <a:p>
            <a:pPr algn="ctr"/>
            <a:endParaRPr lang="en-US" dirty="0">
              <a:solidFill>
                <a:srgbClr val="8F77AD"/>
              </a:solidFill>
              <a:latin typeface="Cambria" panose="02040503050406030204" pitchFamily="18" charset="0"/>
              <a:ea typeface="Cambria" panose="02040503050406030204" pitchFamily="18" charset="0"/>
              <a:cs typeface="milk tea Med" pitchFamily="2" charset="-34"/>
            </a:endParaRPr>
          </a:p>
        </p:txBody>
      </p:sp>
      <p:pic>
        <p:nvPicPr>
          <p:cNvPr id="63" name="รูปภาพ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575977">
            <a:off x="6904307" y="2108258"/>
            <a:ext cx="373985" cy="398113"/>
          </a:xfrm>
          <a:prstGeom prst="rect">
            <a:avLst/>
          </a:prstGeom>
        </p:spPr>
      </p:pic>
      <p:pic>
        <p:nvPicPr>
          <p:cNvPr id="64" name="รูปภาพ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575977">
            <a:off x="8695026" y="982966"/>
            <a:ext cx="250890" cy="269338"/>
          </a:xfrm>
          <a:prstGeom prst="rect">
            <a:avLst/>
          </a:prstGeom>
        </p:spPr>
      </p:pic>
      <p:pic>
        <p:nvPicPr>
          <p:cNvPr id="60" name="รูปภาพ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28085" flipH="1">
            <a:off x="343543" y="532411"/>
            <a:ext cx="392016" cy="393928"/>
          </a:xfrm>
          <a:prstGeom prst="rect">
            <a:avLst/>
          </a:prstGeom>
        </p:spPr>
      </p:pic>
      <p:pic>
        <p:nvPicPr>
          <p:cNvPr id="85" name="รูปภาพ 84"/>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rot="17575977">
            <a:off x="7995395" y="62779"/>
            <a:ext cx="204517" cy="227299"/>
          </a:xfrm>
          <a:prstGeom prst="rect">
            <a:avLst/>
          </a:prstGeom>
        </p:spPr>
      </p:pic>
      <p:sp>
        <p:nvSpPr>
          <p:cNvPr id="2" name="Rectangle 1"/>
          <p:cNvSpPr/>
          <p:nvPr/>
        </p:nvSpPr>
        <p:spPr>
          <a:xfrm>
            <a:off x="467544" y="1047240"/>
            <a:ext cx="8038247" cy="2677656"/>
          </a:xfrm>
          <a:prstGeom prst="rect">
            <a:avLst/>
          </a:prstGeom>
          <a:solidFill>
            <a:schemeClr val="bg1"/>
          </a:solidFill>
        </p:spPr>
        <p:txBody>
          <a:bodyPr wrap="square">
            <a:spAutoFit/>
          </a:bodyPr>
          <a:lstStyle/>
          <a:p>
            <a:pPr algn="just"/>
            <a:r>
              <a:rPr lang="en-US" sz="2400" dirty="0">
                <a:solidFill>
                  <a:srgbClr val="222222"/>
                </a:solidFill>
                <a:latin typeface="Cambria" panose="02040503050406030204" pitchFamily="18" charset="0"/>
                <a:ea typeface="Cambria" panose="02040503050406030204" pitchFamily="18" charset="0"/>
              </a:rPr>
              <a:t>	</a:t>
            </a:r>
            <a:r>
              <a:rPr lang="vi-VN" sz="2400" dirty="0">
                <a:solidFill>
                  <a:srgbClr val="222222"/>
                </a:solidFill>
                <a:latin typeface="Cambria" panose="02040503050406030204" pitchFamily="18" charset="0"/>
                <a:ea typeface="Cambria" panose="02040503050406030204" pitchFamily="18" charset="0"/>
              </a:rPr>
              <a:t>Nhà Thủy ở ngay dưới thuyền. Con sông thân yêu, nơi có “nhà” của Thủy ấy, là sông Hồng. Lòng sông mở mênh mông, quãng chảy qua Hà Nội càng mênh mông hơn. Mỗi cánh buồm nổi trên dòng sông, nom cứ như là một con bướm nhỏ. Lúc nắng ửng mây hồng, nước sông nhấp nháy như sao bay.</a:t>
            </a:r>
            <a:r>
              <a:rPr lang="en-US" sz="2400" dirty="0">
                <a:solidFill>
                  <a:srgbClr val="222222"/>
                </a:solidFill>
                <a:latin typeface="Cambria" panose="02040503050406030204" pitchFamily="18" charset="0"/>
                <a:ea typeface="Cambria" panose="02040503050406030204" pitchFamily="18" charset="0"/>
              </a:rPr>
              <a:t>	</a:t>
            </a:r>
          </a:p>
          <a:p>
            <a:pPr algn="just"/>
            <a:r>
              <a:rPr lang="en-US" sz="2400" dirty="0">
                <a:solidFill>
                  <a:srgbClr val="222222"/>
                </a:solidFill>
                <a:latin typeface="Cambria" panose="02040503050406030204" pitchFamily="18" charset="0"/>
                <a:ea typeface="Cambria" panose="02040503050406030204" pitchFamily="18" charset="0"/>
              </a:rPr>
              <a:t>						Theo </a:t>
            </a:r>
            <a:r>
              <a:rPr lang="en-US" sz="2400" dirty="0" err="1">
                <a:solidFill>
                  <a:srgbClr val="222222"/>
                </a:solidFill>
                <a:latin typeface="Cambria" panose="02040503050406030204" pitchFamily="18" charset="0"/>
                <a:ea typeface="Cambria" panose="02040503050406030204" pitchFamily="18" charset="0"/>
              </a:rPr>
              <a:t>Phong</a:t>
            </a:r>
            <a:r>
              <a:rPr lang="en-US" sz="2400" dirty="0">
                <a:solidFill>
                  <a:srgbClr val="222222"/>
                </a:solidFill>
                <a:latin typeface="Cambria" panose="02040503050406030204" pitchFamily="18" charset="0"/>
                <a:ea typeface="Cambria" panose="02040503050406030204" pitchFamily="18" charset="0"/>
              </a:rPr>
              <a:t> Thu</a:t>
            </a:r>
            <a:endParaRPr lang="vi-VN" sz="2400" dirty="0">
              <a:solidFill>
                <a:srgbClr val="222222"/>
              </a:solidFill>
              <a:latin typeface="Cambria" panose="02040503050406030204" pitchFamily="18" charset="0"/>
              <a:ea typeface="Cambria" panose="02040503050406030204" pitchFamily="18" charset="0"/>
            </a:endParaRPr>
          </a:p>
        </p:txBody>
      </p:sp>
      <p:sp>
        <p:nvSpPr>
          <p:cNvPr id="3" name="Rectangle 2"/>
          <p:cNvSpPr/>
          <p:nvPr/>
        </p:nvSpPr>
        <p:spPr>
          <a:xfrm>
            <a:off x="468331" y="3811480"/>
            <a:ext cx="8208912" cy="523220"/>
          </a:xfrm>
          <a:prstGeom prst="rect">
            <a:avLst/>
          </a:prstGeom>
          <a:solidFill>
            <a:schemeClr val="accent2">
              <a:lumMod val="75000"/>
            </a:schemeClr>
          </a:solidFill>
        </p:spPr>
        <p:txBody>
          <a:bodyPr wrap="square">
            <a:spAutoFit/>
          </a:bodyPr>
          <a:lstStyle/>
          <a:p>
            <a:r>
              <a:rPr lang="vi-VN" dirty="0">
                <a:solidFill>
                  <a:schemeClr val="accent6">
                    <a:lumMod val="20000"/>
                    <a:lumOff val="80000"/>
                  </a:schemeClr>
                </a:solidFill>
                <a:latin typeface="Cambria" panose="02040503050406030204" pitchFamily="18" charset="0"/>
                <a:ea typeface="Cambria" panose="02040503050406030204" pitchFamily="18" charset="0"/>
              </a:rPr>
              <a:t>– Cánh buồm trên sông được so sánh với sự vật nào?</a:t>
            </a:r>
          </a:p>
        </p:txBody>
      </p:sp>
      <p:sp>
        <p:nvSpPr>
          <p:cNvPr id="10" name="Rectangle 9"/>
          <p:cNvSpPr/>
          <p:nvPr/>
        </p:nvSpPr>
        <p:spPr>
          <a:xfrm>
            <a:off x="539551" y="2583366"/>
            <a:ext cx="1512169" cy="345381"/>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39551" y="2552469"/>
            <a:ext cx="784887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236296" y="2211710"/>
            <a:ext cx="1269495" cy="345381"/>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539550" y="2928747"/>
            <a:ext cx="151217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921158" y="2211710"/>
            <a:ext cx="467266"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32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539551" y="411510"/>
            <a:ext cx="7095966" cy="954107"/>
          </a:xfrm>
          <a:prstGeom prst="rect">
            <a:avLst/>
          </a:prstGeom>
          <a:noFill/>
        </p:spPr>
        <p:txBody>
          <a:bodyPr wrap="square" rtlCol="0">
            <a:spAutoFit/>
          </a:bodyPr>
          <a:lstStyle/>
          <a:p>
            <a:pPr algn="ct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2.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Đọc</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đoạn</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văn</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dưới</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đây</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và</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trả</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lời</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câu</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 </a:t>
            </a:r>
            <a:r>
              <a:rPr lang="en-US" dirty="0" err="1">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hỏi</a:t>
            </a:r>
            <a:r>
              <a:rPr lang="en-US" dirty="0">
                <a:solidFill>
                  <a:srgbClr val="8F77AD"/>
                </a:solidFill>
                <a:effectLst>
                  <a:glow rad="101600">
                    <a:schemeClr val="accent4">
                      <a:lumMod val="40000"/>
                      <a:lumOff val="60000"/>
                      <a:alpha val="60000"/>
                    </a:schemeClr>
                  </a:glow>
                </a:effectLst>
                <a:latin typeface="Cambria" panose="02040503050406030204" pitchFamily="18" charset="0"/>
                <a:ea typeface="Cambria" panose="02040503050406030204" pitchFamily="18" charset="0"/>
                <a:cs typeface="milk tea Med" pitchFamily="2" charset="-34"/>
              </a:rPr>
              <a:t>:</a:t>
            </a:r>
          </a:p>
          <a:p>
            <a:pPr algn="ctr"/>
            <a:endParaRPr lang="en-US" dirty="0">
              <a:solidFill>
                <a:srgbClr val="8F77AD"/>
              </a:solidFill>
              <a:latin typeface="Cambria" panose="02040503050406030204" pitchFamily="18" charset="0"/>
              <a:ea typeface="Cambria" panose="02040503050406030204" pitchFamily="18" charset="0"/>
              <a:cs typeface="milk tea Med" pitchFamily="2" charset="-34"/>
            </a:endParaRPr>
          </a:p>
        </p:txBody>
      </p:sp>
      <p:pic>
        <p:nvPicPr>
          <p:cNvPr id="63" name="รูปภาพ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575977">
            <a:off x="6904307" y="2108258"/>
            <a:ext cx="373985" cy="398113"/>
          </a:xfrm>
          <a:prstGeom prst="rect">
            <a:avLst/>
          </a:prstGeom>
        </p:spPr>
      </p:pic>
      <p:pic>
        <p:nvPicPr>
          <p:cNvPr id="64" name="รูปภาพ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575977">
            <a:off x="8695026" y="982966"/>
            <a:ext cx="250890" cy="269338"/>
          </a:xfrm>
          <a:prstGeom prst="rect">
            <a:avLst/>
          </a:prstGeom>
        </p:spPr>
      </p:pic>
      <p:pic>
        <p:nvPicPr>
          <p:cNvPr id="60" name="รูปภาพ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28085" flipH="1">
            <a:off x="343543" y="532411"/>
            <a:ext cx="392016" cy="393928"/>
          </a:xfrm>
          <a:prstGeom prst="rect">
            <a:avLst/>
          </a:prstGeom>
        </p:spPr>
      </p:pic>
      <p:pic>
        <p:nvPicPr>
          <p:cNvPr id="85" name="รูปภาพ 84"/>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rot="17575977">
            <a:off x="7995395" y="62779"/>
            <a:ext cx="204517" cy="227299"/>
          </a:xfrm>
          <a:prstGeom prst="rect">
            <a:avLst/>
          </a:prstGeom>
        </p:spPr>
      </p:pic>
      <p:sp>
        <p:nvSpPr>
          <p:cNvPr id="2" name="Rectangle 1"/>
          <p:cNvSpPr/>
          <p:nvPr/>
        </p:nvSpPr>
        <p:spPr>
          <a:xfrm>
            <a:off x="467544" y="1047240"/>
            <a:ext cx="8038247" cy="2677656"/>
          </a:xfrm>
          <a:prstGeom prst="rect">
            <a:avLst/>
          </a:prstGeom>
          <a:solidFill>
            <a:schemeClr val="bg1"/>
          </a:solidFill>
        </p:spPr>
        <p:txBody>
          <a:bodyPr wrap="square">
            <a:spAutoFit/>
          </a:bodyPr>
          <a:lstStyle/>
          <a:p>
            <a:pPr algn="just"/>
            <a:r>
              <a:rPr lang="en-US" sz="2400" dirty="0">
                <a:solidFill>
                  <a:srgbClr val="222222"/>
                </a:solidFill>
                <a:latin typeface="Cambria" panose="02040503050406030204" pitchFamily="18" charset="0"/>
                <a:ea typeface="Cambria" panose="02040503050406030204" pitchFamily="18" charset="0"/>
              </a:rPr>
              <a:t>	</a:t>
            </a:r>
            <a:r>
              <a:rPr lang="vi-VN" sz="2400" dirty="0">
                <a:solidFill>
                  <a:srgbClr val="222222"/>
                </a:solidFill>
                <a:latin typeface="Cambria" panose="02040503050406030204" pitchFamily="18" charset="0"/>
                <a:ea typeface="Cambria" panose="02040503050406030204" pitchFamily="18" charset="0"/>
              </a:rPr>
              <a:t>Nhà Thủy ở ngay dưới thuyền. Con sông thân yêu, nơi có “nhà” của Thủy ấy, là sông Hồng. Lòng sông mở mênh mông, quãng chảy qua Hà Nội càng mênh mông hơn. Mỗi cánh buồm nổi trên dòng sông, nom cứ như là một con bướm nhỏ. Lúc nắng ửng mây hồng, nước sông nhấp nháy như sao bay.</a:t>
            </a:r>
            <a:r>
              <a:rPr lang="en-US" sz="2400" dirty="0">
                <a:solidFill>
                  <a:srgbClr val="222222"/>
                </a:solidFill>
                <a:latin typeface="Cambria" panose="02040503050406030204" pitchFamily="18" charset="0"/>
                <a:ea typeface="Cambria" panose="02040503050406030204" pitchFamily="18" charset="0"/>
              </a:rPr>
              <a:t>	</a:t>
            </a:r>
          </a:p>
          <a:p>
            <a:pPr algn="just"/>
            <a:r>
              <a:rPr lang="en-US" sz="2400" dirty="0">
                <a:solidFill>
                  <a:srgbClr val="222222"/>
                </a:solidFill>
                <a:latin typeface="Cambria" panose="02040503050406030204" pitchFamily="18" charset="0"/>
                <a:ea typeface="Cambria" panose="02040503050406030204" pitchFamily="18" charset="0"/>
              </a:rPr>
              <a:t>						Theo </a:t>
            </a:r>
            <a:r>
              <a:rPr lang="en-US" sz="2400" dirty="0" err="1">
                <a:solidFill>
                  <a:srgbClr val="222222"/>
                </a:solidFill>
                <a:latin typeface="Cambria" panose="02040503050406030204" pitchFamily="18" charset="0"/>
                <a:ea typeface="Cambria" panose="02040503050406030204" pitchFamily="18" charset="0"/>
              </a:rPr>
              <a:t>Phong</a:t>
            </a:r>
            <a:r>
              <a:rPr lang="en-US" sz="2400" dirty="0">
                <a:solidFill>
                  <a:srgbClr val="222222"/>
                </a:solidFill>
                <a:latin typeface="Cambria" panose="02040503050406030204" pitchFamily="18" charset="0"/>
                <a:ea typeface="Cambria" panose="02040503050406030204" pitchFamily="18" charset="0"/>
              </a:rPr>
              <a:t> Thu</a:t>
            </a:r>
            <a:endParaRPr lang="vi-VN" sz="2400" dirty="0">
              <a:solidFill>
                <a:srgbClr val="222222"/>
              </a:solidFill>
              <a:latin typeface="Cambria" panose="02040503050406030204" pitchFamily="18" charset="0"/>
              <a:ea typeface="Cambria" panose="02040503050406030204" pitchFamily="18" charset="0"/>
            </a:endParaRPr>
          </a:p>
        </p:txBody>
      </p:sp>
      <p:sp>
        <p:nvSpPr>
          <p:cNvPr id="3" name="Rectangle 2"/>
          <p:cNvSpPr/>
          <p:nvPr/>
        </p:nvSpPr>
        <p:spPr>
          <a:xfrm>
            <a:off x="1187430" y="3861360"/>
            <a:ext cx="5903869" cy="523220"/>
          </a:xfrm>
          <a:prstGeom prst="rect">
            <a:avLst/>
          </a:prstGeom>
          <a:solidFill>
            <a:srgbClr val="DAA2B6"/>
          </a:solidFill>
        </p:spPr>
        <p:txBody>
          <a:bodyPr wrap="square">
            <a:spAutoFit/>
          </a:bodyPr>
          <a:lstStyle/>
          <a:p>
            <a:r>
              <a:rPr lang="vi-VN" dirty="0">
                <a:solidFill>
                  <a:schemeClr val="tx1">
                    <a:lumMod val="95000"/>
                    <a:lumOff val="5000"/>
                  </a:schemeClr>
                </a:solidFill>
                <a:latin typeface="Cambria" panose="02040503050406030204" pitchFamily="18" charset="0"/>
                <a:ea typeface="Cambria" panose="02040503050406030204" pitchFamily="18" charset="0"/>
              </a:rPr>
              <a:t>– Nước sông được ví với sự vật nào?</a:t>
            </a:r>
          </a:p>
        </p:txBody>
      </p:sp>
      <p:sp>
        <p:nvSpPr>
          <p:cNvPr id="10" name="Rectangle 9"/>
          <p:cNvSpPr/>
          <p:nvPr/>
        </p:nvSpPr>
        <p:spPr>
          <a:xfrm>
            <a:off x="1115617" y="2946449"/>
            <a:ext cx="1080120" cy="345381"/>
          </a:xfrm>
          <a:prstGeom prst="rect">
            <a:avLst/>
          </a:prstGeom>
          <a:solidFill>
            <a:schemeClr val="accent2">
              <a:lumMod val="50000"/>
              <a:alpha val="21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462344" y="2914799"/>
            <a:ext cx="29260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9551" y="3291830"/>
            <a:ext cx="155448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50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61" name="เมฆ 60"/>
          <p:cNvSpPr/>
          <p:nvPr/>
        </p:nvSpPr>
        <p:spPr>
          <a:xfrm rot="1140269" flipH="1">
            <a:off x="7300650" y="-1007706"/>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pic>
        <p:nvPicPr>
          <p:cNvPr id="3" name="รูปภาพ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8641" y="818280"/>
            <a:ext cx="414494" cy="444971"/>
          </a:xfrm>
          <a:prstGeom prst="rect">
            <a:avLst/>
          </a:prstGeom>
        </p:spPr>
      </p:pic>
      <p:pic>
        <p:nvPicPr>
          <p:cNvPr id="40" name="รูปภาพ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587" y="236024"/>
            <a:ext cx="566881" cy="603454"/>
          </a:xfrm>
          <a:prstGeom prst="rect">
            <a:avLst/>
          </a:prstGeom>
        </p:spPr>
      </p:pic>
      <p:pic>
        <p:nvPicPr>
          <p:cNvPr id="41" name="รูปภาพ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790" y="1086494"/>
            <a:ext cx="646123" cy="725364"/>
          </a:xfrm>
          <a:prstGeom prst="rect">
            <a:avLst/>
          </a:prstGeom>
        </p:spPr>
      </p:pic>
      <p:pic>
        <p:nvPicPr>
          <p:cNvPr id="45" name="รูปภาพ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8676" y="138257"/>
            <a:ext cx="1162356" cy="1017061"/>
          </a:xfrm>
          <a:prstGeom prst="rect">
            <a:avLst/>
          </a:prstGeom>
        </p:spPr>
      </p:pic>
      <p:grpSp>
        <p:nvGrpSpPr>
          <p:cNvPr id="14" name="กลุ่ม 50"/>
          <p:cNvGrpSpPr/>
          <p:nvPr/>
        </p:nvGrpSpPr>
        <p:grpSpPr>
          <a:xfrm>
            <a:off x="113613" y="138257"/>
            <a:ext cx="9036496" cy="746992"/>
            <a:chOff x="2806783" y="1257868"/>
            <a:chExt cx="4382888" cy="703568"/>
          </a:xfrm>
        </p:grpSpPr>
        <p:sp>
          <p:nvSpPr>
            <p:cNvPr id="15" name="สี่เหลี่ยมผืนผ้า 78"/>
            <p:cNvSpPr/>
            <p:nvPr/>
          </p:nvSpPr>
          <p:spPr>
            <a:xfrm>
              <a:off x="2952059" y="1315406"/>
              <a:ext cx="4237612" cy="646030"/>
            </a:xfrm>
            <a:prstGeom prst="rect">
              <a:avLst/>
            </a:prstGeom>
            <a:pattFill prst="wdDnDiag">
              <a:fgClr>
                <a:srgbClr val="FFD85B"/>
              </a:fgClr>
              <a:bgClr>
                <a:schemeClr val="bg1"/>
              </a:bgClr>
            </a:pattFill>
            <a:ln w="1905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16" name="สี่เหลี่ยมผืนผ้า 44"/>
            <p:cNvSpPr/>
            <p:nvPr/>
          </p:nvSpPr>
          <p:spPr>
            <a:xfrm>
              <a:off x="2806783" y="1257868"/>
              <a:ext cx="4315669" cy="646030"/>
            </a:xfrm>
            <a:prstGeom prst="rect">
              <a:avLst/>
            </a:prstGeom>
            <a:solidFill>
              <a:srgbClr val="EFD9E1"/>
            </a:solidFill>
            <a:ln w="19050">
              <a:solidFill>
                <a:schemeClr val="accent4">
                  <a:lumMod val="75000"/>
                </a:schemeClr>
              </a:solidFill>
              <a:prstDash val="solid"/>
            </a:ln>
            <a:effectLst>
              <a:innerShdw blurRad="63500" dist="50800" dir="2700000">
                <a:srgbClr val="D597A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Bahnschrift SemiBold Condensed" panose="020B0502040204020203" pitchFamily="34" charset="0"/>
                </a:rPr>
                <a:t>Bài 3: </a:t>
              </a:r>
              <a:r>
                <a:rPr lang="en-US" sz="2400" dirty="0" err="1">
                  <a:solidFill>
                    <a:srgbClr val="002060"/>
                  </a:solidFill>
                  <a:latin typeface="Bahnschrift SemiBold Condensed" panose="020B0502040204020203" pitchFamily="34" charset="0"/>
                </a:rPr>
                <a:t>Tìm</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hình</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ảnh</a:t>
              </a:r>
              <a:r>
                <a:rPr lang="en-US" sz="2400" dirty="0">
                  <a:solidFill>
                    <a:srgbClr val="002060"/>
                  </a:solidFill>
                  <a:latin typeface="Bahnschrift SemiBold Condensed" panose="020B0502040204020203" pitchFamily="34" charset="0"/>
                </a:rPr>
                <a:t> so </a:t>
              </a:r>
              <a:r>
                <a:rPr lang="en-US" sz="2400" dirty="0" err="1">
                  <a:solidFill>
                    <a:srgbClr val="002060"/>
                  </a:solidFill>
                  <a:latin typeface="Bahnschrift SemiBold Condensed" panose="020B0502040204020203" pitchFamily="34" charset="0"/>
                </a:rPr>
                <a:t>sánh</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trong</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các</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đoạn</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dưới</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đây</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và</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nêu</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tác</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dụng</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của</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nó</a:t>
              </a:r>
              <a:r>
                <a:rPr lang="en-US" sz="2400" dirty="0">
                  <a:solidFill>
                    <a:srgbClr val="002060"/>
                  </a:solidFill>
                  <a:latin typeface="Bahnschrift SemiBold Condensed" panose="020B0502040204020203" pitchFamily="34" charset="0"/>
                </a:rPr>
                <a:t>:</a:t>
              </a:r>
              <a:endParaRPr lang="th-TH" sz="2400" dirty="0">
                <a:solidFill>
                  <a:srgbClr val="002060"/>
                </a:solidFill>
                <a:latin typeface="Bahnschrift SemiBold Condensed" panose="020B0502040204020203" pitchFamily="34" charset="0"/>
              </a:endParaRPr>
            </a:p>
          </p:txBody>
        </p:sp>
      </p:grpSp>
      <p:sp>
        <p:nvSpPr>
          <p:cNvPr id="2" name="Rectangle 1"/>
          <p:cNvSpPr/>
          <p:nvPr/>
        </p:nvSpPr>
        <p:spPr>
          <a:xfrm>
            <a:off x="337931" y="988401"/>
            <a:ext cx="4224635" cy="1930619"/>
          </a:xfrm>
          <a:prstGeom prst="rect">
            <a:avLst/>
          </a:prstGeom>
          <a:solidFill>
            <a:srgbClr val="F2AF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2400" dirty="0">
                <a:solidFill>
                  <a:schemeClr val="tx1">
                    <a:lumMod val="95000"/>
                    <a:lumOff val="5000"/>
                  </a:schemeClr>
                </a:solidFill>
                <a:latin typeface="Cambria" panose="02040503050406030204" pitchFamily="18" charset="0"/>
                <a:ea typeface="Cambria" panose="02040503050406030204" pitchFamily="18" charset="0"/>
              </a:rPr>
              <a:t>Cao </a:t>
            </a:r>
            <a:r>
              <a:rPr lang="en-US" sz="2400" dirty="0" err="1">
                <a:solidFill>
                  <a:schemeClr val="tx1">
                    <a:lumMod val="95000"/>
                    <a:lumOff val="5000"/>
                  </a:schemeClr>
                </a:solidFill>
                <a:latin typeface="Cambria" panose="02040503050406030204" pitchFamily="18" charset="0"/>
                <a:ea typeface="Cambria" panose="02040503050406030204" pitchFamily="18" charset="0"/>
              </a:rPr>
              <a:t>cao</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cao</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mãi</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a:p>
            <a:pPr lvl="1" algn="just"/>
            <a:r>
              <a:rPr lang="en-US" sz="2400" dirty="0" err="1">
                <a:solidFill>
                  <a:schemeClr val="tx1">
                    <a:lumMod val="95000"/>
                    <a:lumOff val="5000"/>
                  </a:schemeClr>
                </a:solidFill>
                <a:latin typeface="Cambria" panose="02040503050406030204" pitchFamily="18" charset="0"/>
                <a:ea typeface="Cambria" panose="02040503050406030204" pitchFamily="18" charset="0"/>
              </a:rPr>
              <a:t>Tàu</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vươn</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giữa</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trời</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a:p>
            <a:pPr lvl="1" algn="just"/>
            <a:r>
              <a:rPr lang="en-US" sz="2400" dirty="0" err="1">
                <a:solidFill>
                  <a:schemeClr val="tx1">
                    <a:lumMod val="95000"/>
                    <a:lumOff val="5000"/>
                  </a:schemeClr>
                </a:solidFill>
                <a:latin typeface="Cambria" panose="02040503050406030204" pitchFamily="18" charset="0"/>
                <a:ea typeface="Cambria" panose="02040503050406030204" pitchFamily="18" charset="0"/>
              </a:rPr>
              <a:t>Như</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tay</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xòe</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rộng</a:t>
            </a:r>
            <a:r>
              <a:rPr lang="en-US" sz="2400" dirty="0">
                <a:solidFill>
                  <a:schemeClr val="tx1">
                    <a:lumMod val="95000"/>
                    <a:lumOff val="5000"/>
                  </a:schemeClr>
                </a:solidFill>
                <a:latin typeface="Cambria" panose="02040503050406030204" pitchFamily="18" charset="0"/>
                <a:ea typeface="Cambria" panose="02040503050406030204" pitchFamily="18" charset="0"/>
              </a:rPr>
              <a:t> </a:t>
            </a:r>
          </a:p>
          <a:p>
            <a:pPr lvl="1" algn="just"/>
            <a:r>
              <a:rPr lang="en-US" sz="2400" dirty="0" err="1">
                <a:solidFill>
                  <a:schemeClr val="tx1">
                    <a:lumMod val="95000"/>
                    <a:lumOff val="5000"/>
                  </a:schemeClr>
                </a:solidFill>
                <a:latin typeface="Cambria" panose="02040503050406030204" pitchFamily="18" charset="0"/>
                <a:ea typeface="Cambria" panose="02040503050406030204" pitchFamily="18" charset="0"/>
              </a:rPr>
              <a:t>Hứng</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làn</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mưa</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rơi</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a:p>
            <a:pPr lvl="1" algn="r"/>
            <a:r>
              <a:rPr lang="en-US" sz="1600" dirty="0">
                <a:solidFill>
                  <a:schemeClr val="tx1">
                    <a:lumMod val="95000"/>
                    <a:lumOff val="5000"/>
                  </a:schemeClr>
                </a:solidFill>
                <a:latin typeface="Cambria" panose="02040503050406030204" pitchFamily="18" charset="0"/>
                <a:ea typeface="Cambria" panose="02040503050406030204" pitchFamily="18" charset="0"/>
              </a:rPr>
              <a:t>(</a:t>
            </a:r>
            <a:r>
              <a:rPr lang="en-US" sz="1600" dirty="0" err="1">
                <a:solidFill>
                  <a:schemeClr val="tx1">
                    <a:lumMod val="95000"/>
                    <a:lumOff val="5000"/>
                  </a:schemeClr>
                </a:solidFill>
                <a:latin typeface="Cambria" panose="02040503050406030204" pitchFamily="18" charset="0"/>
                <a:ea typeface="Cambria" panose="02040503050406030204" pitchFamily="18" charset="0"/>
              </a:rPr>
              <a:t>Ngô</a:t>
            </a:r>
            <a:r>
              <a:rPr lang="en-US" sz="1600" dirty="0">
                <a:solidFill>
                  <a:schemeClr val="tx1">
                    <a:lumMod val="95000"/>
                    <a:lumOff val="5000"/>
                  </a:schemeClr>
                </a:solidFill>
                <a:latin typeface="Cambria" panose="02040503050406030204" pitchFamily="18" charset="0"/>
                <a:ea typeface="Cambria" panose="02040503050406030204" pitchFamily="18" charset="0"/>
              </a:rPr>
              <a:t> </a:t>
            </a:r>
            <a:r>
              <a:rPr lang="en-US" sz="1600" dirty="0" err="1">
                <a:solidFill>
                  <a:schemeClr val="tx1">
                    <a:lumMod val="95000"/>
                    <a:lumOff val="5000"/>
                  </a:schemeClr>
                </a:solidFill>
                <a:latin typeface="Cambria" panose="02040503050406030204" pitchFamily="18" charset="0"/>
                <a:ea typeface="Cambria" panose="02040503050406030204" pitchFamily="18" charset="0"/>
              </a:rPr>
              <a:t>Viết</a:t>
            </a:r>
            <a:r>
              <a:rPr lang="en-US" sz="1600" dirty="0">
                <a:solidFill>
                  <a:schemeClr val="tx1">
                    <a:lumMod val="95000"/>
                    <a:lumOff val="5000"/>
                  </a:schemeClr>
                </a:solidFill>
                <a:latin typeface="Cambria" panose="02040503050406030204" pitchFamily="18" charset="0"/>
                <a:ea typeface="Cambria" panose="02040503050406030204" pitchFamily="18" charset="0"/>
              </a:rPr>
              <a:t> </a:t>
            </a:r>
            <a:r>
              <a:rPr lang="en-US" sz="1600" dirty="0" err="1">
                <a:solidFill>
                  <a:schemeClr val="tx1">
                    <a:lumMod val="95000"/>
                    <a:lumOff val="5000"/>
                  </a:schemeClr>
                </a:solidFill>
                <a:latin typeface="Cambria" panose="02040503050406030204" pitchFamily="18" charset="0"/>
                <a:ea typeface="Cambria" panose="02040503050406030204" pitchFamily="18" charset="0"/>
              </a:rPr>
              <a:t>Dinh</a:t>
            </a:r>
            <a:r>
              <a:rPr lang="en-US" sz="1600" dirty="0">
                <a:solidFill>
                  <a:schemeClr val="tx1">
                    <a:lumMod val="95000"/>
                    <a:lumOff val="5000"/>
                  </a:schemeClr>
                </a:solidFill>
                <a:latin typeface="Cambria" panose="02040503050406030204" pitchFamily="18" charset="0"/>
                <a:ea typeface="Cambria" panose="02040503050406030204" pitchFamily="18" charset="0"/>
              </a:rPr>
              <a:t>)</a:t>
            </a:r>
          </a:p>
        </p:txBody>
      </p:sp>
      <p:sp>
        <p:nvSpPr>
          <p:cNvPr id="21" name="Rectangle 20"/>
          <p:cNvSpPr/>
          <p:nvPr/>
        </p:nvSpPr>
        <p:spPr>
          <a:xfrm>
            <a:off x="4973209" y="975350"/>
            <a:ext cx="3925357" cy="193061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2400" dirty="0" err="1">
                <a:solidFill>
                  <a:schemeClr val="tx1">
                    <a:lumMod val="95000"/>
                    <a:lumOff val="5000"/>
                  </a:schemeClr>
                </a:solidFill>
                <a:latin typeface="Cambria" panose="02040503050406030204" pitchFamily="18" charset="0"/>
                <a:ea typeface="Cambria" panose="02040503050406030204" pitchFamily="18" charset="0"/>
              </a:rPr>
              <a:t>Sân</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nhà</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em</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sáng</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quá</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a:p>
            <a:pPr lvl="1" algn="just"/>
            <a:r>
              <a:rPr lang="en-US" sz="2400" dirty="0" err="1">
                <a:solidFill>
                  <a:schemeClr val="tx1">
                    <a:lumMod val="95000"/>
                    <a:lumOff val="5000"/>
                  </a:schemeClr>
                </a:solidFill>
                <a:latin typeface="Cambria" panose="02040503050406030204" pitchFamily="18" charset="0"/>
                <a:ea typeface="Cambria" panose="02040503050406030204" pitchFamily="18" charset="0"/>
              </a:rPr>
              <a:t>Nhờ</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ánh</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trăng</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sáng</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ngời</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a:p>
            <a:pPr lvl="1" algn="just"/>
            <a:r>
              <a:rPr lang="en-US" sz="2400" dirty="0" err="1">
                <a:solidFill>
                  <a:schemeClr val="tx1">
                    <a:lumMod val="95000"/>
                    <a:lumOff val="5000"/>
                  </a:schemeClr>
                </a:solidFill>
                <a:latin typeface="Cambria" panose="02040503050406030204" pitchFamily="18" charset="0"/>
                <a:ea typeface="Cambria" panose="02040503050406030204" pitchFamily="18" charset="0"/>
              </a:rPr>
              <a:t>Trăng</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tròn</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như</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cái</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đĩa</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a:p>
            <a:pPr lvl="1" algn="just"/>
            <a:r>
              <a:rPr lang="en-US" sz="2400" dirty="0" err="1">
                <a:solidFill>
                  <a:schemeClr val="tx1">
                    <a:lumMod val="95000"/>
                    <a:lumOff val="5000"/>
                  </a:schemeClr>
                </a:solidFill>
                <a:latin typeface="Cambria" panose="02040503050406030204" pitchFamily="18" charset="0"/>
                <a:ea typeface="Cambria" panose="02040503050406030204" pitchFamily="18" charset="0"/>
              </a:rPr>
              <a:t>Lơ</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lửng</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mà</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không</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rơi</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a:p>
            <a:pPr lvl="1" algn="r"/>
            <a:r>
              <a:rPr lang="en-US" sz="1600" dirty="0">
                <a:solidFill>
                  <a:schemeClr val="tx1">
                    <a:lumMod val="95000"/>
                    <a:lumOff val="5000"/>
                  </a:schemeClr>
                </a:solidFill>
                <a:latin typeface="Cambria" panose="02040503050406030204" pitchFamily="18" charset="0"/>
                <a:ea typeface="Cambria" panose="02040503050406030204" pitchFamily="18" charset="0"/>
              </a:rPr>
              <a:t>(</a:t>
            </a:r>
            <a:r>
              <a:rPr lang="en-US" sz="1600" dirty="0" err="1">
                <a:solidFill>
                  <a:schemeClr val="tx1">
                    <a:lumMod val="95000"/>
                    <a:lumOff val="5000"/>
                  </a:schemeClr>
                </a:solidFill>
                <a:latin typeface="Cambria" panose="02040503050406030204" pitchFamily="18" charset="0"/>
                <a:ea typeface="Cambria" panose="02040503050406030204" pitchFamily="18" charset="0"/>
              </a:rPr>
              <a:t>Nhược</a:t>
            </a:r>
            <a:r>
              <a:rPr lang="en-US" sz="1600" dirty="0">
                <a:solidFill>
                  <a:schemeClr val="tx1">
                    <a:lumMod val="95000"/>
                    <a:lumOff val="5000"/>
                  </a:schemeClr>
                </a:solidFill>
                <a:latin typeface="Cambria" panose="02040503050406030204" pitchFamily="18" charset="0"/>
                <a:ea typeface="Cambria" panose="02040503050406030204" pitchFamily="18" charset="0"/>
              </a:rPr>
              <a:t> </a:t>
            </a:r>
            <a:r>
              <a:rPr lang="en-US" sz="1600" dirty="0" err="1">
                <a:solidFill>
                  <a:schemeClr val="tx1">
                    <a:lumMod val="95000"/>
                    <a:lumOff val="5000"/>
                  </a:schemeClr>
                </a:solidFill>
                <a:latin typeface="Cambria" panose="02040503050406030204" pitchFamily="18" charset="0"/>
                <a:ea typeface="Cambria" panose="02040503050406030204" pitchFamily="18" charset="0"/>
              </a:rPr>
              <a:t>Thủy</a:t>
            </a:r>
            <a:r>
              <a:rPr lang="en-US" sz="1600" dirty="0">
                <a:solidFill>
                  <a:schemeClr val="tx1">
                    <a:lumMod val="95000"/>
                    <a:lumOff val="5000"/>
                  </a:schemeClr>
                </a:solidFill>
                <a:latin typeface="Cambria" panose="02040503050406030204" pitchFamily="18" charset="0"/>
                <a:ea typeface="Cambria" panose="02040503050406030204" pitchFamily="18" charset="0"/>
              </a:rPr>
              <a:t> – </a:t>
            </a:r>
            <a:r>
              <a:rPr lang="en-US" sz="1600" dirty="0" err="1">
                <a:solidFill>
                  <a:schemeClr val="tx1">
                    <a:lumMod val="95000"/>
                    <a:lumOff val="5000"/>
                  </a:schemeClr>
                </a:solidFill>
                <a:latin typeface="Cambria" panose="02040503050406030204" pitchFamily="18" charset="0"/>
                <a:ea typeface="Cambria" panose="02040503050406030204" pitchFamily="18" charset="0"/>
              </a:rPr>
              <a:t>Phương</a:t>
            </a:r>
            <a:r>
              <a:rPr lang="en-US" sz="1600" dirty="0">
                <a:solidFill>
                  <a:schemeClr val="tx1">
                    <a:lumMod val="95000"/>
                    <a:lumOff val="5000"/>
                  </a:schemeClr>
                </a:solidFill>
                <a:latin typeface="Cambria" panose="02040503050406030204" pitchFamily="18" charset="0"/>
                <a:ea typeface="Cambria" panose="02040503050406030204" pitchFamily="18" charset="0"/>
              </a:rPr>
              <a:t> </a:t>
            </a:r>
            <a:r>
              <a:rPr lang="en-US" sz="1600" dirty="0" err="1">
                <a:solidFill>
                  <a:schemeClr val="tx1">
                    <a:lumMod val="95000"/>
                    <a:lumOff val="5000"/>
                  </a:schemeClr>
                </a:solidFill>
                <a:latin typeface="Cambria" panose="02040503050406030204" pitchFamily="18" charset="0"/>
                <a:ea typeface="Cambria" panose="02040503050406030204" pitchFamily="18" charset="0"/>
              </a:rPr>
              <a:t>Hoa</a:t>
            </a:r>
            <a:r>
              <a:rPr lang="en-US" sz="1600" dirty="0">
                <a:solidFill>
                  <a:schemeClr val="tx1">
                    <a:lumMod val="95000"/>
                    <a:lumOff val="5000"/>
                  </a:schemeClr>
                </a:solidFill>
                <a:latin typeface="Cambria" panose="02040503050406030204" pitchFamily="18" charset="0"/>
                <a:ea typeface="Cambria" panose="02040503050406030204" pitchFamily="18" charset="0"/>
              </a:rPr>
              <a:t>)</a:t>
            </a:r>
          </a:p>
        </p:txBody>
      </p:sp>
      <p:sp>
        <p:nvSpPr>
          <p:cNvPr id="22" name="Rectangle 21"/>
          <p:cNvSpPr/>
          <p:nvPr/>
        </p:nvSpPr>
        <p:spPr>
          <a:xfrm>
            <a:off x="318692" y="3022173"/>
            <a:ext cx="4243874" cy="1930619"/>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2400" dirty="0" err="1">
                <a:solidFill>
                  <a:schemeClr val="tx1"/>
                </a:solidFill>
                <a:latin typeface="Cambria" panose="02040503050406030204" pitchFamily="18" charset="0"/>
                <a:ea typeface="Cambria" panose="02040503050406030204" pitchFamily="18" charset="0"/>
              </a:rPr>
              <a:t>Sương</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trắng</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viền</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quanh</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núi</a:t>
            </a:r>
            <a:endParaRPr lang="en-US" sz="2400" dirty="0">
              <a:solidFill>
                <a:schemeClr val="tx1"/>
              </a:solidFill>
              <a:latin typeface="Cambria" panose="02040503050406030204" pitchFamily="18" charset="0"/>
              <a:ea typeface="Cambria" panose="02040503050406030204" pitchFamily="18" charset="0"/>
            </a:endParaRPr>
          </a:p>
          <a:p>
            <a:pPr lvl="1" algn="just"/>
            <a:r>
              <a:rPr lang="en-US" sz="2400" dirty="0" err="1">
                <a:solidFill>
                  <a:schemeClr val="tx1"/>
                </a:solidFill>
                <a:latin typeface="Cambria" panose="02040503050406030204" pitchFamily="18" charset="0"/>
                <a:ea typeface="Cambria" panose="02040503050406030204" pitchFamily="18" charset="0"/>
              </a:rPr>
              <a:t>Như</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một</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chiếc</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khăn</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bông</a:t>
            </a:r>
            <a:endParaRPr lang="en-US" sz="2400" dirty="0">
              <a:solidFill>
                <a:schemeClr val="tx1"/>
              </a:solidFill>
              <a:latin typeface="Cambria" panose="02040503050406030204" pitchFamily="18" charset="0"/>
              <a:ea typeface="Cambria" panose="02040503050406030204" pitchFamily="18" charset="0"/>
            </a:endParaRPr>
          </a:p>
          <a:p>
            <a:pPr lvl="1" algn="just"/>
            <a:r>
              <a:rPr lang="en-US" sz="2400" dirty="0">
                <a:solidFill>
                  <a:schemeClr val="tx1"/>
                </a:solidFill>
                <a:latin typeface="Cambria" panose="02040503050406030204" pitchFamily="18" charset="0"/>
                <a:ea typeface="Cambria" panose="02040503050406030204" pitchFamily="18" charset="0"/>
              </a:rPr>
              <a:t>Ồ, </a:t>
            </a:r>
            <a:r>
              <a:rPr lang="en-US" sz="2400" dirty="0" err="1">
                <a:solidFill>
                  <a:schemeClr val="tx1"/>
                </a:solidFill>
                <a:latin typeface="Cambria" panose="02040503050406030204" pitchFamily="18" charset="0"/>
                <a:ea typeface="Cambria" panose="02040503050406030204" pitchFamily="18" charset="0"/>
              </a:rPr>
              <a:t>núi</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ngủ</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lười</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không</a:t>
            </a:r>
            <a:r>
              <a:rPr lang="en-US" sz="2400" dirty="0">
                <a:solidFill>
                  <a:schemeClr val="tx1"/>
                </a:solidFill>
                <a:latin typeface="Cambria" panose="02040503050406030204" pitchFamily="18" charset="0"/>
                <a:ea typeface="Cambria" panose="02040503050406030204" pitchFamily="18" charset="0"/>
              </a:rPr>
              <a:t>!</a:t>
            </a:r>
          </a:p>
          <a:p>
            <a:pPr lvl="1" algn="just"/>
            <a:r>
              <a:rPr lang="en-US" sz="2400" dirty="0" err="1">
                <a:solidFill>
                  <a:schemeClr val="tx1"/>
                </a:solidFill>
                <a:latin typeface="Cambria" panose="02040503050406030204" pitchFamily="18" charset="0"/>
                <a:ea typeface="Cambria" panose="02040503050406030204" pitchFamily="18" charset="0"/>
              </a:rPr>
              <a:t>Giờ</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mới</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đang</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rửa</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mặt</a:t>
            </a:r>
            <a:endParaRPr lang="en-US" sz="2400" dirty="0">
              <a:solidFill>
                <a:schemeClr val="tx1"/>
              </a:solidFill>
              <a:latin typeface="Cambria" panose="02040503050406030204" pitchFamily="18" charset="0"/>
              <a:ea typeface="Cambria" panose="02040503050406030204" pitchFamily="18" charset="0"/>
            </a:endParaRPr>
          </a:p>
          <a:p>
            <a:pPr lvl="1" algn="r"/>
            <a:r>
              <a:rPr lang="en-US" sz="1600" dirty="0">
                <a:solidFill>
                  <a:schemeClr val="tx1"/>
                </a:solidFill>
                <a:latin typeface="Cambria" panose="02040503050406030204" pitchFamily="18" charset="0"/>
                <a:ea typeface="Cambria" panose="02040503050406030204" pitchFamily="18" charset="0"/>
              </a:rPr>
              <a:t>(</a:t>
            </a:r>
            <a:r>
              <a:rPr lang="en-US" sz="1600" dirty="0" err="1">
                <a:solidFill>
                  <a:schemeClr val="tx1"/>
                </a:solidFill>
                <a:latin typeface="Cambria" panose="02040503050406030204" pitchFamily="18" charset="0"/>
                <a:ea typeface="Cambria" panose="02040503050406030204" pitchFamily="18" charset="0"/>
              </a:rPr>
              <a:t>Thanh</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Hòa</a:t>
            </a:r>
            <a:r>
              <a:rPr lang="en-US" sz="1600" dirty="0">
                <a:solidFill>
                  <a:schemeClr val="tx1"/>
                </a:solidFill>
                <a:latin typeface="Cambria" panose="02040503050406030204" pitchFamily="18" charset="0"/>
                <a:ea typeface="Cambria" panose="02040503050406030204" pitchFamily="18" charset="0"/>
              </a:rPr>
              <a:t>)</a:t>
            </a:r>
          </a:p>
        </p:txBody>
      </p:sp>
      <p:sp>
        <p:nvSpPr>
          <p:cNvPr id="23" name="Rectangle 22"/>
          <p:cNvSpPr/>
          <p:nvPr/>
        </p:nvSpPr>
        <p:spPr>
          <a:xfrm>
            <a:off x="4973209" y="3022173"/>
            <a:ext cx="3925357" cy="193061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2400" dirty="0" err="1">
                <a:solidFill>
                  <a:schemeClr val="tx1">
                    <a:lumMod val="95000"/>
                    <a:lumOff val="5000"/>
                  </a:schemeClr>
                </a:solidFill>
                <a:latin typeface="Cambria" panose="02040503050406030204" pitchFamily="18" charset="0"/>
                <a:ea typeface="Cambria" panose="02040503050406030204" pitchFamily="18" charset="0"/>
              </a:rPr>
              <a:t>Một</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hôm</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mặt</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đất</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a:p>
            <a:pPr lvl="1" algn="just"/>
            <a:r>
              <a:rPr lang="en-US" sz="2400" dirty="0" err="1">
                <a:solidFill>
                  <a:schemeClr val="tx1">
                    <a:lumMod val="95000"/>
                    <a:lumOff val="5000"/>
                  </a:schemeClr>
                </a:solidFill>
                <a:latin typeface="Cambria" panose="02040503050406030204" pitchFamily="18" charset="0"/>
                <a:ea typeface="Cambria" panose="02040503050406030204" pitchFamily="18" charset="0"/>
              </a:rPr>
              <a:t>Mọc</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lên</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cái</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cây</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a:p>
            <a:pPr lvl="1" algn="just"/>
            <a:r>
              <a:rPr lang="en-US" sz="2400" dirty="0" err="1">
                <a:solidFill>
                  <a:schemeClr val="tx1">
                    <a:lumMod val="95000"/>
                    <a:lumOff val="5000"/>
                  </a:schemeClr>
                </a:solidFill>
                <a:latin typeface="Cambria" panose="02040503050406030204" pitchFamily="18" charset="0"/>
                <a:ea typeface="Cambria" panose="02040503050406030204" pitchFamily="18" charset="0"/>
              </a:rPr>
              <a:t>Cái</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cây</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bé</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nhỏ</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a:p>
            <a:pPr lvl="1" algn="just"/>
            <a:r>
              <a:rPr lang="en-US" sz="2400" dirty="0" err="1">
                <a:solidFill>
                  <a:schemeClr val="tx1">
                    <a:lumMod val="95000"/>
                    <a:lumOff val="5000"/>
                  </a:schemeClr>
                </a:solidFill>
                <a:latin typeface="Cambria" panose="02040503050406030204" pitchFamily="18" charset="0"/>
                <a:ea typeface="Cambria" panose="02040503050406030204" pitchFamily="18" charset="0"/>
              </a:rPr>
              <a:t>Là</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mềm</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như</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mây</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a:p>
            <a:pPr lvl="1" algn="r"/>
            <a:r>
              <a:rPr lang="en-US" sz="1600" dirty="0">
                <a:solidFill>
                  <a:schemeClr val="tx1">
                    <a:lumMod val="95000"/>
                    <a:lumOff val="5000"/>
                  </a:schemeClr>
                </a:solidFill>
                <a:latin typeface="Cambria" panose="02040503050406030204" pitchFamily="18" charset="0"/>
                <a:ea typeface="Cambria" panose="02040503050406030204" pitchFamily="18" charset="0"/>
              </a:rPr>
              <a:t>(</a:t>
            </a:r>
            <a:r>
              <a:rPr lang="en-US" sz="1600" dirty="0" err="1">
                <a:solidFill>
                  <a:schemeClr val="tx1">
                    <a:lumMod val="95000"/>
                    <a:lumOff val="5000"/>
                  </a:schemeClr>
                </a:solidFill>
                <a:latin typeface="Cambria" panose="02040503050406030204" pitchFamily="18" charset="0"/>
                <a:ea typeface="Cambria" panose="02040503050406030204" pitchFamily="18" charset="0"/>
              </a:rPr>
              <a:t>Lâm</a:t>
            </a:r>
            <a:r>
              <a:rPr lang="en-US" sz="1600" dirty="0">
                <a:solidFill>
                  <a:schemeClr val="tx1">
                    <a:lumMod val="95000"/>
                    <a:lumOff val="5000"/>
                  </a:schemeClr>
                </a:solidFill>
                <a:latin typeface="Cambria" panose="02040503050406030204" pitchFamily="18" charset="0"/>
                <a:ea typeface="Cambria" panose="02040503050406030204" pitchFamily="18" charset="0"/>
              </a:rPr>
              <a:t> Thị </a:t>
            </a:r>
            <a:r>
              <a:rPr lang="en-US" sz="1600" dirty="0" err="1">
                <a:solidFill>
                  <a:schemeClr val="tx1">
                    <a:lumMod val="95000"/>
                    <a:lumOff val="5000"/>
                  </a:schemeClr>
                </a:solidFill>
                <a:latin typeface="Cambria" panose="02040503050406030204" pitchFamily="18" charset="0"/>
                <a:ea typeface="Cambria" panose="02040503050406030204" pitchFamily="18" charset="0"/>
              </a:rPr>
              <a:t>Mỹ</a:t>
            </a:r>
            <a:r>
              <a:rPr lang="en-US" sz="1600" dirty="0">
                <a:solidFill>
                  <a:schemeClr val="tx1">
                    <a:lumMod val="95000"/>
                    <a:lumOff val="5000"/>
                  </a:schemeClr>
                </a:solidFill>
                <a:latin typeface="Cambria" panose="02040503050406030204" pitchFamily="18" charset="0"/>
                <a:ea typeface="Cambria" panose="02040503050406030204" pitchFamily="18" charset="0"/>
              </a:rPr>
              <a:t> </a:t>
            </a:r>
            <a:r>
              <a:rPr lang="en-US" sz="1600" dirty="0" err="1">
                <a:solidFill>
                  <a:schemeClr val="tx1">
                    <a:lumMod val="95000"/>
                    <a:lumOff val="5000"/>
                  </a:schemeClr>
                </a:solidFill>
                <a:latin typeface="Cambria" panose="02040503050406030204" pitchFamily="18" charset="0"/>
                <a:ea typeface="Cambria" panose="02040503050406030204" pitchFamily="18" charset="0"/>
              </a:rPr>
              <a:t>Dạ</a:t>
            </a:r>
            <a:r>
              <a:rPr lang="en-US" sz="1600" dirty="0">
                <a:solidFill>
                  <a:schemeClr val="tx1">
                    <a:lumMod val="95000"/>
                    <a:lumOff val="5000"/>
                  </a:schemeClr>
                </a:solidFill>
                <a:latin typeface="Cambria" panose="02040503050406030204" pitchFamily="18" charset="0"/>
                <a:ea typeface="Cambria" panose="02040503050406030204" pitchFamily="18" charset="0"/>
              </a:rPr>
              <a:t>)</a:t>
            </a:r>
          </a:p>
        </p:txBody>
      </p:sp>
      <p:sp>
        <p:nvSpPr>
          <p:cNvPr id="4" name="Oval 3"/>
          <p:cNvSpPr/>
          <p:nvPr/>
        </p:nvSpPr>
        <p:spPr>
          <a:xfrm>
            <a:off x="352249" y="1086494"/>
            <a:ext cx="432048" cy="417689"/>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1</a:t>
            </a:r>
          </a:p>
        </p:txBody>
      </p:sp>
      <p:sp>
        <p:nvSpPr>
          <p:cNvPr id="29" name="Oval 28"/>
          <p:cNvSpPr/>
          <p:nvPr/>
        </p:nvSpPr>
        <p:spPr>
          <a:xfrm>
            <a:off x="5040954" y="1040765"/>
            <a:ext cx="432048" cy="417689"/>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2</a:t>
            </a:r>
          </a:p>
        </p:txBody>
      </p:sp>
      <p:sp>
        <p:nvSpPr>
          <p:cNvPr id="30" name="Oval 29"/>
          <p:cNvSpPr/>
          <p:nvPr/>
        </p:nvSpPr>
        <p:spPr>
          <a:xfrm>
            <a:off x="363404" y="3138327"/>
            <a:ext cx="432048" cy="417689"/>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3</a:t>
            </a:r>
          </a:p>
        </p:txBody>
      </p:sp>
      <p:sp>
        <p:nvSpPr>
          <p:cNvPr id="31" name="Oval 30"/>
          <p:cNvSpPr/>
          <p:nvPr/>
        </p:nvSpPr>
        <p:spPr>
          <a:xfrm>
            <a:off x="5052109" y="3092598"/>
            <a:ext cx="432048" cy="417689"/>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4</a:t>
            </a:r>
          </a:p>
        </p:txBody>
      </p:sp>
    </p:spTree>
    <p:extLst>
      <p:ext uri="{BB962C8B-B14F-4D97-AF65-F5344CB8AC3E}">
        <p14:creationId xmlns:p14="http://schemas.microsoft.com/office/powerpoint/2010/main" val="216553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randombar(horizontal)">
                                      <p:cBhvr>
                                        <p:cTn id="10" dur="500"/>
                                        <p:tgtEl>
                                          <p:spTgt spid="61"/>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randombar(horizontal)">
                                      <p:cBhvr>
                                        <p:cTn id="16" dur="500"/>
                                        <p:tgtEl>
                                          <p:spTgt spid="40"/>
                                        </p:tgtEl>
                                      </p:cBhvr>
                                    </p:animEffect>
                                  </p:childTnLst>
                                </p:cTn>
                              </p:par>
                              <p:par>
                                <p:cTn id="17" presetID="14" presetClass="entr" presetSubtype="1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randombar(horizontal)">
                                      <p:cBhvr>
                                        <p:cTn id="19" dur="500"/>
                                        <p:tgtEl>
                                          <p:spTgt spid="41"/>
                                        </p:tgtEl>
                                      </p:cBhvr>
                                    </p:animEffect>
                                  </p:childTnLst>
                                </p:cTn>
                              </p:par>
                              <p:par>
                                <p:cTn id="20" presetID="14" presetClass="entr" presetSubtype="1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randombar(horizontal)">
                                      <p:cBhvr>
                                        <p:cTn id="22" dur="500"/>
                                        <p:tgtEl>
                                          <p:spTgt spid="4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randombar(horizontal)">
                                      <p:cBhvr>
                                        <p:cTn id="34" dur="500"/>
                                        <p:tgtEl>
                                          <p:spTgt spid="2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randombar(horizontal)">
                                      <p:cBhvr>
                                        <p:cTn id="40" dur="500"/>
                                        <p:tgtEl>
                                          <p:spTgt spid="29"/>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randombar(horizontal)">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 grpId="0" animBg="1"/>
      <p:bldP spid="21" grpId="0" animBg="1"/>
      <p:bldP spid="22" grpId="0" animBg="1"/>
      <p:bldP spid="23" grpId="0" animBg="1"/>
      <p:bldP spid="4" grpId="0" animBg="1"/>
      <p:bldP spid="29"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61" name="เมฆ 60"/>
          <p:cNvSpPr/>
          <p:nvPr/>
        </p:nvSpPr>
        <p:spPr>
          <a:xfrm rot="1140269" flipH="1">
            <a:off x="7300650" y="-1007706"/>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pic>
        <p:nvPicPr>
          <p:cNvPr id="3" name="รูปภาพ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8641" y="818280"/>
            <a:ext cx="414494" cy="444971"/>
          </a:xfrm>
          <a:prstGeom prst="rect">
            <a:avLst/>
          </a:prstGeom>
        </p:spPr>
      </p:pic>
      <p:pic>
        <p:nvPicPr>
          <p:cNvPr id="40" name="รูปภาพ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587" y="236024"/>
            <a:ext cx="566881" cy="603454"/>
          </a:xfrm>
          <a:prstGeom prst="rect">
            <a:avLst/>
          </a:prstGeom>
        </p:spPr>
      </p:pic>
      <p:pic>
        <p:nvPicPr>
          <p:cNvPr id="41" name="รูปภาพ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790" y="1086494"/>
            <a:ext cx="646123" cy="725364"/>
          </a:xfrm>
          <a:prstGeom prst="rect">
            <a:avLst/>
          </a:prstGeom>
        </p:spPr>
      </p:pic>
      <p:pic>
        <p:nvPicPr>
          <p:cNvPr id="45" name="รูปภาพ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8676" y="138257"/>
            <a:ext cx="1162356" cy="1017061"/>
          </a:xfrm>
          <a:prstGeom prst="rect">
            <a:avLst/>
          </a:prstGeom>
        </p:spPr>
      </p:pic>
      <p:grpSp>
        <p:nvGrpSpPr>
          <p:cNvPr id="14" name="กลุ่ม 50"/>
          <p:cNvGrpSpPr/>
          <p:nvPr/>
        </p:nvGrpSpPr>
        <p:grpSpPr>
          <a:xfrm>
            <a:off x="113613" y="138257"/>
            <a:ext cx="9036496" cy="746992"/>
            <a:chOff x="2806783" y="1257868"/>
            <a:chExt cx="4382888" cy="703568"/>
          </a:xfrm>
        </p:grpSpPr>
        <p:sp>
          <p:nvSpPr>
            <p:cNvPr id="15" name="สี่เหลี่ยมผืนผ้า 78"/>
            <p:cNvSpPr/>
            <p:nvPr/>
          </p:nvSpPr>
          <p:spPr>
            <a:xfrm>
              <a:off x="2952059" y="1315406"/>
              <a:ext cx="4237612" cy="646030"/>
            </a:xfrm>
            <a:prstGeom prst="rect">
              <a:avLst/>
            </a:prstGeom>
            <a:pattFill prst="wdDnDiag">
              <a:fgClr>
                <a:srgbClr val="FFD85B"/>
              </a:fgClr>
              <a:bgClr>
                <a:schemeClr val="bg1"/>
              </a:bgClr>
            </a:pattFill>
            <a:ln w="1905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16" name="สี่เหลี่ยมผืนผ้า 44"/>
            <p:cNvSpPr/>
            <p:nvPr/>
          </p:nvSpPr>
          <p:spPr>
            <a:xfrm>
              <a:off x="2806783" y="1257868"/>
              <a:ext cx="4315669" cy="646030"/>
            </a:xfrm>
            <a:prstGeom prst="rect">
              <a:avLst/>
            </a:prstGeom>
            <a:solidFill>
              <a:srgbClr val="EFD9E1"/>
            </a:solidFill>
            <a:ln w="19050">
              <a:solidFill>
                <a:schemeClr val="accent4">
                  <a:lumMod val="75000"/>
                </a:schemeClr>
              </a:solidFill>
              <a:prstDash val="solid"/>
            </a:ln>
            <a:effectLst>
              <a:innerShdw blurRad="63500" dist="50800" dir="2700000">
                <a:srgbClr val="D597A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Bahnschrift SemiBold Condensed" panose="020B0502040204020203" pitchFamily="34" charset="0"/>
                </a:rPr>
                <a:t>Bài 3: </a:t>
              </a:r>
              <a:r>
                <a:rPr lang="en-US" sz="2400" dirty="0" err="1">
                  <a:solidFill>
                    <a:srgbClr val="002060"/>
                  </a:solidFill>
                  <a:latin typeface="Bahnschrift SemiBold Condensed" panose="020B0502040204020203" pitchFamily="34" charset="0"/>
                </a:rPr>
                <a:t>Tìm</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hình</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ảnh</a:t>
              </a:r>
              <a:r>
                <a:rPr lang="en-US" sz="2400" dirty="0">
                  <a:solidFill>
                    <a:srgbClr val="002060"/>
                  </a:solidFill>
                  <a:latin typeface="Bahnschrift SemiBold Condensed" panose="020B0502040204020203" pitchFamily="34" charset="0"/>
                </a:rPr>
                <a:t> so </a:t>
              </a:r>
              <a:r>
                <a:rPr lang="en-US" sz="2400" dirty="0" err="1">
                  <a:solidFill>
                    <a:srgbClr val="002060"/>
                  </a:solidFill>
                  <a:latin typeface="Bahnschrift SemiBold Condensed" panose="020B0502040204020203" pitchFamily="34" charset="0"/>
                </a:rPr>
                <a:t>sánh</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trong</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các</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đoạn</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dưới</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đây</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và</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nêu</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tác</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dụng</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của</a:t>
              </a:r>
              <a:r>
                <a:rPr lang="en-US" sz="2400" dirty="0">
                  <a:solidFill>
                    <a:srgbClr val="002060"/>
                  </a:solidFill>
                  <a:latin typeface="Bahnschrift SemiBold Condensed" panose="020B0502040204020203" pitchFamily="34" charset="0"/>
                </a:rPr>
                <a:t> </a:t>
              </a:r>
              <a:r>
                <a:rPr lang="en-US" sz="2400" dirty="0" err="1">
                  <a:solidFill>
                    <a:srgbClr val="002060"/>
                  </a:solidFill>
                  <a:latin typeface="Bahnschrift SemiBold Condensed" panose="020B0502040204020203" pitchFamily="34" charset="0"/>
                </a:rPr>
                <a:t>nó</a:t>
              </a:r>
              <a:r>
                <a:rPr lang="en-US" sz="2400" dirty="0">
                  <a:solidFill>
                    <a:srgbClr val="002060"/>
                  </a:solidFill>
                  <a:latin typeface="Bahnschrift SemiBold Condensed" panose="020B0502040204020203" pitchFamily="34" charset="0"/>
                </a:rPr>
                <a:t>:</a:t>
              </a:r>
              <a:endParaRPr lang="th-TH" sz="2400" dirty="0">
                <a:solidFill>
                  <a:srgbClr val="002060"/>
                </a:solidFill>
                <a:latin typeface="Bahnschrift SemiBold Condensed" panose="020B0502040204020203" pitchFamily="34" charset="0"/>
              </a:endParaRPr>
            </a:p>
          </p:txBody>
        </p:sp>
      </p:grpSp>
      <p:sp>
        <p:nvSpPr>
          <p:cNvPr id="2" name="Rectangle 1"/>
          <p:cNvSpPr/>
          <p:nvPr/>
        </p:nvSpPr>
        <p:spPr>
          <a:xfrm>
            <a:off x="337931" y="988401"/>
            <a:ext cx="4224635" cy="1930619"/>
          </a:xfrm>
          <a:prstGeom prst="rect">
            <a:avLst/>
          </a:prstGeom>
          <a:solidFill>
            <a:srgbClr val="F2AF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2400" dirty="0">
                <a:solidFill>
                  <a:schemeClr val="tx1">
                    <a:lumMod val="95000"/>
                    <a:lumOff val="5000"/>
                  </a:schemeClr>
                </a:solidFill>
                <a:latin typeface="Cambria" panose="02040503050406030204" pitchFamily="18" charset="0"/>
                <a:ea typeface="Cambria" panose="02040503050406030204" pitchFamily="18" charset="0"/>
              </a:rPr>
              <a:t>Cao </a:t>
            </a:r>
            <a:r>
              <a:rPr lang="en-US" sz="2400" dirty="0" err="1">
                <a:solidFill>
                  <a:schemeClr val="tx1">
                    <a:lumMod val="95000"/>
                    <a:lumOff val="5000"/>
                  </a:schemeClr>
                </a:solidFill>
                <a:latin typeface="Cambria" panose="02040503050406030204" pitchFamily="18" charset="0"/>
                <a:ea typeface="Cambria" panose="02040503050406030204" pitchFamily="18" charset="0"/>
              </a:rPr>
              <a:t>cao</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cao</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mãi</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a:p>
            <a:pPr lvl="1" algn="just"/>
            <a:r>
              <a:rPr lang="en-US" sz="2400" dirty="0" err="1">
                <a:solidFill>
                  <a:schemeClr val="tx1">
                    <a:lumMod val="95000"/>
                    <a:lumOff val="5000"/>
                  </a:schemeClr>
                </a:solidFill>
                <a:latin typeface="Cambria" panose="02040503050406030204" pitchFamily="18" charset="0"/>
                <a:ea typeface="Cambria" panose="02040503050406030204" pitchFamily="18" charset="0"/>
              </a:rPr>
              <a:t>Tàu</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vươn</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giữa</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trời</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a:p>
            <a:pPr lvl="1" algn="just"/>
            <a:r>
              <a:rPr lang="en-US" sz="2400" dirty="0" err="1">
                <a:solidFill>
                  <a:schemeClr val="tx1">
                    <a:lumMod val="95000"/>
                    <a:lumOff val="5000"/>
                  </a:schemeClr>
                </a:solidFill>
                <a:latin typeface="Cambria" panose="02040503050406030204" pitchFamily="18" charset="0"/>
                <a:ea typeface="Cambria" panose="02040503050406030204" pitchFamily="18" charset="0"/>
              </a:rPr>
              <a:t>Như</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tay</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xòe</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rộng</a:t>
            </a:r>
            <a:r>
              <a:rPr lang="en-US" sz="2400" dirty="0">
                <a:solidFill>
                  <a:schemeClr val="tx1">
                    <a:lumMod val="95000"/>
                    <a:lumOff val="5000"/>
                  </a:schemeClr>
                </a:solidFill>
                <a:latin typeface="Cambria" panose="02040503050406030204" pitchFamily="18" charset="0"/>
                <a:ea typeface="Cambria" panose="02040503050406030204" pitchFamily="18" charset="0"/>
              </a:rPr>
              <a:t> </a:t>
            </a:r>
          </a:p>
          <a:p>
            <a:pPr lvl="1" algn="just"/>
            <a:r>
              <a:rPr lang="en-US" sz="2400" dirty="0" err="1">
                <a:solidFill>
                  <a:schemeClr val="tx1">
                    <a:lumMod val="95000"/>
                    <a:lumOff val="5000"/>
                  </a:schemeClr>
                </a:solidFill>
                <a:latin typeface="Cambria" panose="02040503050406030204" pitchFamily="18" charset="0"/>
                <a:ea typeface="Cambria" panose="02040503050406030204" pitchFamily="18" charset="0"/>
              </a:rPr>
              <a:t>Hứng</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làn</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mưa</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rơi</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a:p>
            <a:pPr lvl="1" algn="r"/>
            <a:r>
              <a:rPr lang="en-US" sz="1600" dirty="0">
                <a:solidFill>
                  <a:schemeClr val="tx1">
                    <a:lumMod val="95000"/>
                    <a:lumOff val="5000"/>
                  </a:schemeClr>
                </a:solidFill>
                <a:latin typeface="Cambria" panose="02040503050406030204" pitchFamily="18" charset="0"/>
                <a:ea typeface="Cambria" panose="02040503050406030204" pitchFamily="18" charset="0"/>
              </a:rPr>
              <a:t>(</a:t>
            </a:r>
            <a:r>
              <a:rPr lang="en-US" sz="1600" dirty="0" err="1">
                <a:solidFill>
                  <a:schemeClr val="tx1">
                    <a:lumMod val="95000"/>
                    <a:lumOff val="5000"/>
                  </a:schemeClr>
                </a:solidFill>
                <a:latin typeface="Cambria" panose="02040503050406030204" pitchFamily="18" charset="0"/>
                <a:ea typeface="Cambria" panose="02040503050406030204" pitchFamily="18" charset="0"/>
              </a:rPr>
              <a:t>Ngô</a:t>
            </a:r>
            <a:r>
              <a:rPr lang="en-US" sz="1600" dirty="0">
                <a:solidFill>
                  <a:schemeClr val="tx1">
                    <a:lumMod val="95000"/>
                    <a:lumOff val="5000"/>
                  </a:schemeClr>
                </a:solidFill>
                <a:latin typeface="Cambria" panose="02040503050406030204" pitchFamily="18" charset="0"/>
                <a:ea typeface="Cambria" panose="02040503050406030204" pitchFamily="18" charset="0"/>
              </a:rPr>
              <a:t> </a:t>
            </a:r>
            <a:r>
              <a:rPr lang="en-US" sz="1600" dirty="0" err="1">
                <a:solidFill>
                  <a:schemeClr val="tx1">
                    <a:lumMod val="95000"/>
                    <a:lumOff val="5000"/>
                  </a:schemeClr>
                </a:solidFill>
                <a:latin typeface="Cambria" panose="02040503050406030204" pitchFamily="18" charset="0"/>
                <a:ea typeface="Cambria" panose="02040503050406030204" pitchFamily="18" charset="0"/>
              </a:rPr>
              <a:t>Viết</a:t>
            </a:r>
            <a:r>
              <a:rPr lang="en-US" sz="1600" dirty="0">
                <a:solidFill>
                  <a:schemeClr val="tx1">
                    <a:lumMod val="95000"/>
                    <a:lumOff val="5000"/>
                  </a:schemeClr>
                </a:solidFill>
                <a:latin typeface="Cambria" panose="02040503050406030204" pitchFamily="18" charset="0"/>
                <a:ea typeface="Cambria" panose="02040503050406030204" pitchFamily="18" charset="0"/>
              </a:rPr>
              <a:t> </a:t>
            </a:r>
            <a:r>
              <a:rPr lang="en-US" sz="1600" dirty="0" err="1">
                <a:solidFill>
                  <a:schemeClr val="tx1">
                    <a:lumMod val="95000"/>
                    <a:lumOff val="5000"/>
                  </a:schemeClr>
                </a:solidFill>
                <a:latin typeface="Cambria" panose="02040503050406030204" pitchFamily="18" charset="0"/>
                <a:ea typeface="Cambria" panose="02040503050406030204" pitchFamily="18" charset="0"/>
              </a:rPr>
              <a:t>Dinh</a:t>
            </a:r>
            <a:r>
              <a:rPr lang="en-US" sz="1600" dirty="0">
                <a:solidFill>
                  <a:schemeClr val="tx1">
                    <a:lumMod val="95000"/>
                    <a:lumOff val="5000"/>
                  </a:schemeClr>
                </a:solidFill>
                <a:latin typeface="Cambria" panose="02040503050406030204" pitchFamily="18" charset="0"/>
                <a:ea typeface="Cambria" panose="02040503050406030204" pitchFamily="18" charset="0"/>
              </a:rPr>
              <a:t>)</a:t>
            </a:r>
          </a:p>
        </p:txBody>
      </p:sp>
      <p:sp>
        <p:nvSpPr>
          <p:cNvPr id="21" name="Rectangle 20"/>
          <p:cNvSpPr/>
          <p:nvPr/>
        </p:nvSpPr>
        <p:spPr>
          <a:xfrm>
            <a:off x="4973209" y="975350"/>
            <a:ext cx="3925357" cy="193061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2400" dirty="0" err="1">
                <a:solidFill>
                  <a:schemeClr val="tx1">
                    <a:lumMod val="95000"/>
                    <a:lumOff val="5000"/>
                  </a:schemeClr>
                </a:solidFill>
                <a:latin typeface="Cambria" panose="02040503050406030204" pitchFamily="18" charset="0"/>
                <a:ea typeface="Cambria" panose="02040503050406030204" pitchFamily="18" charset="0"/>
              </a:rPr>
              <a:t>Sân</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nhà</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em</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sáng</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quá</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a:p>
            <a:pPr lvl="1" algn="just"/>
            <a:r>
              <a:rPr lang="en-US" sz="2400" dirty="0" err="1">
                <a:solidFill>
                  <a:schemeClr val="tx1">
                    <a:lumMod val="95000"/>
                    <a:lumOff val="5000"/>
                  </a:schemeClr>
                </a:solidFill>
                <a:latin typeface="Cambria" panose="02040503050406030204" pitchFamily="18" charset="0"/>
                <a:ea typeface="Cambria" panose="02040503050406030204" pitchFamily="18" charset="0"/>
              </a:rPr>
              <a:t>Nhờ</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ánh</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trăng</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sáng</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ngời</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a:p>
            <a:pPr lvl="1" algn="just"/>
            <a:r>
              <a:rPr lang="en-US" sz="2400" dirty="0" err="1">
                <a:solidFill>
                  <a:schemeClr val="tx1">
                    <a:lumMod val="95000"/>
                    <a:lumOff val="5000"/>
                  </a:schemeClr>
                </a:solidFill>
                <a:latin typeface="Cambria" panose="02040503050406030204" pitchFamily="18" charset="0"/>
                <a:ea typeface="Cambria" panose="02040503050406030204" pitchFamily="18" charset="0"/>
              </a:rPr>
              <a:t>Trăng</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tròn</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như</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cái</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đĩa</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a:p>
            <a:pPr lvl="1" algn="just"/>
            <a:r>
              <a:rPr lang="en-US" sz="2400" dirty="0" err="1">
                <a:solidFill>
                  <a:schemeClr val="tx1">
                    <a:lumMod val="95000"/>
                    <a:lumOff val="5000"/>
                  </a:schemeClr>
                </a:solidFill>
                <a:latin typeface="Cambria" panose="02040503050406030204" pitchFamily="18" charset="0"/>
                <a:ea typeface="Cambria" panose="02040503050406030204" pitchFamily="18" charset="0"/>
              </a:rPr>
              <a:t>Lơ</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lửng</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mà</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không</a:t>
            </a:r>
            <a:r>
              <a:rPr lang="en-US" sz="2400" dirty="0">
                <a:solidFill>
                  <a:schemeClr val="tx1">
                    <a:lumMod val="95000"/>
                    <a:lumOff val="5000"/>
                  </a:schemeClr>
                </a:solidFill>
                <a:latin typeface="Cambria" panose="02040503050406030204" pitchFamily="18" charset="0"/>
                <a:ea typeface="Cambria" panose="02040503050406030204" pitchFamily="18" charset="0"/>
              </a:rPr>
              <a:t> </a:t>
            </a:r>
            <a:r>
              <a:rPr lang="en-US" sz="2400" dirty="0" err="1">
                <a:solidFill>
                  <a:schemeClr val="tx1">
                    <a:lumMod val="95000"/>
                    <a:lumOff val="5000"/>
                  </a:schemeClr>
                </a:solidFill>
                <a:latin typeface="Cambria" panose="02040503050406030204" pitchFamily="18" charset="0"/>
                <a:ea typeface="Cambria" panose="02040503050406030204" pitchFamily="18" charset="0"/>
              </a:rPr>
              <a:t>rơi</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a:p>
            <a:pPr lvl="1" algn="r"/>
            <a:r>
              <a:rPr lang="en-US" sz="1600" dirty="0">
                <a:solidFill>
                  <a:schemeClr val="tx1">
                    <a:lumMod val="95000"/>
                    <a:lumOff val="5000"/>
                  </a:schemeClr>
                </a:solidFill>
                <a:latin typeface="Cambria" panose="02040503050406030204" pitchFamily="18" charset="0"/>
                <a:ea typeface="Cambria" panose="02040503050406030204" pitchFamily="18" charset="0"/>
              </a:rPr>
              <a:t>(</a:t>
            </a:r>
            <a:r>
              <a:rPr lang="en-US" sz="1600" dirty="0" err="1">
                <a:solidFill>
                  <a:schemeClr val="tx1">
                    <a:lumMod val="95000"/>
                    <a:lumOff val="5000"/>
                  </a:schemeClr>
                </a:solidFill>
                <a:latin typeface="Cambria" panose="02040503050406030204" pitchFamily="18" charset="0"/>
                <a:ea typeface="Cambria" panose="02040503050406030204" pitchFamily="18" charset="0"/>
              </a:rPr>
              <a:t>Nhược</a:t>
            </a:r>
            <a:r>
              <a:rPr lang="en-US" sz="1600" dirty="0">
                <a:solidFill>
                  <a:schemeClr val="tx1">
                    <a:lumMod val="95000"/>
                    <a:lumOff val="5000"/>
                  </a:schemeClr>
                </a:solidFill>
                <a:latin typeface="Cambria" panose="02040503050406030204" pitchFamily="18" charset="0"/>
                <a:ea typeface="Cambria" panose="02040503050406030204" pitchFamily="18" charset="0"/>
              </a:rPr>
              <a:t> </a:t>
            </a:r>
            <a:r>
              <a:rPr lang="en-US" sz="1600" dirty="0" err="1">
                <a:solidFill>
                  <a:schemeClr val="tx1">
                    <a:lumMod val="95000"/>
                    <a:lumOff val="5000"/>
                  </a:schemeClr>
                </a:solidFill>
                <a:latin typeface="Cambria" panose="02040503050406030204" pitchFamily="18" charset="0"/>
                <a:ea typeface="Cambria" panose="02040503050406030204" pitchFamily="18" charset="0"/>
              </a:rPr>
              <a:t>Thủy</a:t>
            </a:r>
            <a:r>
              <a:rPr lang="en-US" sz="1600" dirty="0">
                <a:solidFill>
                  <a:schemeClr val="tx1">
                    <a:lumMod val="95000"/>
                    <a:lumOff val="5000"/>
                  </a:schemeClr>
                </a:solidFill>
                <a:latin typeface="Cambria" panose="02040503050406030204" pitchFamily="18" charset="0"/>
                <a:ea typeface="Cambria" panose="02040503050406030204" pitchFamily="18" charset="0"/>
              </a:rPr>
              <a:t> – </a:t>
            </a:r>
            <a:r>
              <a:rPr lang="en-US" sz="1600" dirty="0" err="1">
                <a:solidFill>
                  <a:schemeClr val="tx1">
                    <a:lumMod val="95000"/>
                    <a:lumOff val="5000"/>
                  </a:schemeClr>
                </a:solidFill>
                <a:latin typeface="Cambria" panose="02040503050406030204" pitchFamily="18" charset="0"/>
                <a:ea typeface="Cambria" panose="02040503050406030204" pitchFamily="18" charset="0"/>
              </a:rPr>
              <a:t>Phương</a:t>
            </a:r>
            <a:r>
              <a:rPr lang="en-US" sz="1600" dirty="0">
                <a:solidFill>
                  <a:schemeClr val="tx1">
                    <a:lumMod val="95000"/>
                    <a:lumOff val="5000"/>
                  </a:schemeClr>
                </a:solidFill>
                <a:latin typeface="Cambria" panose="02040503050406030204" pitchFamily="18" charset="0"/>
                <a:ea typeface="Cambria" panose="02040503050406030204" pitchFamily="18" charset="0"/>
              </a:rPr>
              <a:t> </a:t>
            </a:r>
            <a:r>
              <a:rPr lang="en-US" sz="1600" dirty="0" err="1">
                <a:solidFill>
                  <a:schemeClr val="tx1">
                    <a:lumMod val="95000"/>
                    <a:lumOff val="5000"/>
                  </a:schemeClr>
                </a:solidFill>
                <a:latin typeface="Cambria" panose="02040503050406030204" pitchFamily="18" charset="0"/>
                <a:ea typeface="Cambria" panose="02040503050406030204" pitchFamily="18" charset="0"/>
              </a:rPr>
              <a:t>Hoa</a:t>
            </a:r>
            <a:r>
              <a:rPr lang="en-US" sz="1600" dirty="0">
                <a:solidFill>
                  <a:schemeClr val="tx1">
                    <a:lumMod val="95000"/>
                    <a:lumOff val="5000"/>
                  </a:schemeClr>
                </a:solidFill>
                <a:latin typeface="Cambria" panose="02040503050406030204" pitchFamily="18" charset="0"/>
                <a:ea typeface="Cambria" panose="02040503050406030204" pitchFamily="18" charset="0"/>
              </a:rPr>
              <a:t>)</a:t>
            </a:r>
          </a:p>
        </p:txBody>
      </p:sp>
      <p:sp>
        <p:nvSpPr>
          <p:cNvPr id="4" name="Oval 3"/>
          <p:cNvSpPr/>
          <p:nvPr/>
        </p:nvSpPr>
        <p:spPr>
          <a:xfrm>
            <a:off x="352249" y="1086494"/>
            <a:ext cx="432048" cy="417689"/>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1</a:t>
            </a:r>
          </a:p>
        </p:txBody>
      </p:sp>
      <p:sp>
        <p:nvSpPr>
          <p:cNvPr id="29" name="Oval 28"/>
          <p:cNvSpPr/>
          <p:nvPr/>
        </p:nvSpPr>
        <p:spPr>
          <a:xfrm>
            <a:off x="5040954" y="1040765"/>
            <a:ext cx="432048" cy="417689"/>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2</a:t>
            </a:r>
          </a:p>
        </p:txBody>
      </p:sp>
      <p:sp>
        <p:nvSpPr>
          <p:cNvPr id="6" name="Rectangle 5"/>
          <p:cNvSpPr/>
          <p:nvPr/>
        </p:nvSpPr>
        <p:spPr>
          <a:xfrm>
            <a:off x="337931" y="3017113"/>
            <a:ext cx="4210317" cy="2016224"/>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
            </a:pPr>
            <a:r>
              <a:rPr lang="en-US" sz="2400" dirty="0">
                <a:solidFill>
                  <a:sysClr val="windowText" lastClr="000000"/>
                </a:solidFill>
                <a:latin typeface="Cambria" panose="02040503050406030204" pitchFamily="18" charset="0"/>
                <a:ea typeface="Cambria" panose="02040503050406030204" pitchFamily="18" charset="0"/>
              </a:rPr>
              <a:t>T</a:t>
            </a:r>
            <a:r>
              <a:rPr lang="vi-VN" sz="2400" dirty="0">
                <a:solidFill>
                  <a:sysClr val="windowText" lastClr="000000"/>
                </a:solidFill>
                <a:latin typeface="Cambria" panose="02040503050406030204" pitchFamily="18" charset="0"/>
                <a:ea typeface="Cambria" panose="02040503050406030204" pitchFamily="18" charset="0"/>
              </a:rPr>
              <a:t>àu cau được so sánh với tay xoè rộng ra. </a:t>
            </a:r>
            <a:endParaRPr lang="en-US" sz="2400" dirty="0">
              <a:solidFill>
                <a:sysClr val="windowText" lastClr="000000"/>
              </a:solidFill>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
            </a:pPr>
            <a:r>
              <a:rPr lang="vi-VN" sz="2400" dirty="0">
                <a:solidFill>
                  <a:sysClr val="windowText" lastClr="000000"/>
                </a:solidFill>
                <a:latin typeface="Cambria" panose="02040503050406030204" pitchFamily="18" charset="0"/>
                <a:ea typeface="Cambria" panose="02040503050406030204" pitchFamily="18" charset="0"/>
              </a:rPr>
              <a:t>Có tác dụng tả tàu cau toả rộng, hứng được cả nước mưa.</a:t>
            </a:r>
            <a:endParaRPr lang="en-US" sz="2400" dirty="0">
              <a:solidFill>
                <a:sysClr val="windowText" lastClr="000000"/>
              </a:solidFill>
              <a:latin typeface="Cambria" panose="02040503050406030204" pitchFamily="18" charset="0"/>
              <a:ea typeface="Cambria" panose="02040503050406030204" pitchFamily="18" charset="0"/>
            </a:endParaRPr>
          </a:p>
        </p:txBody>
      </p:sp>
      <p:sp>
        <p:nvSpPr>
          <p:cNvPr id="20" name="Rectangle 19"/>
          <p:cNvSpPr/>
          <p:nvPr/>
        </p:nvSpPr>
        <p:spPr>
          <a:xfrm>
            <a:off x="4955067" y="3017113"/>
            <a:ext cx="4009422" cy="2016224"/>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
            </a:pPr>
            <a:r>
              <a:rPr lang="en-US" sz="2200" dirty="0">
                <a:solidFill>
                  <a:schemeClr val="tx1"/>
                </a:solidFill>
                <a:latin typeface="Cambria" panose="02040503050406030204" pitchFamily="18" charset="0"/>
                <a:ea typeface="Cambria" panose="02040503050406030204" pitchFamily="18" charset="0"/>
              </a:rPr>
              <a:t>T</a:t>
            </a:r>
            <a:r>
              <a:rPr lang="vi-VN" sz="2200" dirty="0">
                <a:solidFill>
                  <a:schemeClr val="tx1"/>
                </a:solidFill>
                <a:latin typeface="Cambria" panose="02040503050406030204" pitchFamily="18" charset="0"/>
                <a:ea typeface="Cambria" panose="02040503050406030204" pitchFamily="18" charset="0"/>
              </a:rPr>
              <a:t>răng tròn so sánh giống như cái đĩa. </a:t>
            </a:r>
            <a:endParaRPr lang="en-US" sz="2200" dirty="0">
              <a:solidFill>
                <a:schemeClr val="tx1"/>
              </a:solidFill>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
            </a:pPr>
            <a:r>
              <a:rPr lang="vi-VN" sz="2200" dirty="0">
                <a:solidFill>
                  <a:schemeClr val="tx1"/>
                </a:solidFill>
                <a:latin typeface="Cambria" panose="02040503050406030204" pitchFamily="18" charset="0"/>
                <a:ea typeface="Cambria" panose="02040503050406030204" pitchFamily="18" charset="0"/>
              </a:rPr>
              <a:t>Có tác dụng chỉ độ tròn của trăng là rất tròn, làm cụ thể cái tròn đó bằng hình ảnh cái đĩa.</a:t>
            </a:r>
            <a:endParaRPr lang="en-US" sz="22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9593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randombar(horizontal)">
                                      <p:cBhvr>
                                        <p:cTn id="10" dur="500"/>
                                        <p:tgtEl>
                                          <p:spTgt spid="61"/>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randombar(horizontal)">
                                      <p:cBhvr>
                                        <p:cTn id="16" dur="500"/>
                                        <p:tgtEl>
                                          <p:spTgt spid="40"/>
                                        </p:tgtEl>
                                      </p:cBhvr>
                                    </p:animEffect>
                                  </p:childTnLst>
                                </p:cTn>
                              </p:par>
                              <p:par>
                                <p:cTn id="17" presetID="14" presetClass="entr" presetSubtype="1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randombar(horizontal)">
                                      <p:cBhvr>
                                        <p:cTn id="19" dur="500"/>
                                        <p:tgtEl>
                                          <p:spTgt spid="41"/>
                                        </p:tgtEl>
                                      </p:cBhvr>
                                    </p:animEffect>
                                  </p:childTnLst>
                                </p:cTn>
                              </p:par>
                              <p:par>
                                <p:cTn id="20" presetID="14" presetClass="entr" presetSubtype="1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randombar(horizontal)">
                                      <p:cBhvr>
                                        <p:cTn id="22" dur="500"/>
                                        <p:tgtEl>
                                          <p:spTgt spid="4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randombar(horizontal)">
                                      <p:cBhvr>
                                        <p:cTn id="38" dur="500"/>
                                        <p:tgtEl>
                                          <p:spTgt spid="2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randombar(horizontal)">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randombar(horizontal)">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 grpId="0" animBg="1"/>
      <p:bldP spid="21" grpId="0" animBg="1"/>
      <p:bldP spid="4" grpId="0" animBg="1"/>
      <p:bldP spid="29" grpId="0" animBg="1"/>
      <p:bldP spid="6"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435740387"/>
</p:tagLst>
</file>

<file path=ppt/theme/theme1.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กำหนดเอง 1">
      <a:majorFont>
        <a:latin typeface="milk tea"/>
        <a:ea typeface=""/>
        <a:cs typeface="milk tea"/>
      </a:majorFont>
      <a:minorFont>
        <a:latin typeface="FC Onigiri Outline"/>
        <a:ea typeface=""/>
        <a:cs typeface="FC Onigiri Outlin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uilding Siblings Relationships by Slidesgo">
  <a:themeElements>
    <a:clrScheme name="Simple Light">
      <a:dk1>
        <a:srgbClr val="422C46"/>
      </a:dk1>
      <a:lt1>
        <a:srgbClr val="FFF6E5"/>
      </a:lt1>
      <a:dk2>
        <a:srgbClr val="45127E"/>
      </a:dk2>
      <a:lt2>
        <a:srgbClr val="92E4E8"/>
      </a:lt2>
      <a:accent1>
        <a:srgbClr val="B789FD"/>
      </a:accent1>
      <a:accent2>
        <a:srgbClr val="EE7B94"/>
      </a:accent2>
      <a:accent3>
        <a:srgbClr val="FF3A6D"/>
      </a:accent3>
      <a:accent4>
        <a:srgbClr val="FF911B"/>
      </a:accent4>
      <a:accent5>
        <a:srgbClr val="FFDAA5"/>
      </a:accent5>
      <a:accent6>
        <a:srgbClr val="7E4E24"/>
      </a:accent6>
      <a:hlink>
        <a:srgbClr val="FF3A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12710</TotalTime>
  <Words>834</Words>
  <Application>Microsoft Office PowerPoint</Application>
  <PresentationFormat>On-screen Show (16:9)</PresentationFormat>
  <Paragraphs>120</Paragraphs>
  <Slides>13</Slides>
  <Notes>2</Notes>
  <HiddenSlides>0</HiddenSlides>
  <MMClips>0</MMClips>
  <ScaleCrop>false</ScaleCrop>
  <HeadingPairs>
    <vt:vector size="6" baseType="variant">
      <vt:variant>
        <vt:lpstr>Fonts Used</vt:lpstr>
      </vt:variant>
      <vt:variant>
        <vt:i4>22</vt:i4>
      </vt:variant>
      <vt:variant>
        <vt:lpstr>Theme</vt:lpstr>
      </vt:variant>
      <vt:variant>
        <vt:i4>2</vt:i4>
      </vt:variant>
      <vt:variant>
        <vt:lpstr>Slide Titles</vt:lpstr>
      </vt:variant>
      <vt:variant>
        <vt:i4>13</vt:i4>
      </vt:variant>
    </vt:vector>
  </HeadingPairs>
  <TitlesOfParts>
    <vt:vector size="37" baseType="lpstr">
      <vt:lpstr>milk tea</vt:lpstr>
      <vt:lpstr>UVF HarringTon</vt:lpstr>
      <vt:lpstr>FC Onigiri Outline</vt:lpstr>
      <vt:lpstr>UTM A&amp;S Graceland</vt:lpstr>
      <vt:lpstr>can_NongAor</vt:lpstr>
      <vt:lpstr>Wingdings</vt:lpstr>
      <vt:lpstr>#9Slide07 HoneyCream</vt:lpstr>
      <vt:lpstr>Luckiest Guy</vt:lpstr>
      <vt:lpstr>Karla Regular</vt:lpstr>
      <vt:lpstr>Courier New</vt:lpstr>
      <vt:lpstr>#9Slide07 Altus</vt:lpstr>
      <vt:lpstr>UTM Flavour</vt:lpstr>
      <vt:lpstr>Cambria</vt:lpstr>
      <vt:lpstr>milk tea Med</vt:lpstr>
      <vt:lpstr>Calibri</vt:lpstr>
      <vt:lpstr>Arial</vt:lpstr>
      <vt:lpstr>Times New Roman</vt:lpstr>
      <vt:lpstr>SVN-Gretoon</vt:lpstr>
      <vt:lpstr>Circle</vt:lpstr>
      <vt:lpstr>Karla</vt:lpstr>
      <vt:lpstr>SVN-Newton</vt:lpstr>
      <vt:lpstr>Bahnschrift SemiBold Condensed</vt:lpstr>
      <vt:lpstr>ชุดรูปแบบของ Office</vt:lpstr>
      <vt:lpstr>Building Siblings Relationships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Company>www.PowerPointHub.com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Learning</dc:title>
  <dc:creator>Science Learning</dc:creator>
  <cp:lastModifiedBy>MinhThangPC.VN</cp:lastModifiedBy>
  <cp:revision>55</cp:revision>
  <dcterms:created xsi:type="dcterms:W3CDTF">2021-07-28T16:57:18Z</dcterms:created>
  <dcterms:modified xsi:type="dcterms:W3CDTF">2024-12-05T14:07:22Z</dcterms:modified>
</cp:coreProperties>
</file>