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4" r:id="rId2"/>
    <p:sldId id="305" r:id="rId3"/>
    <p:sldId id="306" r:id="rId4"/>
    <p:sldId id="290" r:id="rId5"/>
    <p:sldId id="291" r:id="rId6"/>
    <p:sldId id="292" r:id="rId7"/>
    <p:sldId id="277" r:id="rId8"/>
    <p:sldId id="278" r:id="rId9"/>
    <p:sldId id="294" r:id="rId10"/>
    <p:sldId id="289" r:id="rId11"/>
    <p:sldId id="293" r:id="rId12"/>
    <p:sldId id="295" r:id="rId13"/>
    <p:sldId id="296" r:id="rId14"/>
    <p:sldId id="287" r:id="rId15"/>
    <p:sldId id="317" r:id="rId16"/>
    <p:sldId id="318" r:id="rId17"/>
    <p:sldId id="319" r:id="rId18"/>
    <p:sldId id="320" r:id="rId19"/>
    <p:sldId id="327" r:id="rId20"/>
    <p:sldId id="328" r:id="rId21"/>
    <p:sldId id="391" r:id="rId22"/>
    <p:sldId id="398" r:id="rId23"/>
    <p:sldId id="393" r:id="rId24"/>
    <p:sldId id="399" r:id="rId25"/>
    <p:sldId id="400" r:id="rId26"/>
    <p:sldId id="335" r:id="rId27"/>
    <p:sldId id="336" r:id="rId28"/>
    <p:sldId id="337" r:id="rId29"/>
    <p:sldId id="338" r:id="rId30"/>
    <p:sldId id="339" r:id="rId31"/>
    <p:sldId id="340" r:id="rId32"/>
    <p:sldId id="356" r:id="rId33"/>
    <p:sldId id="344" r:id="rId34"/>
    <p:sldId id="345" r:id="rId35"/>
    <p:sldId id="343" r:id="rId36"/>
    <p:sldId id="346" r:id="rId37"/>
    <p:sldId id="347" r:id="rId38"/>
    <p:sldId id="34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7" d="100"/>
          <a:sy n="87" d="100"/>
        </p:scale>
        <p:origin x="3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2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3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9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95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90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4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5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8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0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8353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2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audio" Target="../media/media5.mp3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53.jpeg"/><Relationship Id="rId10" Type="http://schemas.openxmlformats.org/officeDocument/2006/relationships/image" Target="../media/image55.jpe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media8.wav"/><Relationship Id="rId16" Type="http://schemas.openxmlformats.org/officeDocument/2006/relationships/image" Target="../media/image66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61.png"/><Relationship Id="rId5" Type="http://schemas.microsoft.com/office/2007/relationships/media" Target="../media/media10.wav"/><Relationship Id="rId15" Type="http://schemas.openxmlformats.org/officeDocument/2006/relationships/image" Target="../media/image65.png"/><Relationship Id="rId10" Type="http://schemas.openxmlformats.org/officeDocument/2006/relationships/notesSlide" Target="../notesSlides/notesSlide29.xml"/><Relationship Id="rId19" Type="http://schemas.openxmlformats.org/officeDocument/2006/relationships/image" Target="../media/image26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media8.wav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61.png"/><Relationship Id="rId5" Type="http://schemas.microsoft.com/office/2007/relationships/media" Target="../media/media10.wav"/><Relationship Id="rId15" Type="http://schemas.openxmlformats.org/officeDocument/2006/relationships/image" Target="../media/image65.png"/><Relationship Id="rId10" Type="http://schemas.openxmlformats.org/officeDocument/2006/relationships/notesSlide" Target="../notesSlides/notesSlide31.xml"/><Relationship Id="rId19" Type="http://schemas.openxmlformats.org/officeDocument/2006/relationships/image" Target="../media/image26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310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stories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054ABB1-914E-7D6C-2E6B-29CF721E5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7" y="718586"/>
            <a:ext cx="3399599" cy="24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71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51B3057-8BC7-40C5-5245-42E4B1BC9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64" y="1178633"/>
            <a:ext cx="3660806" cy="2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997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A59C1958-EC25-1311-3E0F-364BD5B25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28" y="627961"/>
            <a:ext cx="4669840" cy="33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516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C1741E2F-506F-9609-D0C8-FE6D1E981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82" y="679268"/>
            <a:ext cx="4460583" cy="32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04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TP Solu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DTP Solution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DTP Solutions"/>
          <p:cNvPicPr>
            <a:picLocks noChangeAspect="1"/>
          </p:cNvPicPr>
          <p:nvPr/>
        </p:nvPicPr>
        <p:blipFill rotWithShape="1">
          <a:blip r:embed="rId7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237295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111305" y="1515040"/>
              <a:ext cx="5969390" cy="386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Halloween, New Year's Eve,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Lunar New Year (Tết),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 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Children's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73858" y="9216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250" y="51790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142384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8" name="CD1 TRACK 27">
            <a:hlinkClick r:id="" action="ppaction://media"/>
            <a:extLst>
              <a:ext uri="{FF2B5EF4-FFF2-40B4-BE49-F238E27FC236}">
                <a16:creationId xmlns:a16="http://schemas.microsoft.com/office/drawing/2014/main" id="{D94C45F8-027B-E8DD-F391-EF4C4204C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745F7-77F3-54B4-17A8-5668234B32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" y="1748409"/>
            <a:ext cx="1905098" cy="1911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B2DEE2-3377-106C-81C3-CD02D153B1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7" y="4394228"/>
            <a:ext cx="1422473" cy="393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A70C8-B5EC-AEB0-3B26-F51E3CF048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77" y="1724225"/>
            <a:ext cx="1765391" cy="1968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67377-B9C7-E42C-8EE5-CB941454F2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86" y="4324466"/>
            <a:ext cx="1524078" cy="6540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62F6A5-91E5-84B0-DE26-A8CB67F225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14" y="1717265"/>
            <a:ext cx="1771741" cy="1955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9D113E-10C1-FF52-1DA5-518A7223AB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37" y="4308662"/>
            <a:ext cx="1485976" cy="6604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E7D9C1-364B-C7E2-8776-B3BF7018F0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1759510"/>
            <a:ext cx="1714588" cy="1924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1E2B6A-00DD-3C72-8F00-36C94088BF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89" y="4308662"/>
            <a:ext cx="1409772" cy="4318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D017EF-9F7C-3CE6-ADD6-3F61CAAF91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99" y="1734110"/>
            <a:ext cx="1816193" cy="19495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7849C2-9FB5-2931-B360-755586941F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77" y="4231368"/>
            <a:ext cx="1339919" cy="7239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A178C-3B85-8D82-7007-C8FD86E8F8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90" y="1676331"/>
            <a:ext cx="1816193" cy="19241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7B7A0B-0813-DBFC-2B35-BD3C0DFCCC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89" y="4219594"/>
            <a:ext cx="1346269" cy="742988"/>
          </a:xfrm>
          <a:prstGeom prst="rect">
            <a:avLst/>
          </a:prstGeom>
        </p:spPr>
      </p:pic>
      <p:pic>
        <p:nvPicPr>
          <p:cNvPr id="47" name="Halloween">
            <a:hlinkClick r:id="" action="ppaction://media"/>
            <a:extLst>
              <a:ext uri="{FF2B5EF4-FFF2-40B4-BE49-F238E27FC236}">
                <a16:creationId xmlns:a16="http://schemas.microsoft.com/office/drawing/2014/main" id="{3D220F8B-A257-E039-4632-9CD5E6C4A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0880" y="1350794"/>
            <a:ext cx="406400" cy="406400"/>
          </a:xfrm>
          <a:prstGeom prst="rect">
            <a:avLst/>
          </a:prstGeom>
        </p:spPr>
      </p:pic>
      <p:pic>
        <p:nvPicPr>
          <p:cNvPr id="48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0E354DE1-2D38-B5C1-276A-74E355D95E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16194" y="1367136"/>
            <a:ext cx="406400" cy="406400"/>
          </a:xfrm>
          <a:prstGeom prst="rect">
            <a:avLst/>
          </a:prstGeom>
        </p:spPr>
      </p:pic>
      <p:pic>
        <p:nvPicPr>
          <p:cNvPr id="49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id="{5FA01680-A150-A750-D095-EF4197C5A8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11508" y="1350796"/>
            <a:ext cx="406400" cy="406400"/>
          </a:xfrm>
          <a:prstGeom prst="rect">
            <a:avLst/>
          </a:prstGeom>
        </p:spPr>
      </p:pic>
      <p:pic>
        <p:nvPicPr>
          <p:cNvPr id="50" name="Christmas">
            <a:hlinkClick r:id="" action="ppaction://media"/>
            <a:extLst>
              <a:ext uri="{FF2B5EF4-FFF2-40B4-BE49-F238E27FC236}">
                <a16:creationId xmlns:a16="http://schemas.microsoft.com/office/drawing/2014/main" id="{3DC206A3-0BA5-1459-727A-107C77B550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49991" y="1365304"/>
            <a:ext cx="406400" cy="406400"/>
          </a:xfrm>
          <a:prstGeom prst="rect">
            <a:avLst/>
          </a:prstGeom>
        </p:spPr>
      </p:pic>
      <p:pic>
        <p:nvPicPr>
          <p:cNvPr id="51" name="Teachers' Day">
            <a:hlinkClick r:id="" action="ppaction://media"/>
            <a:extLst>
              <a:ext uri="{FF2B5EF4-FFF2-40B4-BE49-F238E27FC236}">
                <a16:creationId xmlns:a16="http://schemas.microsoft.com/office/drawing/2014/main" id="{A0434A4B-64B6-4E95-36BE-FA514D78A6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13382" y="1428761"/>
            <a:ext cx="406400" cy="406400"/>
          </a:xfrm>
          <a:prstGeom prst="rect">
            <a:avLst/>
          </a:prstGeom>
        </p:spPr>
      </p:pic>
      <p:pic>
        <p:nvPicPr>
          <p:cNvPr id="52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C766F94A-60F6-6465-E83C-F36AF126881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67920" y="133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identify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5600"/>
            <a:ext cx="12192000" cy="5990577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080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9" b="-3261"/>
          <a:stretch/>
        </p:blipFill>
        <p:spPr>
          <a:xfrm>
            <a:off x="5283852" y="2363089"/>
            <a:ext cx="1523775" cy="173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b="5777"/>
          <a:stretch/>
        </p:blipFill>
        <p:spPr>
          <a:xfrm>
            <a:off x="3361721" y="2660551"/>
            <a:ext cx="1254973" cy="122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73" r="4498" b="-870"/>
          <a:stretch/>
        </p:blipFill>
        <p:spPr>
          <a:xfrm>
            <a:off x="9709978" y="2617490"/>
            <a:ext cx="1121108" cy="136650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312702" y="5243885"/>
            <a:ext cx="229096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445517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Halloween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2703"/>
          <a:stretch/>
        </p:blipFill>
        <p:spPr>
          <a:xfrm>
            <a:off x="7422422" y="2465874"/>
            <a:ext cx="1515853" cy="15410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1423"/>
          <a:stretch/>
        </p:blipFill>
        <p:spPr>
          <a:xfrm>
            <a:off x="1183170" y="2617490"/>
            <a:ext cx="1229730" cy="1387908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309435" y="684240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50" y="422737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655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98552" y="5243885"/>
            <a:ext cx="310511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5949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14292"/>
          <a:stretch/>
        </p:blipFill>
        <p:spPr>
          <a:xfrm>
            <a:off x="1112994" y="2730401"/>
            <a:ext cx="1046880" cy="1100403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New Year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r="10346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146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5209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07545" y="5243885"/>
            <a:ext cx="3196119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Year's Eva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5676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7426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849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b="3152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b="1096"/>
          <a:stretch/>
        </p:blipFill>
        <p:spPr>
          <a:xfrm>
            <a:off x="1112994" y="2546365"/>
            <a:ext cx="1221966" cy="128444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865887"/>
            <a:ext cx="941294" cy="9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5963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950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5FAB88-FDEF-3D4F-0DDB-09E9F59B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" y="1615982"/>
            <a:ext cx="12023355" cy="262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3FD71-C237-609E-B887-6106A1798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6"/>
            <a:ext cx="4750044" cy="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6E26E-DC75-46E4-F35F-75A1212B2A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D1B9D-799E-7153-2633-FCB3702729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D9A13-C7A3-D089-6CF6-C596CAA010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3D08C9-8556-A6AA-DD6E-69555279C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42A0B9-D93D-1080-3394-0CA8AE419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8DE136-5A18-2F16-6015-3975B9FFC9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52D072-F4E7-C6E1-84C6-6589510468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7F9E7D-66AF-AFFD-E043-185528C71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42" name="MCH1">
            <a:hlinkClick r:id="" action="ppaction://media"/>
            <a:extLst>
              <a:ext uri="{FF2B5EF4-FFF2-40B4-BE49-F238E27FC236}">
                <a16:creationId xmlns:a16="http://schemas.microsoft.com/office/drawing/2014/main" id="{1E38F745-634E-A471-8FFE-7C30DAFDD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1489713"/>
            <a:ext cx="406400" cy="406400"/>
          </a:xfrm>
          <a:prstGeom prst="rect">
            <a:avLst/>
          </a:prstGeom>
        </p:spPr>
      </p:pic>
      <p:pic>
        <p:nvPicPr>
          <p:cNvPr id="43" name="MCTL1">
            <a:hlinkClick r:id="" action="ppaction://media"/>
            <a:extLst>
              <a:ext uri="{FF2B5EF4-FFF2-40B4-BE49-F238E27FC236}">
                <a16:creationId xmlns:a16="http://schemas.microsoft.com/office/drawing/2014/main" id="{7BB96F7A-E7D6-0E2A-5578-1BE376AE1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619353"/>
            <a:ext cx="406400" cy="406400"/>
          </a:xfrm>
          <a:prstGeom prst="rect">
            <a:avLst/>
          </a:prstGeom>
        </p:spPr>
      </p:pic>
      <p:pic>
        <p:nvPicPr>
          <p:cNvPr id="44" name="MCH2">
            <a:hlinkClick r:id="" action="ppaction://media"/>
            <a:extLst>
              <a:ext uri="{FF2B5EF4-FFF2-40B4-BE49-F238E27FC236}">
                <a16:creationId xmlns:a16="http://schemas.microsoft.com/office/drawing/2014/main" id="{2ADB3132-1F7C-CA99-063B-01BAE92A3C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3563252"/>
            <a:ext cx="406400" cy="406400"/>
          </a:xfrm>
          <a:prstGeom prst="rect">
            <a:avLst/>
          </a:prstGeom>
        </p:spPr>
      </p:pic>
      <p:pic>
        <p:nvPicPr>
          <p:cNvPr id="45" name="MCLT2">
            <a:hlinkClick r:id="" action="ppaction://media"/>
            <a:extLst>
              <a:ext uri="{FF2B5EF4-FFF2-40B4-BE49-F238E27FC236}">
                <a16:creationId xmlns:a16="http://schemas.microsoft.com/office/drawing/2014/main" id="{07450CB1-BB24-9827-EE58-3110414986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99526" y="4708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D9CA8-49D8-C794-2023-8A9A6CBAF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DD0C8-2F4C-C631-7932-36756AA67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C48D6-5D6D-0A58-AA26-0BECCDBFD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5793D5-56C0-0D55-252E-7233D7C4F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8C5DA1-9657-F9B9-39A3-AD32A2C356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5F63E3-0B2F-0011-84CA-D62B8EEE0E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392D68-8CFF-C658-C5AC-01FA62D597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E080C-23AB-C515-22DE-83F61099C4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31" name="MCH1">
            <a:hlinkClick r:id="" action="ppaction://media"/>
            <a:extLst>
              <a:ext uri="{FF2B5EF4-FFF2-40B4-BE49-F238E27FC236}">
                <a16:creationId xmlns:a16="http://schemas.microsoft.com/office/drawing/2014/main" id="{83D3EDF4-C067-DD8B-43F2-279BD3C54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53539" y="1489713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CB5A41-48DE-7759-3AF8-36BEC69CA6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39"/>
            <a:ext cx="5327924" cy="622332"/>
          </a:xfrm>
          <a:prstGeom prst="rect">
            <a:avLst/>
          </a:prstGeom>
        </p:spPr>
      </p:pic>
      <p:pic>
        <p:nvPicPr>
          <p:cNvPr id="34" name="MCTL1">
            <a:hlinkClick r:id="" action="ppaction://media"/>
            <a:extLst>
              <a:ext uri="{FF2B5EF4-FFF2-40B4-BE49-F238E27FC236}">
                <a16:creationId xmlns:a16="http://schemas.microsoft.com/office/drawing/2014/main" id="{7DDB7DDA-2799-F855-466E-048FC0773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562203"/>
            <a:ext cx="406400" cy="406400"/>
          </a:xfrm>
          <a:prstGeom prst="rect">
            <a:avLst/>
          </a:prstGeom>
        </p:spPr>
      </p:pic>
      <p:pic>
        <p:nvPicPr>
          <p:cNvPr id="35" name="MCH2">
            <a:hlinkClick r:id="" action="ppaction://media"/>
            <a:extLst>
              <a:ext uri="{FF2B5EF4-FFF2-40B4-BE49-F238E27FC236}">
                <a16:creationId xmlns:a16="http://schemas.microsoft.com/office/drawing/2014/main" id="{037B890B-6ABB-7548-9C35-B540506217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80061" y="3527033"/>
            <a:ext cx="406400" cy="406400"/>
          </a:xfrm>
          <a:prstGeom prst="rect">
            <a:avLst/>
          </a:prstGeom>
        </p:spPr>
      </p:pic>
      <p:pic>
        <p:nvPicPr>
          <p:cNvPr id="36" name="MCLT2">
            <a:hlinkClick r:id="" action="ppaction://media"/>
            <a:extLst>
              <a:ext uri="{FF2B5EF4-FFF2-40B4-BE49-F238E27FC236}">
                <a16:creationId xmlns:a16="http://schemas.microsoft.com/office/drawing/2014/main" id="{0C117D5A-A61B-83FB-212C-CF2669FEDE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48614" y="462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328"/>
            <a:ext cx="12192000" cy="553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CB4D1-910A-9103-1B98-614B91EB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94"/>
            <a:ext cx="5315223" cy="66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99" y="1724025"/>
            <a:ext cx="167640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3" y="358140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423" y="3551097"/>
            <a:ext cx="23936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23" y="5348181"/>
            <a:ext cx="318107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88" y="5781428"/>
            <a:ext cx="26603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82" y="484014"/>
            <a:ext cx="5205451" cy="545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84" y="1130345"/>
            <a:ext cx="11005832" cy="53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5601542" y="104588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500543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500543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5031680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5885733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267C1-FEBE-3910-A58A-D7A9ED677167}"/>
              </a:ext>
            </a:extLst>
          </p:cNvPr>
          <p:cNvSpPr txBox="1"/>
          <p:nvPr/>
        </p:nvSpPr>
        <p:spPr>
          <a:xfrm>
            <a:off x="4204542" y="2014335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AA71A-2A87-32ED-EDE8-E48C329312BF}"/>
              </a:ext>
            </a:extLst>
          </p:cNvPr>
          <p:cNvSpPr txBox="1"/>
          <p:nvPr/>
        </p:nvSpPr>
        <p:spPr>
          <a:xfrm>
            <a:off x="4210831" y="1104516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44F82-A984-5A6D-8060-3D506A785A9F}"/>
              </a:ext>
            </a:extLst>
          </p:cNvPr>
          <p:cNvSpPr txBox="1"/>
          <p:nvPr/>
        </p:nvSpPr>
        <p:spPr>
          <a:xfrm>
            <a:off x="4248931" y="2949979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3CD00-5B5E-BA03-75C4-269AD53C024A}"/>
              </a:ext>
            </a:extLst>
          </p:cNvPr>
          <p:cNvSpPr txBox="1"/>
          <p:nvPr/>
        </p:nvSpPr>
        <p:spPr>
          <a:xfrm>
            <a:off x="4255220" y="3906151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28C90-768D-4BE1-715C-52A70F37744D}"/>
              </a:ext>
            </a:extLst>
          </p:cNvPr>
          <p:cNvSpPr txBox="1"/>
          <p:nvPr/>
        </p:nvSpPr>
        <p:spPr>
          <a:xfrm>
            <a:off x="4280620" y="4871338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FD868-AC28-88C5-35ED-E93580A7357B}"/>
              </a:ext>
            </a:extLst>
          </p:cNvPr>
          <p:cNvSpPr txBox="1"/>
          <p:nvPr/>
        </p:nvSpPr>
        <p:spPr>
          <a:xfrm>
            <a:off x="5933548" y="1067101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698E8-3FEC-7320-DD3E-4B413F3FE894}"/>
              </a:ext>
            </a:extLst>
          </p:cNvPr>
          <p:cNvSpPr txBox="1"/>
          <p:nvPr/>
        </p:nvSpPr>
        <p:spPr>
          <a:xfrm>
            <a:off x="6749733" y="1092933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E5975-0842-D2DE-6F46-2C39B6F7EA5D}"/>
              </a:ext>
            </a:extLst>
          </p:cNvPr>
          <p:cNvSpPr txBox="1"/>
          <p:nvPr/>
        </p:nvSpPr>
        <p:spPr>
          <a:xfrm>
            <a:off x="8026133" y="109075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9F6D4-829C-AA20-26E8-C96B0244B2F9}"/>
              </a:ext>
            </a:extLst>
          </p:cNvPr>
          <p:cNvSpPr txBox="1"/>
          <p:nvPr/>
        </p:nvSpPr>
        <p:spPr>
          <a:xfrm>
            <a:off x="9602060" y="1104516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453CD-F26F-3EB0-186C-51C866ACCE8A}"/>
              </a:ext>
            </a:extLst>
          </p:cNvPr>
          <p:cNvSpPr txBox="1"/>
          <p:nvPr/>
        </p:nvSpPr>
        <p:spPr>
          <a:xfrm>
            <a:off x="593354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3947C-5D0B-BCBC-94BE-D651759C1F7C}"/>
              </a:ext>
            </a:extLst>
          </p:cNvPr>
          <p:cNvSpPr txBox="1"/>
          <p:nvPr/>
        </p:nvSpPr>
        <p:spPr>
          <a:xfrm>
            <a:off x="6415004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BE111-AF77-1F38-262B-967FCB1D382E}"/>
              </a:ext>
            </a:extLst>
          </p:cNvPr>
          <p:cNvSpPr txBox="1"/>
          <p:nvPr/>
        </p:nvSpPr>
        <p:spPr>
          <a:xfrm>
            <a:off x="7621610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93D06-08D5-9CF6-5294-E7B7C6EBBD20}"/>
              </a:ext>
            </a:extLst>
          </p:cNvPr>
          <p:cNvSpPr txBox="1"/>
          <p:nvPr/>
        </p:nvSpPr>
        <p:spPr>
          <a:xfrm>
            <a:off x="9267331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3778CF-8EBF-426E-4DF2-8D92989D9931}"/>
              </a:ext>
            </a:extLst>
          </p:cNvPr>
          <p:cNvSpPr txBox="1"/>
          <p:nvPr/>
        </p:nvSpPr>
        <p:spPr>
          <a:xfrm>
            <a:off x="9676443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6BD14B-62CF-2885-3029-2CC9C5389D08}"/>
              </a:ext>
            </a:extLst>
          </p:cNvPr>
          <p:cNvSpPr txBox="1"/>
          <p:nvPr/>
        </p:nvSpPr>
        <p:spPr>
          <a:xfrm>
            <a:off x="542654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CD075-F04F-74EC-2528-E5CE288A2CDB}"/>
              </a:ext>
            </a:extLst>
          </p:cNvPr>
          <p:cNvSpPr txBox="1"/>
          <p:nvPr/>
        </p:nvSpPr>
        <p:spPr>
          <a:xfrm>
            <a:off x="678030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0CA455-E2C5-78F7-0C51-1173A221CF4D}"/>
              </a:ext>
            </a:extLst>
          </p:cNvPr>
          <p:cNvSpPr txBox="1"/>
          <p:nvPr/>
        </p:nvSpPr>
        <p:spPr>
          <a:xfrm>
            <a:off x="811896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531EE-D731-0E35-2885-4D11751FFCFE}"/>
              </a:ext>
            </a:extLst>
          </p:cNvPr>
          <p:cNvSpPr txBox="1"/>
          <p:nvPr/>
        </p:nvSpPr>
        <p:spPr>
          <a:xfrm>
            <a:off x="9267331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A517A3-2DB9-3B56-236A-8FBCD26C5555}"/>
              </a:ext>
            </a:extLst>
          </p:cNvPr>
          <p:cNvSpPr txBox="1"/>
          <p:nvPr/>
        </p:nvSpPr>
        <p:spPr>
          <a:xfrm>
            <a:off x="9676443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C5B438-BF6D-C09F-540E-702C36CEF63D}"/>
              </a:ext>
            </a:extLst>
          </p:cNvPr>
          <p:cNvSpPr txBox="1"/>
          <p:nvPr/>
        </p:nvSpPr>
        <p:spPr>
          <a:xfrm>
            <a:off x="5946585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0CD8F6-55E1-2936-1892-6A890FFB439C}"/>
              </a:ext>
            </a:extLst>
          </p:cNvPr>
          <p:cNvSpPr txBox="1"/>
          <p:nvPr/>
        </p:nvSpPr>
        <p:spPr>
          <a:xfrm>
            <a:off x="6415004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5F1C8E-0740-FACE-FDC7-C15A935996BC}"/>
              </a:ext>
            </a:extLst>
          </p:cNvPr>
          <p:cNvSpPr txBox="1"/>
          <p:nvPr/>
        </p:nvSpPr>
        <p:spPr>
          <a:xfrm>
            <a:off x="7413507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AC321C-AC7E-CDF4-CEF1-A85EE458B82B}"/>
              </a:ext>
            </a:extLst>
          </p:cNvPr>
          <p:cNvSpPr txBox="1"/>
          <p:nvPr/>
        </p:nvSpPr>
        <p:spPr>
          <a:xfrm>
            <a:off x="9936789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6FDF13-03C7-2468-8796-B45160167FCC}"/>
              </a:ext>
            </a:extLst>
          </p:cNvPr>
          <p:cNvSpPr txBox="1"/>
          <p:nvPr/>
        </p:nvSpPr>
        <p:spPr>
          <a:xfrm>
            <a:off x="10345901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7E617C-0DBE-093A-75A7-66EC8979EBB8}"/>
              </a:ext>
            </a:extLst>
          </p:cNvPr>
          <p:cNvSpPr txBox="1"/>
          <p:nvPr/>
        </p:nvSpPr>
        <p:spPr>
          <a:xfrm>
            <a:off x="6744049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7B742B-29EC-4DD9-38D8-9DE44D3CBE6E}"/>
              </a:ext>
            </a:extLst>
          </p:cNvPr>
          <p:cNvSpPr txBox="1"/>
          <p:nvPr/>
        </p:nvSpPr>
        <p:spPr>
          <a:xfrm>
            <a:off x="7154975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99CD37-B750-DE24-7E8B-F422D19EECC2}"/>
              </a:ext>
            </a:extLst>
          </p:cNvPr>
          <p:cNvSpPr txBox="1"/>
          <p:nvPr/>
        </p:nvSpPr>
        <p:spPr>
          <a:xfrm>
            <a:off x="8082966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  <p:bldP spid="9" grpId="0"/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21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DTP Solutions">
            <a:extLst>
              <a:ext uri="{FF2B5EF4-FFF2-40B4-BE49-F238E27FC236}">
                <a16:creationId xmlns:a16="http://schemas.microsoft.com/office/drawing/2014/main" id="{8E7C31F8-80C4-3962-B780-9D9F806FF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01" y="1123950"/>
            <a:ext cx="37242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0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04B2E39A-9335-11E1-7692-3A2FA09C9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9" y="1155717"/>
            <a:ext cx="2757591" cy="2376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21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FB881F6-CBC7-2EC5-70AF-FD9707C5F6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1" y="1040846"/>
            <a:ext cx="3104146" cy="27002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41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Geography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E5867CA-AD18-84E1-635A-E17E1E338C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5" y="662179"/>
            <a:ext cx="3104145" cy="2600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12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9679B07B-E7F9-1234-FE06-BBC538F62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14" y="897761"/>
            <a:ext cx="3062416" cy="26354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33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things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1B68AE6A-EBBE-DBA8-9567-4329332FE5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42" y="209219"/>
            <a:ext cx="4981249" cy="36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968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489</Words>
  <Application>Microsoft Office PowerPoint</Application>
  <PresentationFormat>Widescreen</PresentationFormat>
  <Paragraphs>184</Paragraphs>
  <Slides>38</Slides>
  <Notes>38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Berlin Sans FB</vt:lpstr>
      <vt:lpstr>Calibri</vt:lpstr>
      <vt:lpstr>Calibri Light</vt:lpstr>
      <vt:lpstr>Century Gothic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46</cp:revision>
  <dcterms:created xsi:type="dcterms:W3CDTF">2023-01-31T08:21:18Z</dcterms:created>
  <dcterms:modified xsi:type="dcterms:W3CDTF">2024-10-08T23:33:44Z</dcterms:modified>
</cp:coreProperties>
</file>