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11" r:id="rId2"/>
    <p:sldId id="312" r:id="rId3"/>
    <p:sldId id="319" r:id="rId4"/>
    <p:sldId id="320" r:id="rId5"/>
    <p:sldId id="321" r:id="rId6"/>
    <p:sldId id="323" r:id="rId7"/>
    <p:sldId id="327" r:id="rId8"/>
    <p:sldId id="332" r:id="rId9"/>
    <p:sldId id="334" r:id="rId10"/>
    <p:sldId id="33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419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357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6fd8ccc017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53120B-9E3E-6988-6BED-F947FC4B41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469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375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CD-48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553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4EFD53A-4071-83B2-DA5F-B6F37E78CF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315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43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213CFCD-E28F-CB57-3037-3B5912E711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58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3AEBBB1-F06A-1ED2-1E69-CACF1DD43D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58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B9173B6-8AD5-6AA4-20F0-1D77E4CB90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708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2183736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6701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8344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7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7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1:</a:t>
            </a:r>
            <a:r>
              <a:rPr lang="en-US" baseline="0" dirty="0">
                <a:solidFill>
                  <a:srgbClr val="FF0000"/>
                </a:solidFill>
              </a:rPr>
              <a:t> Animals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Lesson 2.2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2" r:id="rId13"/>
    <p:sldLayoutId id="2147483664" r:id="rId14"/>
    <p:sldLayoutId id="214748366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4.wav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audio" Target="../media/audio1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7.wav"/><Relationship Id="rId11" Type="http://schemas.openxmlformats.org/officeDocument/2006/relationships/audio" Target="../media/audio12.wav"/><Relationship Id="rId5" Type="http://schemas.openxmlformats.org/officeDocument/2006/relationships/audio" Target="../media/audio6.wav"/><Relationship Id="rId10" Type="http://schemas.openxmlformats.org/officeDocument/2006/relationships/audio" Target="../media/audio11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audio" Target="../media/audio15.wav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18.wav"/><Relationship Id="rId12" Type="http://schemas.openxmlformats.org/officeDocument/2006/relationships/image" Target="../media/image12.png"/><Relationship Id="rId17" Type="http://schemas.openxmlformats.org/officeDocument/2006/relationships/image" Target="../media/image10.pn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audio" Target="../media/audio17.wav"/><Relationship Id="rId11" Type="http://schemas.openxmlformats.org/officeDocument/2006/relationships/image" Target="../media/image11.png"/><Relationship Id="rId5" Type="http://schemas.openxmlformats.org/officeDocument/2006/relationships/audio" Target="../media/audio16.wav"/><Relationship Id="rId15" Type="http://schemas.openxmlformats.org/officeDocument/2006/relationships/image" Target="../media/image15.png"/><Relationship Id="rId10" Type="http://schemas.openxmlformats.org/officeDocument/2006/relationships/audio" Target="../media/audio21.wav"/><Relationship Id="rId4" Type="http://schemas.openxmlformats.org/officeDocument/2006/relationships/notesSlide" Target="../notesSlides/notesSlide8.xml"/><Relationship Id="rId9" Type="http://schemas.openxmlformats.org/officeDocument/2006/relationships/audio" Target="../media/audio20.wav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728454525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941241842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3723" y="2545158"/>
            <a:ext cx="9368118" cy="14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Check your memory</a:t>
            </a:r>
          </a:p>
        </p:txBody>
      </p:sp>
    </p:spTree>
    <p:extLst>
      <p:ext uri="{BB962C8B-B14F-4D97-AF65-F5344CB8AC3E}">
        <p14:creationId xmlns:p14="http://schemas.microsoft.com/office/powerpoint/2010/main" val="350081999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4295778" y="1999837"/>
              <a:ext cx="3357009" cy="2733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Phonics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/f/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5868640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0394D5-9B6A-CC37-CFA5-EF7CE873A0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1450" y="507044"/>
            <a:ext cx="8766181" cy="26262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241" y="429584"/>
            <a:ext cx="2069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CD1 track 10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hear the sound.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7D08497-D175-8B29-A62E-A17A34C83D66}"/>
              </a:ext>
            </a:extLst>
          </p:cNvPr>
          <p:cNvGrpSpPr/>
          <p:nvPr/>
        </p:nvGrpSpPr>
        <p:grpSpPr>
          <a:xfrm>
            <a:off x="6617236" y="3638550"/>
            <a:ext cx="4967621" cy="2455402"/>
            <a:chOff x="6617238" y="3974866"/>
            <a:chExt cx="3111529" cy="2119086"/>
          </a:xfrm>
        </p:grpSpPr>
        <p:sp>
          <p:nvSpPr>
            <p:cNvPr id="5" name="Cloud 4">
              <a:extLst>
                <a:ext uri="{FF2B5EF4-FFF2-40B4-BE49-F238E27FC236}">
                  <a16:creationId xmlns:a16="http://schemas.microsoft.com/office/drawing/2014/main" id="{627F1F48-9D83-6840-90F9-11BB2E1C5028}"/>
                </a:ext>
              </a:extLst>
            </p:cNvPr>
            <p:cNvSpPr/>
            <p:nvPr/>
          </p:nvSpPr>
          <p:spPr>
            <a:xfrm>
              <a:off x="6617238" y="3974866"/>
              <a:ext cx="3098800" cy="2119086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EBAA7F6-51E9-D810-C544-399D7256301B}"/>
                </a:ext>
              </a:extLst>
            </p:cNvPr>
            <p:cNvSpPr txBox="1"/>
            <p:nvPr/>
          </p:nvSpPr>
          <p:spPr>
            <a:xfrm>
              <a:off x="6653132" y="4325570"/>
              <a:ext cx="3075635" cy="9562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   f  dol</a:t>
              </a:r>
              <a:r>
                <a:rPr lang="en-US" sz="6600" u="sng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</a:t>
              </a:r>
              <a:r>
                <a:rPr lang="en-US" sz="6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</a:t>
              </a:r>
              <a:endPara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AFE9133-FBC8-3689-6D2A-7F2FC4C9C25C}"/>
              </a:ext>
            </a:extLst>
          </p:cNvPr>
          <p:cNvGrpSpPr/>
          <p:nvPr/>
        </p:nvGrpSpPr>
        <p:grpSpPr>
          <a:xfrm>
            <a:off x="122568" y="3724734"/>
            <a:ext cx="5276221" cy="2455402"/>
            <a:chOff x="1656111" y="3724734"/>
            <a:chExt cx="3755823" cy="2455402"/>
          </a:xfrm>
        </p:grpSpPr>
        <p:sp>
          <p:nvSpPr>
            <p:cNvPr id="14" name="Cloud 13">
              <a:extLst>
                <a:ext uri="{FF2B5EF4-FFF2-40B4-BE49-F238E27FC236}">
                  <a16:creationId xmlns:a16="http://schemas.microsoft.com/office/drawing/2014/main" id="{564DF11F-617A-897A-7304-CC37C733A741}"/>
                </a:ext>
              </a:extLst>
            </p:cNvPr>
            <p:cNvSpPr/>
            <p:nvPr/>
          </p:nvSpPr>
          <p:spPr>
            <a:xfrm>
              <a:off x="1656111" y="3724734"/>
              <a:ext cx="3755823" cy="2455402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07002EC-73B2-0FED-D4CB-D2916FCCF0C0}"/>
                </a:ext>
              </a:extLst>
            </p:cNvPr>
            <p:cNvSpPr txBox="1"/>
            <p:nvPr/>
          </p:nvSpPr>
          <p:spPr>
            <a:xfrm>
              <a:off x="2001051" y="4146512"/>
              <a:ext cx="3229157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   f   gira</a:t>
              </a:r>
              <a:r>
                <a:rPr lang="en-US" sz="6600" u="sng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ff</a:t>
              </a:r>
              <a:r>
                <a:rPr lang="en-US" sz="6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7016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 f giraf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lph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D062FE54-DB0F-EB7B-CBFA-D84479493E0C}"/>
              </a:ext>
            </a:extLst>
          </p:cNvPr>
          <p:cNvSpPr/>
          <p:nvPr/>
        </p:nvSpPr>
        <p:spPr>
          <a:xfrm>
            <a:off x="7414121" y="381000"/>
            <a:ext cx="4728421" cy="5972176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2DD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AE160330-C5C6-79B9-BFA3-B799C03D3558}"/>
              </a:ext>
            </a:extLst>
          </p:cNvPr>
          <p:cNvSpPr/>
          <p:nvPr/>
        </p:nvSpPr>
        <p:spPr>
          <a:xfrm>
            <a:off x="757084" y="3087329"/>
            <a:ext cx="1415845" cy="1248697"/>
          </a:xfrm>
          <a:prstGeom prst="star5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722BA6-B61A-A251-406D-7CC341750AD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655" y="570279"/>
            <a:ext cx="6632030" cy="17925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784979"/>
            <a:ext cx="2628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music note to hear the sound.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79D6A6-6C5D-7CC4-748B-F0F31CF18964}"/>
              </a:ext>
            </a:extLst>
          </p:cNvPr>
          <p:cNvSpPr txBox="1"/>
          <p:nvPr/>
        </p:nvSpPr>
        <p:spPr>
          <a:xfrm>
            <a:off x="8137809" y="908388"/>
            <a:ext cx="3299301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likes dolphins?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48DA30-1637-9347-5DBF-AA49F6706038}"/>
              </a:ext>
            </a:extLst>
          </p:cNvPr>
          <p:cNvSpPr txBox="1"/>
          <p:nvPr/>
        </p:nvSpPr>
        <p:spPr>
          <a:xfrm>
            <a:off x="8267964" y="2497409"/>
            <a:ext cx="2860014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like dolphins!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2C5B23-65CC-C372-50AD-273BD779820A}"/>
              </a:ext>
            </a:extLst>
          </p:cNvPr>
          <p:cNvSpPr txBox="1"/>
          <p:nvPr/>
        </p:nvSpPr>
        <p:spPr>
          <a:xfrm>
            <a:off x="8196831" y="3538380"/>
            <a:ext cx="3135795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likes giraffes?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5B7350-786A-1829-489A-3330EBECB78C}"/>
              </a:ext>
            </a:extLst>
          </p:cNvPr>
          <p:cNvSpPr txBox="1"/>
          <p:nvPr/>
        </p:nvSpPr>
        <p:spPr>
          <a:xfrm>
            <a:off x="8431984" y="4061600"/>
            <a:ext cx="2695994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like giraffes!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0EC749-38B3-5604-6DB0-19B0099CB555}"/>
              </a:ext>
            </a:extLst>
          </p:cNvPr>
          <p:cNvSpPr txBox="1"/>
          <p:nvPr/>
        </p:nvSpPr>
        <p:spPr>
          <a:xfrm>
            <a:off x="7414121" y="5606176"/>
            <a:ext cx="4541051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all love friendly animals.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455892-76DB-3184-4E1A-629E8C472B8D}"/>
              </a:ext>
            </a:extLst>
          </p:cNvPr>
          <p:cNvSpPr txBox="1"/>
          <p:nvPr/>
        </p:nvSpPr>
        <p:spPr>
          <a:xfrm>
            <a:off x="9250799" y="407245"/>
            <a:ext cx="1523174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Track 11</a:t>
            </a:r>
            <a:endParaRPr lang="en-US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5971E8-005D-D3FA-38F7-67EBF2C5A4CB}"/>
              </a:ext>
            </a:extLst>
          </p:cNvPr>
          <p:cNvSpPr txBox="1"/>
          <p:nvPr/>
        </p:nvSpPr>
        <p:spPr>
          <a:xfrm>
            <a:off x="8137809" y="1421258"/>
            <a:ext cx="3299301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Who likes dolphins?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1D8790-06C4-413A-BCB3-C60230DBCDBA}"/>
              </a:ext>
            </a:extLst>
          </p:cNvPr>
          <p:cNvSpPr txBox="1"/>
          <p:nvPr/>
        </p:nvSpPr>
        <p:spPr>
          <a:xfrm>
            <a:off x="8253392" y="1972472"/>
            <a:ext cx="2860014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like dolphins!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584A8B-3CC9-AB05-B7E0-026D0A5D6330}"/>
              </a:ext>
            </a:extLst>
          </p:cNvPr>
          <p:cNvSpPr txBox="1"/>
          <p:nvPr/>
        </p:nvSpPr>
        <p:spPr>
          <a:xfrm>
            <a:off x="7437403" y="5054962"/>
            <a:ext cx="4541051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all love friendly animals.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B579DB-5031-A4F9-5484-F9FFD836318B}"/>
              </a:ext>
            </a:extLst>
          </p:cNvPr>
          <p:cNvSpPr txBox="1"/>
          <p:nvPr/>
        </p:nvSpPr>
        <p:spPr>
          <a:xfrm>
            <a:off x="8437741" y="4602719"/>
            <a:ext cx="2695994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like giraffes!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CC061C-E915-0C89-1043-8AA2D9A091DD}"/>
              </a:ext>
            </a:extLst>
          </p:cNvPr>
          <p:cNvSpPr txBox="1"/>
          <p:nvPr/>
        </p:nvSpPr>
        <p:spPr>
          <a:xfrm>
            <a:off x="8182259" y="2991645"/>
            <a:ext cx="3135795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likes giraffes?</a:t>
            </a:r>
          </a:p>
        </p:txBody>
      </p:sp>
    </p:spTree>
    <p:extLst>
      <p:ext uri="{BB962C8B-B14F-4D97-AF65-F5344CB8AC3E}">
        <p14:creationId xmlns:p14="http://schemas.microsoft.com/office/powerpoint/2010/main" val="332956410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2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2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2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2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5" grpId="0"/>
      <p:bldP spid="16" grpId="0"/>
      <p:bldP spid="17" grpId="0"/>
      <p:bldP spid="18" grpId="0"/>
      <p:bldP spid="19" grpId="0"/>
      <p:bldP spid="22" grpId="0"/>
      <p:bldP spid="23" grpId="0"/>
      <p:bldP spid="24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FF27D93-40C0-68AF-1D17-4D0765902851}"/>
              </a:ext>
            </a:extLst>
          </p:cNvPr>
          <p:cNvGrpSpPr/>
          <p:nvPr/>
        </p:nvGrpSpPr>
        <p:grpSpPr>
          <a:xfrm>
            <a:off x="319314" y="355600"/>
            <a:ext cx="9935029" cy="6088743"/>
            <a:chOff x="0" y="-65315"/>
            <a:chExt cx="10452848" cy="692331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65315"/>
              <a:ext cx="10452848" cy="692331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844211" y="3904842"/>
              <a:ext cx="3293707" cy="839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Listening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4141453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46DA23-EE29-00D4-0989-4778D3444A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6720"/>
            <a:ext cx="4451350" cy="5880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B5E272-61F0-4A33-94C3-AC2B7BA45BA7}"/>
              </a:ext>
            </a:extLst>
          </p:cNvPr>
          <p:cNvSpPr/>
          <p:nvPr/>
        </p:nvSpPr>
        <p:spPr>
          <a:xfrm>
            <a:off x="0" y="1435717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While-Listening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DE4429-376A-C04E-8C08-C1216B1D3C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" r="832"/>
          <a:stretch/>
        </p:blipFill>
        <p:spPr>
          <a:xfrm>
            <a:off x="6222094" y="376238"/>
            <a:ext cx="5597292" cy="6105524"/>
          </a:xfrm>
          <a:prstGeom prst="round2DiagRect">
            <a:avLst>
              <a:gd name="adj1" fmla="val 4649"/>
              <a:gd name="adj2" fmla="val 0"/>
            </a:avLst>
          </a:prstGeom>
        </p:spPr>
      </p:pic>
      <p:pic>
        <p:nvPicPr>
          <p:cNvPr id="2" name="CD1 TRAC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9566" y="2316778"/>
            <a:ext cx="1200863" cy="120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805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D1 TRACK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46DA23-EE29-00D4-0989-4778D3444A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357" y="398842"/>
            <a:ext cx="4142728" cy="6226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B5E272-61F0-4A33-94C3-AC2B7BA45BA7}"/>
              </a:ext>
            </a:extLst>
          </p:cNvPr>
          <p:cNvSpPr/>
          <p:nvPr/>
        </p:nvSpPr>
        <p:spPr>
          <a:xfrm>
            <a:off x="103412" y="1096739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While-Listening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B51FED-9BA9-377E-2F61-B19FCDA50BBD}"/>
              </a:ext>
            </a:extLst>
          </p:cNvPr>
          <p:cNvSpPr txBox="1"/>
          <p:nvPr/>
        </p:nvSpPr>
        <p:spPr>
          <a:xfrm>
            <a:off x="4384461" y="459044"/>
            <a:ext cx="2312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 4 numbers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hear each sentence.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FC831E-7CD9-B7F0-1D64-9A82E9B824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482" y="1787819"/>
            <a:ext cx="5261036" cy="1612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B85858-6A5A-5DD3-F0DB-3E1F8D93DE1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337" y="4223719"/>
            <a:ext cx="5561707" cy="17563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256FBF-6C18-163B-CE43-636340E4BDA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8572" y="1552691"/>
            <a:ext cx="5808721" cy="187630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7080760-19B8-5DEC-094B-1D8DEA2B104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7911" y="3407955"/>
            <a:ext cx="5144833" cy="2991001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B0E7422F-B364-C12B-47AB-42EFDBAB6530}"/>
              </a:ext>
            </a:extLst>
          </p:cNvPr>
          <p:cNvSpPr/>
          <p:nvPr/>
        </p:nvSpPr>
        <p:spPr>
          <a:xfrm>
            <a:off x="144110" y="2191000"/>
            <a:ext cx="684454" cy="646331"/>
          </a:xfrm>
          <a:prstGeom prst="ellipse">
            <a:avLst/>
          </a:prstGeom>
          <a:solidFill>
            <a:srgbClr val="F6ADCD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#9Slide01 Tieu de ngan" panose="00000800000000000000" pitchFamily="2" charset="-93"/>
                <a:ea typeface="+mn-ea"/>
                <a:cs typeface="+mn-cs"/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F2080D0-AEBB-A051-F734-E1F13F38C477}"/>
              </a:ext>
            </a:extLst>
          </p:cNvPr>
          <p:cNvSpPr/>
          <p:nvPr/>
        </p:nvSpPr>
        <p:spPr>
          <a:xfrm>
            <a:off x="144110" y="4845771"/>
            <a:ext cx="684454" cy="646331"/>
          </a:xfrm>
          <a:prstGeom prst="ellipse">
            <a:avLst/>
          </a:prstGeom>
          <a:solidFill>
            <a:srgbClr val="F6ADCD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#9Slide01 Tieu de ngan" panose="00000800000000000000" pitchFamily="2" charset="-93"/>
                <a:ea typeface="+mn-ea"/>
                <a:cs typeface="+mn-cs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E627872-E39E-E8B4-2359-329F3AE4B46C}"/>
              </a:ext>
            </a:extLst>
          </p:cNvPr>
          <p:cNvSpPr/>
          <p:nvPr/>
        </p:nvSpPr>
        <p:spPr>
          <a:xfrm>
            <a:off x="5976345" y="2200750"/>
            <a:ext cx="684454" cy="646331"/>
          </a:xfrm>
          <a:prstGeom prst="ellipse">
            <a:avLst/>
          </a:prstGeom>
          <a:solidFill>
            <a:srgbClr val="F6ADCD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#9Slide01 Tieu de ngan" panose="00000800000000000000" pitchFamily="2" charset="-93"/>
                <a:ea typeface="+mn-ea"/>
                <a:cs typeface="+mn-cs"/>
              </a:rPr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0A01DC6-82D2-F4A2-CB44-F313D055B93B}"/>
              </a:ext>
            </a:extLst>
          </p:cNvPr>
          <p:cNvSpPr/>
          <p:nvPr/>
        </p:nvSpPr>
        <p:spPr>
          <a:xfrm>
            <a:off x="6197136" y="4580289"/>
            <a:ext cx="684454" cy="646331"/>
          </a:xfrm>
          <a:prstGeom prst="ellipse">
            <a:avLst/>
          </a:prstGeom>
          <a:solidFill>
            <a:srgbClr val="F6ADCD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#9Slide01 Tieu de ngan" panose="00000800000000000000" pitchFamily="2" charset="-93"/>
                <a:ea typeface="+mn-ea"/>
                <a:cs typeface="+mn-cs"/>
              </a:rPr>
              <a:t>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ED2C7C-7A71-900E-7840-FD24994C4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579" y="4879714"/>
            <a:ext cx="939506" cy="61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D485F6-42F1-3443-8E7E-79FDDE9EF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179" y="2214338"/>
            <a:ext cx="1137270" cy="61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3EAD03-22AA-3C3B-8C7C-2987E8139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584" y="3845174"/>
            <a:ext cx="1157866" cy="61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CD1 TRACK 1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94" end="51456.3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4110" y="2670414"/>
            <a:ext cx="1200863" cy="1200863"/>
          </a:xfrm>
          <a:prstGeom prst="rect">
            <a:avLst/>
          </a:prstGeom>
        </p:spPr>
      </p:pic>
      <p:pic>
        <p:nvPicPr>
          <p:cNvPr id="17" name="CD1 TRACK 1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480" end="40236.3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5492102"/>
            <a:ext cx="1200863" cy="1200863"/>
          </a:xfrm>
          <a:prstGeom prst="rect">
            <a:avLst/>
          </a:prstGeom>
        </p:spPr>
      </p:pic>
      <p:pic>
        <p:nvPicPr>
          <p:cNvPr id="19" name="CD1 TRACK 1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570" end="28886.3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926430" y="536085"/>
            <a:ext cx="1200863" cy="1200863"/>
          </a:xfrm>
          <a:prstGeom prst="rect">
            <a:avLst/>
          </a:prstGeom>
        </p:spPr>
      </p:pic>
      <p:pic>
        <p:nvPicPr>
          <p:cNvPr id="21" name="CD1 TRACK 1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559" end="1177.3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21220" y="5252650"/>
            <a:ext cx="1200863" cy="120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8021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D1 TRACK 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997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050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76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748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CA8EF403-FB9B-F08E-A57E-3DECD15C1A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736" y="1637993"/>
            <a:ext cx="5402355" cy="40186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03327C-9C95-4C9A-AB26-EAE17C489BC1}"/>
              </a:ext>
            </a:extLst>
          </p:cNvPr>
          <p:cNvSpPr/>
          <p:nvPr/>
        </p:nvSpPr>
        <p:spPr>
          <a:xfrm>
            <a:off x="869430" y="438102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Post-Listening</a:t>
            </a:r>
          </a:p>
        </p:txBody>
      </p:sp>
    </p:spTree>
    <p:extLst>
      <p:ext uri="{BB962C8B-B14F-4D97-AF65-F5344CB8AC3E}">
        <p14:creationId xmlns:p14="http://schemas.microsoft.com/office/powerpoint/2010/main" val="2879249366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114</Words>
  <Application>Microsoft Office PowerPoint</Application>
  <PresentationFormat>Widescreen</PresentationFormat>
  <Paragraphs>39</Paragraphs>
  <Slides>10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#9Slide01 Tieu de ngan</vt:lpstr>
      <vt:lpstr>Arial</vt:lpstr>
      <vt:lpstr>Berlin Sans FB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hoacuong197905@gmail.com</cp:lastModifiedBy>
  <cp:revision>30</cp:revision>
  <dcterms:created xsi:type="dcterms:W3CDTF">2023-01-31T08:21:18Z</dcterms:created>
  <dcterms:modified xsi:type="dcterms:W3CDTF">2024-09-11T17:24:46Z</dcterms:modified>
</cp:coreProperties>
</file>