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notesMasterIdLst>
    <p:notesMasterId r:id="rId5"/>
  </p:notesMasterIdLst>
  <p:sldIdLst>
    <p:sldId id="261" r:id="rId4"/>
    <p:sldId id="263" r:id="rId6"/>
    <p:sldId id="264" r:id="rId7"/>
    <p:sldId id="265" r:id="rId8"/>
    <p:sldId id="266" r:id="rId9"/>
    <p:sldId id="279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1" autoAdjust="0"/>
    <p:restoredTop sz="94660"/>
  </p:normalViewPr>
  <p:slideViewPr>
    <p:cSldViewPr snapToGrid="0">
      <p:cViewPr varScale="1">
        <p:scale>
          <a:sx n="73" d="100"/>
          <a:sy n="73" d="100"/>
        </p:scale>
        <p:origin x="58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2" y="2130429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2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7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59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5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6E9206-D2D6-4057-92D4-39C87A03E66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52E9E1-D97D-4C90-BB96-FA1ED58B786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6" y="4406902"/>
            <a:ext cx="10363200" cy="1362075"/>
          </a:xfrm>
        </p:spPr>
        <p:txBody>
          <a:bodyPr anchor="t"/>
          <a:lstStyle>
            <a:lvl1pPr algn="l">
              <a:defRPr sz="5400" b="1" cap="all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6" y="2906714"/>
            <a:ext cx="10363200" cy="1500187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8281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7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3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593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53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4779EE-1E16-4CC5-A459-C716090F6017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2" y="1600202"/>
            <a:ext cx="5384800" cy="4525963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1" y="1600202"/>
            <a:ext cx="5384800" cy="4525963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311C9F-D64E-4824-A709-CF61DE4E0BD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535114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700" b="1"/>
            </a:lvl2pPr>
            <a:lvl3pPr marL="1219200" indent="0">
              <a:buNone/>
              <a:defRPr sz="2400" b="1"/>
            </a:lvl3pPr>
            <a:lvl4pPr marL="1828165" indent="0">
              <a:buNone/>
              <a:defRPr sz="2200" b="1"/>
            </a:lvl4pPr>
            <a:lvl5pPr marL="2437765" indent="0">
              <a:buNone/>
              <a:defRPr sz="2200" b="1"/>
            </a:lvl5pPr>
            <a:lvl6pPr marL="3047365" indent="0">
              <a:buNone/>
              <a:defRPr sz="2200" b="1"/>
            </a:lvl6pPr>
            <a:lvl7pPr marL="3656965" indent="0">
              <a:buNone/>
              <a:defRPr sz="2200" b="1"/>
            </a:lvl7pPr>
            <a:lvl8pPr marL="4265930" indent="0">
              <a:buNone/>
              <a:defRPr sz="2200" b="1"/>
            </a:lvl8pPr>
            <a:lvl9pPr marL="4875530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174877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3" y="1535114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700" b="1"/>
            </a:lvl2pPr>
            <a:lvl3pPr marL="1219200" indent="0">
              <a:buNone/>
              <a:defRPr sz="2400" b="1"/>
            </a:lvl3pPr>
            <a:lvl4pPr marL="1828165" indent="0">
              <a:buNone/>
              <a:defRPr sz="2200" b="1"/>
            </a:lvl4pPr>
            <a:lvl5pPr marL="2437765" indent="0">
              <a:buNone/>
              <a:defRPr sz="2200" b="1"/>
            </a:lvl5pPr>
            <a:lvl6pPr marL="3047365" indent="0">
              <a:buNone/>
              <a:defRPr sz="2200" b="1"/>
            </a:lvl6pPr>
            <a:lvl7pPr marL="3656965" indent="0">
              <a:buNone/>
              <a:defRPr sz="2200" b="1"/>
            </a:lvl7pPr>
            <a:lvl8pPr marL="4265930" indent="0">
              <a:buNone/>
              <a:defRPr sz="2200" b="1"/>
            </a:lvl8pPr>
            <a:lvl9pPr marL="4875530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3" y="2174877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4318BD-B3C6-4D4B-B871-C29490A2E55A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4CAFC4-799C-4CDE-B92B-8C262F06CF3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 userDrawn="1"/>
        </p:nvSpPr>
        <p:spPr>
          <a:xfrm>
            <a:off x="1139634" y="1031258"/>
            <a:ext cx="9912734" cy="4289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圆角矩形 5"/>
          <p:cNvSpPr/>
          <p:nvPr userDrawn="1"/>
        </p:nvSpPr>
        <p:spPr>
          <a:xfrm>
            <a:off x="5900057" y="6451899"/>
            <a:ext cx="391889" cy="2201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729073-8FFE-4F18-B513-07581FC6638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4673601" y="6396227"/>
            <a:ext cx="2844800" cy="365125"/>
          </a:xfrm>
        </p:spPr>
        <p:txBody>
          <a:bodyPr/>
          <a:lstStyle>
            <a:lvl1pPr algn="ctr">
              <a:defRPr>
                <a:latin typeface="ITC Avant Garde Std Bk" panose="020B0502020202020204" pitchFamily="34" charset="0"/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4"/>
            <a:ext cx="6815667" cy="5853113"/>
          </a:xfrm>
        </p:spPr>
        <p:txBody>
          <a:bodyPr/>
          <a:lstStyle>
            <a:lvl1pPr>
              <a:defRPr sz="4300"/>
            </a:lvl1pPr>
            <a:lvl2pPr>
              <a:defRPr sz="38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5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600" indent="0">
              <a:buNone/>
              <a:defRPr sz="1600"/>
            </a:lvl2pPr>
            <a:lvl3pPr marL="1219200" indent="0">
              <a:buNone/>
              <a:defRPr sz="1400"/>
            </a:lvl3pPr>
            <a:lvl4pPr marL="1828165" indent="0">
              <a:buNone/>
              <a:defRPr sz="1200"/>
            </a:lvl4pPr>
            <a:lvl5pPr marL="2437765" indent="0">
              <a:buNone/>
              <a:defRPr sz="1200"/>
            </a:lvl5pPr>
            <a:lvl6pPr marL="3047365" indent="0">
              <a:buNone/>
              <a:defRPr sz="1200"/>
            </a:lvl6pPr>
            <a:lvl7pPr marL="3656965" indent="0">
              <a:buNone/>
              <a:defRPr sz="1200"/>
            </a:lvl7pPr>
            <a:lvl8pPr marL="4265930" indent="0">
              <a:buNone/>
              <a:defRPr sz="1200"/>
            </a:lvl8pPr>
            <a:lvl9pPr marL="487553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C7FCF6-76BD-4495-B08F-4C059D2BA31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2"/>
            <a:ext cx="7315200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7"/>
            <a:ext cx="7315200" cy="4114800"/>
          </a:xfrm>
        </p:spPr>
        <p:txBody>
          <a:bodyPr/>
          <a:lstStyle>
            <a:lvl1pPr marL="0" indent="0">
              <a:buNone/>
              <a:defRPr sz="4300"/>
            </a:lvl1pPr>
            <a:lvl2pPr marL="609600" indent="0">
              <a:buNone/>
              <a:defRPr sz="3800"/>
            </a:lvl2pPr>
            <a:lvl3pPr marL="1219200" indent="0">
              <a:buNone/>
              <a:defRPr sz="3200"/>
            </a:lvl3pPr>
            <a:lvl4pPr marL="1828165" indent="0">
              <a:buNone/>
              <a:defRPr sz="2700"/>
            </a:lvl4pPr>
            <a:lvl5pPr marL="2437765" indent="0">
              <a:buNone/>
              <a:defRPr sz="2700"/>
            </a:lvl5pPr>
            <a:lvl6pPr marL="3047365" indent="0">
              <a:buNone/>
              <a:defRPr sz="2700"/>
            </a:lvl6pPr>
            <a:lvl7pPr marL="3656965" indent="0">
              <a:buNone/>
              <a:defRPr sz="2700"/>
            </a:lvl7pPr>
            <a:lvl8pPr marL="4265930" indent="0">
              <a:buNone/>
              <a:defRPr sz="2700"/>
            </a:lvl8pPr>
            <a:lvl9pPr marL="4875530" indent="0">
              <a:buNone/>
              <a:defRPr sz="27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1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600" indent="0">
              <a:buNone/>
              <a:defRPr sz="1600"/>
            </a:lvl2pPr>
            <a:lvl3pPr marL="1219200" indent="0">
              <a:buNone/>
              <a:defRPr sz="1400"/>
            </a:lvl3pPr>
            <a:lvl4pPr marL="1828165" indent="0">
              <a:buNone/>
              <a:defRPr sz="1200"/>
            </a:lvl4pPr>
            <a:lvl5pPr marL="2437765" indent="0">
              <a:buNone/>
              <a:defRPr sz="1200"/>
            </a:lvl5pPr>
            <a:lvl6pPr marL="3047365" indent="0">
              <a:buNone/>
              <a:defRPr sz="1200"/>
            </a:lvl6pPr>
            <a:lvl7pPr marL="3656965" indent="0">
              <a:buNone/>
              <a:defRPr sz="1200"/>
            </a:lvl7pPr>
            <a:lvl8pPr marL="4265930" indent="0">
              <a:buNone/>
              <a:defRPr sz="1200"/>
            </a:lvl8pPr>
            <a:lvl9pPr marL="487553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57577C-F53D-4BB9-9408-EB84DEB3CD80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D58058-BD14-4845-947D-4A9B79A00D09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2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ECB469-C949-4E3F-B0CB-0C15DA7B7F92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5" Type="http://schemas.openxmlformats.org/officeDocument/2006/relationships/theme" Target="../theme/theme2.xml"/><Relationship Id="rId14" Type="http://schemas.openxmlformats.org/officeDocument/2006/relationships/image" Target="../media/image1.jpeg"/><Relationship Id="rId13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196EC2F-0988-4314-AD4B-24FF16D7B45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hf hdr="0" ftr="0" dt="0"/>
  <p:txStyles>
    <p:titleStyle>
      <a:lvl1pPr algn="ctr" defTabSz="1219200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38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3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29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25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1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17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073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033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1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7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593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53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19.xml"/><Relationship Id="rId4" Type="http://schemas.openxmlformats.org/officeDocument/2006/relationships/image" Target="../media/image5.png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9.png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3.xml"/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12.png"/><Relationship Id="rId1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12.png"/><Relationship Id="rId1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396" y="4216123"/>
            <a:ext cx="3188719" cy="2671178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4" y="1239"/>
            <a:ext cx="2100922" cy="226899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5101" y="1496717"/>
            <a:ext cx="1694696" cy="2161906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261360" y="614680"/>
            <a:ext cx="7799705" cy="37846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6000" b="1" i="1" u="none" strike="noStrike" kern="1200" cap="none" spc="100" normalizeH="0" baseline="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+mj-lt"/>
              </a:rPr>
              <a:t>Bài 20:</a:t>
            </a:r>
            <a:endParaRPr kumimoji="0" lang="en-US" sz="6000" b="1" i="1" u="none" strike="noStrike" kern="1200" cap="none" spc="100" normalizeH="0" baseline="0" noProof="0" dirty="0">
              <a:ln w="22225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n-ea"/>
              <a:cs typeface="+mj-lt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6000" b="1" i="0" u="none" strike="noStrike" kern="1200" cap="none" spc="100" normalizeH="0" baseline="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Phép cộng (có nhớ) </a:t>
            </a:r>
            <a:endParaRPr kumimoji="0" lang="en-US" sz="6000" b="1" i="0" u="none" strike="noStrike" kern="1200" cap="none" spc="100" normalizeH="0" baseline="0" noProof="0" dirty="0">
              <a:ln w="22225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6000" b="1" i="0" u="none" strike="noStrike" kern="1200" cap="none" spc="100" normalizeH="0" baseline="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 có hai chữ số với số có 2 chữ số</a:t>
            </a:r>
            <a:endParaRPr kumimoji="0" lang="en-US" sz="6000" b="1" i="0" u="none" strike="noStrike" kern="1200" cap="none" spc="100" normalizeH="0" baseline="0" noProof="0" dirty="0">
              <a:ln w="22225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Click="0" advTm="1000">
        <p14:warp dir="in"/>
      </p:transition>
    </mc:Choice>
    <mc:Fallback>
      <p:transition spd="slow" advClick="0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4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5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4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209800" cy="8763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8105" y="0"/>
            <a:ext cx="9227820" cy="24841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43200" y="2948940"/>
            <a:ext cx="9103360" cy="35674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0" y="0"/>
            <a:ext cx="2583180" cy="112014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5655" y="1476375"/>
            <a:ext cx="9014460" cy="2465070"/>
          </a:xfrm>
          <a:prstGeom prst="rect">
            <a:avLst/>
          </a:prstGeom>
        </p:spPr>
      </p:pic>
      <p:sp>
        <p:nvSpPr>
          <p:cNvPr id="8" name="Text Box 7"/>
          <p:cNvSpPr txBox="1"/>
          <p:nvPr/>
        </p:nvSpPr>
        <p:spPr>
          <a:xfrm>
            <a:off x="4250055" y="3620770"/>
            <a:ext cx="760095" cy="675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>
                <a:solidFill>
                  <a:srgbClr val="FF0000"/>
                </a:solidFill>
              </a:rPr>
              <a:t>41</a:t>
            </a:r>
            <a:endParaRPr lang="en-US" sz="3800">
              <a:solidFill>
                <a:srgbClr val="FF0000"/>
              </a:solidFill>
            </a:endParaRPr>
          </a:p>
        </p:txBody>
      </p:sp>
      <p:sp>
        <p:nvSpPr>
          <p:cNvPr id="9" name="Text Box 8"/>
          <p:cNvSpPr txBox="1"/>
          <p:nvPr/>
        </p:nvSpPr>
        <p:spPr>
          <a:xfrm>
            <a:off x="6193155" y="3620770"/>
            <a:ext cx="760095" cy="675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>
                <a:solidFill>
                  <a:srgbClr val="FF0000"/>
                </a:solidFill>
              </a:rPr>
              <a:t>73</a:t>
            </a:r>
            <a:endParaRPr lang="en-US" sz="3800">
              <a:solidFill>
                <a:srgbClr val="FF0000"/>
              </a:solidFill>
            </a:endParaRPr>
          </a:p>
        </p:txBody>
      </p:sp>
      <p:sp>
        <p:nvSpPr>
          <p:cNvPr id="12" name="Text Box 11"/>
          <p:cNvSpPr txBox="1"/>
          <p:nvPr/>
        </p:nvSpPr>
        <p:spPr>
          <a:xfrm>
            <a:off x="8181340" y="3620770"/>
            <a:ext cx="760095" cy="675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>
                <a:solidFill>
                  <a:srgbClr val="FF0000"/>
                </a:solidFill>
              </a:rPr>
              <a:t>90</a:t>
            </a:r>
            <a:endParaRPr lang="en-US" sz="3800">
              <a:solidFill>
                <a:srgbClr val="FF0000"/>
              </a:solidFill>
            </a:endParaRPr>
          </a:p>
        </p:txBody>
      </p:sp>
      <p:sp>
        <p:nvSpPr>
          <p:cNvPr id="13" name="Text Box 12"/>
          <p:cNvSpPr txBox="1"/>
          <p:nvPr/>
        </p:nvSpPr>
        <p:spPr>
          <a:xfrm>
            <a:off x="10118725" y="3620770"/>
            <a:ext cx="760095" cy="675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>
                <a:solidFill>
                  <a:srgbClr val="FF0000"/>
                </a:solidFill>
              </a:rPr>
              <a:t>84</a:t>
            </a:r>
            <a:endParaRPr lang="en-US" sz="3800">
              <a:solidFill>
                <a:srgbClr val="FF0000"/>
              </a:solidFill>
            </a:endParaRPr>
          </a:p>
        </p:txBody>
      </p:sp>
      <p:pic>
        <p:nvPicPr>
          <p:cNvPr id="10" name="Content Placeholder 20" descr="logo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00385" y="-88265"/>
            <a:ext cx="1564640" cy="15982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 descr="C:\Users\user\Desktop\Capture.PNGCapture"/>
          <p:cNvPicPr>
            <a:picLocks noGrp="1" noChangeAspect="1"/>
          </p:cNvPicPr>
          <p:nvPr>
            <p:ph idx="1"/>
          </p:nvPr>
        </p:nvPicPr>
        <p:blipFill>
          <a:blip r:embed="rId1"/>
          <a:srcRect/>
          <a:stretch>
            <a:fillRect/>
          </a:stretch>
        </p:blipFill>
        <p:spPr>
          <a:xfrm>
            <a:off x="1268730" y="330835"/>
            <a:ext cx="9483090" cy="1495425"/>
          </a:xfrm>
          <a:prstGeom prst="rect">
            <a:avLst/>
          </a:prstGeom>
        </p:spPr>
      </p:pic>
      <p:sp>
        <p:nvSpPr>
          <p:cNvPr id="4" name="Text Box 3"/>
          <p:cNvSpPr txBox="1"/>
          <p:nvPr/>
        </p:nvSpPr>
        <p:spPr>
          <a:xfrm>
            <a:off x="1176020" y="2515235"/>
            <a:ext cx="2302510" cy="27997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Times New Roman" panose="02020603050405020304" pitchFamily="18" charset="0"/>
                <a:cs typeface="Times New Roman" panose="02020603050405020304" pitchFamily="18" charset="0"/>
              </a:rPr>
              <a:t>23</a:t>
            </a:r>
            <a:endParaRPr lang="en-US" sz="4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400">
                <a:latin typeface="Times New Roman" panose="02020603050405020304" pitchFamily="18" charset="0"/>
                <a:cs typeface="Times New Roman" panose="02020603050405020304" pitchFamily="18" charset="0"/>
              </a:rPr>
              <a:t>67</a:t>
            </a:r>
            <a:endParaRPr lang="en-US" sz="4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40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－</a:t>
            </a:r>
            <a:endParaRPr lang="en-US" sz="440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r>
              <a:rPr lang="en-US" sz="440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90</a:t>
            </a:r>
            <a:endParaRPr lang="en-US" sz="440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5" name="Text Box 4"/>
          <p:cNvSpPr txBox="1"/>
          <p:nvPr/>
        </p:nvSpPr>
        <p:spPr>
          <a:xfrm>
            <a:off x="770255" y="3114040"/>
            <a:ext cx="41592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/>
              <a:t>+</a:t>
            </a:r>
            <a:endParaRPr lang="en-US" sz="4000"/>
          </a:p>
        </p:txBody>
      </p:sp>
      <p:sp>
        <p:nvSpPr>
          <p:cNvPr id="6" name="Text Box 5"/>
          <p:cNvSpPr txBox="1"/>
          <p:nvPr/>
        </p:nvSpPr>
        <p:spPr>
          <a:xfrm>
            <a:off x="3955415" y="2515235"/>
            <a:ext cx="2302510" cy="27997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Times New Roman" panose="02020603050405020304" pitchFamily="18" charset="0"/>
                <a:cs typeface="Times New Roman" panose="02020603050405020304" pitchFamily="18" charset="0"/>
              </a:rPr>
              <a:t>46</a:t>
            </a:r>
            <a:endParaRPr lang="en-US" sz="4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400"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r>
            <a:endParaRPr lang="en-US" sz="4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40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－</a:t>
            </a:r>
            <a:endParaRPr lang="en-US" sz="440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r>
              <a:rPr lang="en-US" sz="440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64</a:t>
            </a:r>
            <a:endParaRPr lang="en-US" sz="440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4" name="Text Box 13"/>
          <p:cNvSpPr txBox="1"/>
          <p:nvPr/>
        </p:nvSpPr>
        <p:spPr>
          <a:xfrm>
            <a:off x="3478530" y="3012440"/>
            <a:ext cx="41592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/>
              <a:t>+</a:t>
            </a:r>
            <a:endParaRPr lang="en-US" sz="4000"/>
          </a:p>
        </p:txBody>
      </p:sp>
      <p:sp>
        <p:nvSpPr>
          <p:cNvPr id="15" name="Text Box 14"/>
          <p:cNvSpPr txBox="1"/>
          <p:nvPr/>
        </p:nvSpPr>
        <p:spPr>
          <a:xfrm>
            <a:off x="6390005" y="2515235"/>
            <a:ext cx="2302510" cy="27997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Times New Roman" panose="02020603050405020304" pitchFamily="18" charset="0"/>
                <a:cs typeface="Times New Roman" panose="02020603050405020304" pitchFamily="18" charset="0"/>
              </a:rPr>
              <a:t>59</a:t>
            </a:r>
            <a:endParaRPr lang="en-US" sz="4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400">
                <a:latin typeface="Times New Roman" panose="02020603050405020304" pitchFamily="18" charset="0"/>
                <a:cs typeface="Times New Roman" panose="02020603050405020304" pitchFamily="18" charset="0"/>
              </a:rPr>
              <a:t>21</a:t>
            </a:r>
            <a:endParaRPr lang="en-US" sz="4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40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－</a:t>
            </a:r>
            <a:endParaRPr lang="en-US" sz="440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r>
              <a:rPr lang="en-US" sz="440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80</a:t>
            </a:r>
            <a:endParaRPr lang="en-US" sz="440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6" name="Text Box 15"/>
          <p:cNvSpPr txBox="1"/>
          <p:nvPr/>
        </p:nvSpPr>
        <p:spPr>
          <a:xfrm>
            <a:off x="6034405" y="3075940"/>
            <a:ext cx="41592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/>
              <a:t>+</a:t>
            </a:r>
            <a:endParaRPr lang="en-US" sz="4000"/>
          </a:p>
        </p:txBody>
      </p:sp>
      <p:sp>
        <p:nvSpPr>
          <p:cNvPr id="17" name="Text Box 16"/>
          <p:cNvSpPr txBox="1"/>
          <p:nvPr/>
        </p:nvSpPr>
        <p:spPr>
          <a:xfrm>
            <a:off x="8449310" y="2515235"/>
            <a:ext cx="2302510" cy="27997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Times New Roman" panose="02020603050405020304" pitchFamily="18" charset="0"/>
                <a:cs typeface="Times New Roman" panose="02020603050405020304" pitchFamily="18" charset="0"/>
              </a:rPr>
              <a:t>64</a:t>
            </a:r>
            <a:endParaRPr lang="en-US" sz="4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400">
                <a:latin typeface="Times New Roman" panose="02020603050405020304" pitchFamily="18" charset="0"/>
                <a:cs typeface="Times New Roman" panose="02020603050405020304" pitchFamily="18" charset="0"/>
              </a:rPr>
              <a:t>19</a:t>
            </a:r>
            <a:endParaRPr lang="en-US" sz="4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40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－</a:t>
            </a:r>
            <a:endParaRPr lang="en-US" sz="440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r>
              <a:rPr lang="en-US" sz="440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83</a:t>
            </a:r>
            <a:endParaRPr lang="en-US" sz="440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8" name="Text Box 17"/>
          <p:cNvSpPr txBox="1"/>
          <p:nvPr/>
        </p:nvSpPr>
        <p:spPr>
          <a:xfrm>
            <a:off x="8033385" y="3114040"/>
            <a:ext cx="41592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/>
              <a:t>+</a:t>
            </a:r>
            <a:endParaRPr lang="en-US" sz="4000"/>
          </a:p>
        </p:txBody>
      </p:sp>
      <p:pic>
        <p:nvPicPr>
          <p:cNvPr id="11" name="Content Placeholder 20" descr="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00385" y="-88265"/>
            <a:ext cx="1564640" cy="15982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5" grpId="1"/>
      <p:bldP spid="6" grpId="0"/>
      <p:bldP spid="6" grpId="1"/>
      <p:bldP spid="14" grpId="0"/>
      <p:bldP spid="14" grpId="1"/>
      <p:bldP spid="15" grpId="0"/>
      <p:bldP spid="15" grpId="1"/>
      <p:bldP spid="16" grpId="0"/>
      <p:bldP spid="16" grpId="1"/>
      <p:bldP spid="17" grpId="0"/>
      <p:bldP spid="17" grpId="1"/>
      <p:bldP spid="18" grpId="0"/>
      <p:bldP spid="18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702945" y="1376045"/>
            <a:ext cx="10877550" cy="2864485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4320540" y="3063240"/>
            <a:ext cx="1277620" cy="92329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>
                <a:latin typeface="Times New Roman" panose="02020603050405020304" pitchFamily="18" charset="0"/>
                <a:cs typeface="Times New Roman" panose="02020603050405020304" pitchFamily="18" charset="0"/>
              </a:rPr>
              <a:t>81</a:t>
            </a:r>
            <a:endParaRPr lang="en-US" sz="6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8093710" y="3063240"/>
            <a:ext cx="913130" cy="92329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en-US" sz="4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Content Placeholder 20" descr="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00385" y="-88265"/>
            <a:ext cx="1564640" cy="15982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Pupils awards poster background material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9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WordArt 5"/>
          <p:cNvSpPr>
            <a:spLocks noChangeArrowheads="1" noChangeShapeType="1" noTextEdit="1"/>
          </p:cNvSpPr>
          <p:nvPr/>
        </p:nvSpPr>
        <p:spPr bwMode="auto">
          <a:xfrm>
            <a:off x="2419182" y="2339391"/>
            <a:ext cx="7343775" cy="30480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i="1" kern="10" dirty="0" err="1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Arial" panose="020B0604020202020204"/>
                <a:ea typeface="+mn-lt"/>
                <a:cs typeface="Arial" panose="020B0604020202020204"/>
              </a:rPr>
              <a:t>Chúc</a:t>
            </a:r>
            <a:r>
              <a:rPr lang="en-US" sz="3600" b="1" i="1" kern="10" dirty="0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Arial" panose="020B0604020202020204"/>
                <a:ea typeface="+mn-lt"/>
                <a:cs typeface="Arial" panose="020B0604020202020204"/>
              </a:rPr>
              <a:t> </a:t>
            </a:r>
            <a:r>
              <a:rPr lang="en-US" sz="3600" b="1" i="1" kern="10" dirty="0" err="1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Arial" panose="020B0604020202020204"/>
                <a:ea typeface="+mn-lt"/>
                <a:cs typeface="Arial" panose="020B0604020202020204"/>
              </a:rPr>
              <a:t>các</a:t>
            </a:r>
            <a:r>
              <a:rPr lang="en-US" sz="3600" b="1" i="1" kern="10" dirty="0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Arial" panose="020B0604020202020204"/>
                <a:ea typeface="+mn-lt"/>
                <a:cs typeface="Arial" panose="020B0604020202020204"/>
              </a:rPr>
              <a:t> </a:t>
            </a:r>
            <a:r>
              <a:rPr lang="en-US" sz="3600" b="1" i="1" kern="10" dirty="0" err="1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Arial" panose="020B0604020202020204"/>
                <a:ea typeface="+mn-lt"/>
                <a:cs typeface="Arial" panose="020B0604020202020204"/>
              </a:rPr>
              <a:t>thầy</a:t>
            </a:r>
            <a:r>
              <a:rPr lang="en-US" sz="3600" b="1" i="1" kern="10" dirty="0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Arial" panose="020B0604020202020204"/>
                <a:ea typeface="+mn-lt"/>
                <a:cs typeface="Arial" panose="020B0604020202020204"/>
              </a:rPr>
              <a:t> </a:t>
            </a:r>
            <a:r>
              <a:rPr lang="en-US" sz="3600" b="1" i="1" kern="10" dirty="0" err="1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Arial" panose="020B0604020202020204"/>
                <a:ea typeface="+mn-lt"/>
                <a:cs typeface="Arial" panose="020B0604020202020204"/>
              </a:rPr>
              <a:t>cô</a:t>
            </a:r>
            <a:r>
              <a:rPr lang="en-US" sz="3600" b="1" i="1" kern="10" dirty="0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Arial" panose="020B0604020202020204"/>
                <a:ea typeface="+mn-lt"/>
                <a:cs typeface="Arial" panose="020B0604020202020204"/>
              </a:rPr>
              <a:t> </a:t>
            </a:r>
            <a:r>
              <a:rPr lang="en-US" sz="3600" b="1" i="1" kern="10" dirty="0" err="1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Arial" panose="020B0604020202020204"/>
                <a:ea typeface="+mn-lt"/>
                <a:cs typeface="Arial" panose="020B0604020202020204"/>
              </a:rPr>
              <a:t>mạnh</a:t>
            </a:r>
            <a:r>
              <a:rPr lang="en-US" sz="3600" b="1" i="1" kern="10" dirty="0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Arial" panose="020B0604020202020204"/>
                <a:ea typeface="+mn-lt"/>
                <a:cs typeface="Arial" panose="020B0604020202020204"/>
              </a:rPr>
              <a:t> </a:t>
            </a:r>
            <a:r>
              <a:rPr lang="en-US" sz="3600" b="1" i="1" kern="10" dirty="0" err="1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Arial" panose="020B0604020202020204"/>
                <a:ea typeface="+mn-lt"/>
                <a:cs typeface="Arial" panose="020B0604020202020204"/>
              </a:rPr>
              <a:t>khoẻ</a:t>
            </a:r>
            <a:endParaRPr lang="en-US" sz="3600" b="1" i="1" kern="10" dirty="0">
              <a:ln w="9525">
                <a:solidFill>
                  <a:srgbClr val="000000"/>
                </a:solidFill>
                <a:round/>
              </a:ln>
              <a:solidFill>
                <a:srgbClr val="FFFF66"/>
              </a:solidFill>
              <a:latin typeface="Arial" panose="020B0604020202020204"/>
              <a:ea typeface="+mn-lt"/>
              <a:cs typeface="Arial" panose="020B0604020202020204"/>
            </a:endParaRPr>
          </a:p>
        </p:txBody>
      </p:sp>
      <p:sp>
        <p:nvSpPr>
          <p:cNvPr id="4" name="Rectangle 19"/>
          <p:cNvSpPr txBox="1">
            <a:spLocks noChangeArrowheads="1"/>
          </p:cNvSpPr>
          <p:nvPr/>
        </p:nvSpPr>
        <p:spPr>
          <a:xfrm>
            <a:off x="2743200" y="4541253"/>
            <a:ext cx="9448800" cy="14700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en-US" sz="4800" dirty="0" err="1">
                <a:solidFill>
                  <a:srgbClr val="FF0000"/>
                </a:solidFill>
                <a:latin typeface="+mn-lt"/>
              </a:rPr>
              <a:t>Chúc</a:t>
            </a:r>
            <a:r>
              <a:rPr lang="en-US" altLang="en-US" sz="48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altLang="en-US" sz="4800" dirty="0" err="1">
                <a:solidFill>
                  <a:srgbClr val="FF0000"/>
                </a:solidFill>
                <a:latin typeface="+mn-lt"/>
              </a:rPr>
              <a:t>các</a:t>
            </a:r>
            <a:r>
              <a:rPr lang="en-US" altLang="en-US" sz="4800" dirty="0">
                <a:solidFill>
                  <a:srgbClr val="FF0000"/>
                </a:solidFill>
                <a:latin typeface="+mn-lt"/>
              </a:rPr>
              <a:t> con </a:t>
            </a:r>
            <a:r>
              <a:rPr lang="en-US" altLang="en-US" sz="4800" dirty="0" err="1">
                <a:solidFill>
                  <a:srgbClr val="FF0000"/>
                </a:solidFill>
                <a:latin typeface="+mn-lt"/>
              </a:rPr>
              <a:t>chăm</a:t>
            </a:r>
            <a:r>
              <a:rPr lang="en-US" altLang="en-US" sz="48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altLang="en-US" sz="4800" dirty="0" err="1">
                <a:solidFill>
                  <a:srgbClr val="FF0000"/>
                </a:solidFill>
                <a:latin typeface="+mn-lt"/>
              </a:rPr>
              <a:t>ngoan</a:t>
            </a:r>
            <a:endParaRPr lang="en-US" altLang="en-US" sz="4800" dirty="0">
              <a:solidFill>
                <a:srgbClr val="FF0000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4" grpId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炫彩扁平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77448C"/>
      </a:accent4>
      <a:accent5>
        <a:srgbClr val="00AF92"/>
      </a:accent5>
      <a:accent6>
        <a:srgbClr val="C65885"/>
      </a:accent6>
      <a:hlink>
        <a:srgbClr val="FCC79F"/>
      </a:hlink>
      <a:folHlink>
        <a:srgbClr val="869FB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154</Words>
  <Application>WPS Presentation</Application>
  <PresentationFormat>Widescreen</PresentationFormat>
  <Paragraphs>48</Paragraphs>
  <Slides>6</Slides>
  <Notes>1</Notes>
  <HiddenSlides>0</HiddenSlides>
  <MMClips>4</MMClips>
  <ScaleCrop>false</ScaleCrop>
  <HeadingPairs>
    <vt:vector size="6" baseType="variant">
      <vt:variant>
        <vt:lpstr>已用的字体</vt:lpstr>
      </vt:variant>
      <vt:variant>
        <vt:i4>16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6</vt:i4>
      </vt:variant>
    </vt:vector>
  </HeadingPairs>
  <TitlesOfParts>
    <vt:vector size="24" baseType="lpstr">
      <vt:lpstr>Arial</vt:lpstr>
      <vt:lpstr>SimSun</vt:lpstr>
      <vt:lpstr>Wingdings</vt:lpstr>
      <vt:lpstr>Calibri</vt:lpstr>
      <vt:lpstr>ITC Avant Garde Std Bk</vt:lpstr>
      <vt:lpstr>Century Gothic</vt:lpstr>
      <vt:lpstr>字魂17号-萌趣果冻体</vt:lpstr>
      <vt:lpstr>Segoe Print</vt:lpstr>
      <vt:lpstr>Times New Roman</vt:lpstr>
      <vt:lpstr>等线</vt:lpstr>
      <vt:lpstr>等线</vt:lpstr>
      <vt:lpstr>Verdana</vt:lpstr>
      <vt:lpstr>Microsoft YaHei</vt:lpstr>
      <vt:lpstr>Arial Unicode MS</vt:lpstr>
      <vt:lpstr>Arial</vt:lpstr>
      <vt:lpstr>Calibri Light</vt:lpstr>
      <vt:lpstr>Office Theme</vt:lpstr>
      <vt:lpstr>2_Office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/>
  <cp:lastModifiedBy>Lý Nguyễn</cp:lastModifiedBy>
  <cp:revision>5</cp:revision>
  <dcterms:created xsi:type="dcterms:W3CDTF">2021-05-14T05:01:00Z</dcterms:created>
  <dcterms:modified xsi:type="dcterms:W3CDTF">2024-11-10T04:37:11Z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1033-12.2.0.18607</vt:lpwstr>
  </property>
  <property fmtid="{D5CDD505-2E9C-101B-9397-08002B2CF9AE}" pid="3" name="ICV">
    <vt:lpwstr>1E25483237464085A066E5CB215A9FE8_12</vt:lpwstr>
  </property>
</Properties>
</file>