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0" r:id="rId2"/>
    <p:sldId id="303" r:id="rId3"/>
    <p:sldId id="304" r:id="rId4"/>
    <p:sldId id="305" r:id="rId5"/>
    <p:sldId id="306" r:id="rId6"/>
    <p:sldId id="338" r:id="rId7"/>
    <p:sldId id="307" r:id="rId8"/>
    <p:sldId id="289" r:id="rId9"/>
    <p:sldId id="284" r:id="rId10"/>
    <p:sldId id="285" r:id="rId11"/>
    <p:sldId id="290" r:id="rId12"/>
    <p:sldId id="298" r:id="rId13"/>
    <p:sldId id="299" r:id="rId14"/>
    <p:sldId id="301" r:id="rId15"/>
  </p:sldIdLst>
  <p:sldSz cx="12192000" cy="6858000"/>
  <p:notesSz cx="6858000" cy="9144000"/>
  <p:custDataLst>
    <p:tags r:id="rId17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E9F3"/>
    <a:srgbClr val="8B6442"/>
    <a:srgbClr val="F18585"/>
    <a:srgbClr val="9CEDFC"/>
    <a:srgbClr val="F0C444"/>
    <a:srgbClr val="A0D36C"/>
    <a:srgbClr val="EF5F5F"/>
    <a:srgbClr val="F2863B"/>
    <a:srgbClr val="7FC438"/>
    <a:srgbClr val="F9CA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8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2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2FFF0-28F3-4540-BE50-E8D313B2714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1DB4D-7BEA-4BF6-A93A-5357FD283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22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038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914847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00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44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96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39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9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691" r:id="rId8"/>
    <p:sldLayoutId id="2147483679" r:id="rId9"/>
    <p:sldLayoutId id="2147483700" r:id="rId10"/>
    <p:sldLayoutId id="2147483704" r:id="rId11"/>
    <p:sldLayoutId id="2147483706" r:id="rId12"/>
    <p:sldLayoutId id="2147483709" r:id="rId13"/>
    <p:sldLayoutId id="2147483708" r:id="rId14"/>
    <p:sldLayoutId id="2147483707" r:id="rId15"/>
    <p:sldLayoutId id="214748371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6.wdp"/><Relationship Id="rId1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12" Type="http://schemas.openxmlformats.org/officeDocument/2006/relationships/image" Target="../media/image17.png"/><Relationship Id="rId17" Type="http://schemas.microsoft.com/office/2007/relationships/hdphoto" Target="../media/hdphoto8.wdp"/><Relationship Id="rId2" Type="http://schemas.openxmlformats.org/officeDocument/2006/relationships/image" Target="../media/image11.jpeg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6.png"/><Relationship Id="rId19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microsoft.com/office/2007/relationships/hdphoto" Target="../media/hdphoto4.wdp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1.png"/><Relationship Id="rId3" Type="http://schemas.microsoft.com/office/2007/relationships/hdphoto" Target="../media/hdphoto9.wdp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GIF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microsoft.com/office/2007/relationships/hdphoto" Target="../media/hdphoto10.wdp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microsoft.com/office/2007/relationships/hdphoto" Target="../media/hdphoto11.wdp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20.png"/><Relationship Id="rId4" Type="http://schemas.openxmlformats.org/officeDocument/2006/relationships/image" Target="../media/image25.GIF"/><Relationship Id="rId9" Type="http://schemas.microsoft.com/office/2007/relationships/hdphoto" Target="../media/hdphoto10.wdp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microsoft.com/office/2007/relationships/hdphoto" Target="../media/hdphoto12.wdp"/><Relationship Id="rId12" Type="http://schemas.openxmlformats.org/officeDocument/2006/relationships/image" Target="../media/image21.png"/><Relationship Id="rId2" Type="http://schemas.openxmlformats.org/officeDocument/2006/relationships/image" Target="../media/image35.jpeg"/><Relationship Id="rId16" Type="http://schemas.microsoft.com/office/2007/relationships/hdphoto" Target="../media/hdphoto13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7.png"/><Relationship Id="rId10" Type="http://schemas.openxmlformats.org/officeDocument/2006/relationships/image" Target="../media/image20.png"/><Relationship Id="rId4" Type="http://schemas.openxmlformats.org/officeDocument/2006/relationships/image" Target="../media/image25.GIF"/><Relationship Id="rId9" Type="http://schemas.microsoft.com/office/2007/relationships/hdphoto" Target="../media/hdphoto10.wdp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7972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51:</a:t>
            </a:r>
          </a:p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SỐ CÓ BA CHỮ SỐ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+mj-lt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8349" y="3686175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+mj-lt"/>
              </a:rPr>
              <a:t>Tiết</a:t>
            </a:r>
            <a:r>
              <a:rPr lang="en-US" sz="4000">
                <a:solidFill>
                  <a:schemeClr val="bg1"/>
                </a:solidFill>
                <a:latin typeface="+mj-lt"/>
              </a:rPr>
              <a:t> 1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67966" y="254094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cá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mèo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D158755-D41B-D849-BC46-6A6959B0C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" y="1082839"/>
            <a:ext cx="10388600" cy="547370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52BD4D04-5CE2-C14D-B837-43B12B091363}"/>
              </a:ext>
            </a:extLst>
          </p:cNvPr>
          <p:cNvSpPr/>
          <p:nvPr/>
        </p:nvSpPr>
        <p:spPr>
          <a:xfrm>
            <a:off x="5596759" y="4445875"/>
            <a:ext cx="915154" cy="760399"/>
          </a:xfrm>
          <a:custGeom>
            <a:avLst/>
            <a:gdLst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835572 w 916179"/>
              <a:gd name="connsiteY4" fmla="*/ 504496 h 772510"/>
              <a:gd name="connsiteX5" fmla="*/ 914400 w 916179"/>
              <a:gd name="connsiteY5" fmla="*/ 630621 h 772510"/>
              <a:gd name="connsiteX6" fmla="*/ 882869 w 916179"/>
              <a:gd name="connsiteY6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71257 w 916179"/>
              <a:gd name="connsiteY3" fmla="*/ 374718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95479 w 916179"/>
              <a:gd name="connsiteY3" fmla="*/ 380774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5154"/>
              <a:gd name="connsiteY0" fmla="*/ 0 h 760399"/>
              <a:gd name="connsiteX1" fmla="*/ 204951 w 915154"/>
              <a:gd name="connsiteY1" fmla="*/ 126124 h 760399"/>
              <a:gd name="connsiteX2" fmla="*/ 489984 w 915154"/>
              <a:gd name="connsiteY2" fmla="*/ 248594 h 760399"/>
              <a:gd name="connsiteX3" fmla="*/ 795479 w 915154"/>
              <a:gd name="connsiteY3" fmla="*/ 380774 h 760399"/>
              <a:gd name="connsiteX4" fmla="*/ 914400 w 915154"/>
              <a:gd name="connsiteY4" fmla="*/ 630621 h 760399"/>
              <a:gd name="connsiteX5" fmla="*/ 846535 w 915154"/>
              <a:gd name="connsiteY5" fmla="*/ 760399 h 76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154" h="760399">
                <a:moveTo>
                  <a:pt x="0" y="0"/>
                </a:moveTo>
                <a:cubicBezTo>
                  <a:pt x="59120" y="43355"/>
                  <a:pt x="123287" y="84692"/>
                  <a:pt x="204951" y="126124"/>
                </a:cubicBezTo>
                <a:cubicBezTo>
                  <a:pt x="286615" y="167556"/>
                  <a:pt x="391563" y="206152"/>
                  <a:pt x="489984" y="248594"/>
                </a:cubicBezTo>
                <a:cubicBezTo>
                  <a:pt x="588405" y="291036"/>
                  <a:pt x="724743" y="317103"/>
                  <a:pt x="795479" y="380774"/>
                </a:cubicBezTo>
                <a:cubicBezTo>
                  <a:pt x="866215" y="444445"/>
                  <a:pt x="908919" y="513859"/>
                  <a:pt x="914400" y="630621"/>
                </a:cubicBezTo>
                <a:cubicBezTo>
                  <a:pt x="922283" y="675290"/>
                  <a:pt x="866242" y="711789"/>
                  <a:pt x="846535" y="760399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ABF6B72A-CEB2-A949-9C61-CAF22D1B96E7}"/>
              </a:ext>
            </a:extLst>
          </p:cNvPr>
          <p:cNvSpPr/>
          <p:nvPr/>
        </p:nvSpPr>
        <p:spPr>
          <a:xfrm>
            <a:off x="6241904" y="4455763"/>
            <a:ext cx="1251527" cy="689674"/>
          </a:xfrm>
          <a:custGeom>
            <a:avLst/>
            <a:gdLst>
              <a:gd name="connsiteX0" fmla="*/ 81404 w 1251527"/>
              <a:gd name="connsiteY0" fmla="*/ 0 h 689674"/>
              <a:gd name="connsiteX1" fmla="*/ 3913 w 1251527"/>
              <a:gd name="connsiteY1" fmla="*/ 69742 h 689674"/>
              <a:gd name="connsiteX2" fmla="*/ 189893 w 1251527"/>
              <a:gd name="connsiteY2" fmla="*/ 216976 h 689674"/>
              <a:gd name="connsiteX3" fmla="*/ 383621 w 1251527"/>
              <a:gd name="connsiteY3" fmla="*/ 302217 h 689674"/>
              <a:gd name="connsiteX4" fmla="*/ 786577 w 1251527"/>
              <a:gd name="connsiteY4" fmla="*/ 449451 h 689674"/>
              <a:gd name="connsiteX5" fmla="*/ 1026801 w 1251527"/>
              <a:gd name="connsiteY5" fmla="*/ 619932 h 689674"/>
              <a:gd name="connsiteX6" fmla="*/ 1251527 w 1251527"/>
              <a:gd name="connsiteY6" fmla="*/ 689674 h 68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1527" h="689674">
                <a:moveTo>
                  <a:pt x="81404" y="0"/>
                </a:moveTo>
                <a:cubicBezTo>
                  <a:pt x="33617" y="16789"/>
                  <a:pt x="-14169" y="33579"/>
                  <a:pt x="3913" y="69742"/>
                </a:cubicBezTo>
                <a:cubicBezTo>
                  <a:pt x="21995" y="105905"/>
                  <a:pt x="126608" y="178230"/>
                  <a:pt x="189893" y="216976"/>
                </a:cubicBezTo>
                <a:cubicBezTo>
                  <a:pt x="253178" y="255722"/>
                  <a:pt x="284174" y="263471"/>
                  <a:pt x="383621" y="302217"/>
                </a:cubicBezTo>
                <a:cubicBezTo>
                  <a:pt x="483068" y="340963"/>
                  <a:pt x="679380" y="396498"/>
                  <a:pt x="786577" y="449451"/>
                </a:cubicBezTo>
                <a:cubicBezTo>
                  <a:pt x="893774" y="502404"/>
                  <a:pt x="949309" y="579895"/>
                  <a:pt x="1026801" y="619932"/>
                </a:cubicBezTo>
                <a:cubicBezTo>
                  <a:pt x="1104293" y="659969"/>
                  <a:pt x="1177910" y="674821"/>
                  <a:pt x="1251527" y="689674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17A163E-7054-994C-B71B-5B9506091283}"/>
              </a:ext>
            </a:extLst>
          </p:cNvPr>
          <p:cNvSpPr/>
          <p:nvPr/>
        </p:nvSpPr>
        <p:spPr>
          <a:xfrm>
            <a:off x="8335108" y="4466492"/>
            <a:ext cx="2087195" cy="1418493"/>
          </a:xfrm>
          <a:custGeom>
            <a:avLst/>
            <a:gdLst>
              <a:gd name="connsiteX0" fmla="*/ 1910861 w 2087195"/>
              <a:gd name="connsiteY0" fmla="*/ 0 h 1418493"/>
              <a:gd name="connsiteX1" fmla="*/ 2063261 w 2087195"/>
              <a:gd name="connsiteY1" fmla="*/ 246185 h 1418493"/>
              <a:gd name="connsiteX2" fmla="*/ 2074984 w 2087195"/>
              <a:gd name="connsiteY2" fmla="*/ 550985 h 1418493"/>
              <a:gd name="connsiteX3" fmla="*/ 1946030 w 2087195"/>
              <a:gd name="connsiteY3" fmla="*/ 1113693 h 1418493"/>
              <a:gd name="connsiteX4" fmla="*/ 1488830 w 2087195"/>
              <a:gd name="connsiteY4" fmla="*/ 1266093 h 1418493"/>
              <a:gd name="connsiteX5" fmla="*/ 726830 w 2087195"/>
              <a:gd name="connsiteY5" fmla="*/ 1312985 h 1418493"/>
              <a:gd name="connsiteX6" fmla="*/ 0 w 2087195"/>
              <a:gd name="connsiteY6" fmla="*/ 1418493 h 141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7195" h="1418493">
                <a:moveTo>
                  <a:pt x="1910861" y="0"/>
                </a:moveTo>
                <a:cubicBezTo>
                  <a:pt x="1973384" y="77177"/>
                  <a:pt x="2035907" y="154354"/>
                  <a:pt x="2063261" y="246185"/>
                </a:cubicBezTo>
                <a:cubicBezTo>
                  <a:pt x="2090615" y="338016"/>
                  <a:pt x="2094522" y="406400"/>
                  <a:pt x="2074984" y="550985"/>
                </a:cubicBezTo>
                <a:cubicBezTo>
                  <a:pt x="2055446" y="695570"/>
                  <a:pt x="2043722" y="994508"/>
                  <a:pt x="1946030" y="1113693"/>
                </a:cubicBezTo>
                <a:cubicBezTo>
                  <a:pt x="1848338" y="1232878"/>
                  <a:pt x="1692030" y="1232878"/>
                  <a:pt x="1488830" y="1266093"/>
                </a:cubicBezTo>
                <a:cubicBezTo>
                  <a:pt x="1285630" y="1299308"/>
                  <a:pt x="974968" y="1287585"/>
                  <a:pt x="726830" y="1312985"/>
                </a:cubicBezTo>
                <a:cubicBezTo>
                  <a:pt x="478692" y="1338385"/>
                  <a:pt x="239346" y="1378439"/>
                  <a:pt x="0" y="141849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Đếm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so </a:t>
              </a:r>
              <a:r>
                <a:rPr lang="en-US" sz="2800" dirty="0" err="1"/>
                <a:t>sánh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chục</a:t>
              </a:r>
              <a:r>
                <a:rPr lang="en-US" sz="2800" dirty="0"/>
                <a:t>.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EF72EA8-6D8C-BE48-96C2-6A27DA80C91B}"/>
              </a:ext>
            </a:extLst>
          </p:cNvPr>
          <p:cNvGrpSpPr/>
          <p:nvPr/>
        </p:nvGrpSpPr>
        <p:grpSpPr>
          <a:xfrm>
            <a:off x="976127" y="1257120"/>
            <a:ext cx="9722366" cy="1921226"/>
            <a:chOff x="976127" y="1392030"/>
            <a:chExt cx="9722366" cy="192122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A44BAFB-B4EA-544C-81D6-7F7F4F2C5A93}"/>
                </a:ext>
              </a:extLst>
            </p:cNvPr>
            <p:cNvGrpSpPr/>
            <p:nvPr/>
          </p:nvGrpSpPr>
          <p:grpSpPr>
            <a:xfrm>
              <a:off x="1571162" y="2171260"/>
              <a:ext cx="9127331" cy="1049005"/>
              <a:chOff x="1273645" y="2466732"/>
              <a:chExt cx="8247731" cy="947912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08BE0AB3-7AB7-C344-94FA-073DFCD97C2E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133" name="Straight Arrow Connector 132">
                  <a:extLst>
                    <a:ext uri="{FF2B5EF4-FFF2-40B4-BE49-F238E27FC236}">
                      <a16:creationId xmlns:a16="http://schemas.microsoft.com/office/drawing/2014/main" id="{30FA2D13-415B-A14C-9A1E-EBF7E076F4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2850ECE7-46CB-A144-BE6C-B7A6177C5D8E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A198CB58-1792-1847-8FF7-CCA3107B23C7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A3773122-7B2C-3640-BC85-2F62FEF51970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53FE9FB3-ED76-3040-B1B1-776E36D3B1E4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4D4AC830-5535-C444-8AE9-C5D621E3B05F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19044A76-0B98-AA43-B333-48BE5BBB14A8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F74AD7C5-CB84-694D-AB30-E4364C77E804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D00B1717-F451-F543-A000-A2D8261DA07A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8A3AC530-686A-084F-A679-C3C113D3FB1C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72910D2-9124-9F49-9416-BB56C306C1AF}"/>
                  </a:ext>
                </a:extLst>
              </p:cNvPr>
              <p:cNvSpPr txBox="1"/>
              <p:nvPr/>
            </p:nvSpPr>
            <p:spPr>
              <a:xfrm>
                <a:off x="1273645" y="2982165"/>
                <a:ext cx="78712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105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2100B408-D75D-3A4A-9A8D-13A506122782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106</a:t>
                </a: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3554E0DE-CE7B-C542-87CA-1B31BD2A01FB}"/>
                  </a:ext>
                </a:extLst>
              </p:cNvPr>
              <p:cNvSpPr txBox="1"/>
              <p:nvPr/>
            </p:nvSpPr>
            <p:spPr>
              <a:xfrm>
                <a:off x="3085432" y="2986104"/>
                <a:ext cx="802230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107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6387EDB-9084-7C48-B9AE-E62854812C4B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109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BDFC9BB1-9E84-1F44-B98C-0EECD48E2FB2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110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CCC1F75C-D7AD-6046-B926-17DB999E4DE7}"/>
                  </a:ext>
                </a:extLst>
              </p:cNvPr>
              <p:cNvSpPr txBox="1"/>
              <p:nvPr/>
            </p:nvSpPr>
            <p:spPr>
              <a:xfrm>
                <a:off x="7725860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112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606B5F53-3519-2745-93E7-B67DAA975EAC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113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8BAF48-BAFA-3642-80DC-5440EB05CD06}"/>
                </a:ext>
              </a:extLst>
            </p:cNvPr>
            <p:cNvSpPr txBox="1"/>
            <p:nvPr/>
          </p:nvSpPr>
          <p:spPr>
            <a:xfrm>
              <a:off x="976127" y="1392030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600" dirty="0"/>
                <a:t>a)</a:t>
              </a:r>
            </a:p>
          </p:txBody>
        </p:sp>
        <p:sp>
          <p:nvSpPr>
            <p:cNvPr id="168" name="Rounded Rectangle 167">
              <a:extLst>
                <a:ext uri="{FF2B5EF4-FFF2-40B4-BE49-F238E27FC236}">
                  <a16:creationId xmlns:a16="http://schemas.microsoft.com/office/drawing/2014/main" id="{9CB5B05E-AD5D-2D47-8D6D-DCEEEEE3B7A4}"/>
                </a:ext>
              </a:extLst>
            </p:cNvPr>
            <p:cNvSpPr/>
            <p:nvPr/>
          </p:nvSpPr>
          <p:spPr>
            <a:xfrm>
              <a:off x="4525824" y="2654366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69" name="Rounded Rectangle 168">
              <a:extLst>
                <a:ext uri="{FF2B5EF4-FFF2-40B4-BE49-F238E27FC236}">
                  <a16:creationId xmlns:a16="http://schemas.microsoft.com/office/drawing/2014/main" id="{C7B20FD2-9C6F-294C-AC8A-04A531460154}"/>
                </a:ext>
              </a:extLst>
            </p:cNvPr>
            <p:cNvSpPr/>
            <p:nvPr/>
          </p:nvSpPr>
          <p:spPr>
            <a:xfrm>
              <a:off x="7570487" y="2664421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DB62CB7-5E4E-E549-A71B-653E0242918B}"/>
              </a:ext>
            </a:extLst>
          </p:cNvPr>
          <p:cNvGrpSpPr/>
          <p:nvPr/>
        </p:nvGrpSpPr>
        <p:grpSpPr>
          <a:xfrm>
            <a:off x="976127" y="3452186"/>
            <a:ext cx="9765372" cy="2291091"/>
            <a:chOff x="976127" y="3452186"/>
            <a:chExt cx="9765372" cy="2291091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47CFA5F9-962D-0C4C-A5B2-F7832BF7E515}"/>
                </a:ext>
              </a:extLst>
            </p:cNvPr>
            <p:cNvGrpSpPr/>
            <p:nvPr/>
          </p:nvGrpSpPr>
          <p:grpSpPr>
            <a:xfrm>
              <a:off x="1614168" y="4519680"/>
              <a:ext cx="9127331" cy="1097982"/>
              <a:chOff x="1273645" y="2466732"/>
              <a:chExt cx="8247731" cy="992169"/>
            </a:xfrm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893885B5-31E2-B44C-B991-392006A5AACC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157" name="Straight Arrow Connector 156">
                  <a:extLst>
                    <a:ext uri="{FF2B5EF4-FFF2-40B4-BE49-F238E27FC236}">
                      <a16:creationId xmlns:a16="http://schemas.microsoft.com/office/drawing/2014/main" id="{211EE187-EF80-F349-91DF-0D21891BEF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6F72805F-3120-7940-B453-5AA15ADCF6B4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16DABE3D-7323-1948-A4CB-3639C6B40CAB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E068F7DF-B771-3E49-8F72-F212F158AAF5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E0637960-C85B-5E4D-ABB5-84CC4D2BB5DF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D322D5CF-3F48-C947-B534-D939E1DAB753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CF6CA716-BF2E-9C45-9489-4FB24C823BE3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4EC1A315-752A-034E-B5A6-674F065A61A2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09864C94-A8A2-374C-8FD7-F74BC1A77F7C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226B1DDE-B9FF-AE40-9560-4FA7F7B31D76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ED5AA523-73FE-E84E-A242-F688205F3289}"/>
                  </a:ext>
                </a:extLst>
              </p:cNvPr>
              <p:cNvSpPr txBox="1"/>
              <p:nvPr/>
            </p:nvSpPr>
            <p:spPr>
              <a:xfrm>
                <a:off x="1273645" y="2982165"/>
                <a:ext cx="78712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230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A5D8BCFF-6142-024E-AFDD-9EE6EADF56C0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231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7AFFB1B7-912E-324B-AA89-D5FBF5229C5E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234</a:t>
                </a: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C7493AE9-6640-7240-99B0-514AF5308F37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235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48538831-7A4B-4448-94DA-71D27AFFC627}"/>
                  </a:ext>
                </a:extLst>
              </p:cNvPr>
              <p:cNvSpPr txBox="1"/>
              <p:nvPr/>
            </p:nvSpPr>
            <p:spPr>
              <a:xfrm>
                <a:off x="6798690" y="2986104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236</a:t>
                </a: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00F17215-EDD1-5349-BEBA-C7C12173044A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238</a:t>
                </a:r>
              </a:p>
            </p:txBody>
          </p:sp>
        </p:grp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903968FC-5A87-184A-833C-8A4FC19CBC45}"/>
                </a:ext>
              </a:extLst>
            </p:cNvPr>
            <p:cNvSpPr txBox="1"/>
            <p:nvPr/>
          </p:nvSpPr>
          <p:spPr>
            <a:xfrm>
              <a:off x="976127" y="3452186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600" dirty="0"/>
                <a:t>b)</a:t>
              </a:r>
            </a:p>
          </p:txBody>
        </p:sp>
        <p:sp>
          <p:nvSpPr>
            <p:cNvPr id="171" name="Rounded Rectangle 170">
              <a:extLst>
                <a:ext uri="{FF2B5EF4-FFF2-40B4-BE49-F238E27FC236}">
                  <a16:creationId xmlns:a16="http://schemas.microsoft.com/office/drawing/2014/main" id="{DF9A6E25-1E36-2847-BD1E-6C611297D830}"/>
                </a:ext>
              </a:extLst>
            </p:cNvPr>
            <p:cNvSpPr/>
            <p:nvPr/>
          </p:nvSpPr>
          <p:spPr>
            <a:xfrm>
              <a:off x="349619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72" name="Rounded Rectangle 171">
              <a:extLst>
                <a:ext uri="{FF2B5EF4-FFF2-40B4-BE49-F238E27FC236}">
                  <a16:creationId xmlns:a16="http://schemas.microsoft.com/office/drawing/2014/main" id="{18A04FB1-BEC3-6544-B9F2-768B3354E2CF}"/>
                </a:ext>
              </a:extLst>
            </p:cNvPr>
            <p:cNvSpPr/>
            <p:nvPr/>
          </p:nvSpPr>
          <p:spPr>
            <a:xfrm>
              <a:off x="463928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73" name="Rounded Rectangle 172">
              <a:extLst>
                <a:ext uri="{FF2B5EF4-FFF2-40B4-BE49-F238E27FC236}">
                  <a16:creationId xmlns:a16="http://schemas.microsoft.com/office/drawing/2014/main" id="{9114A51A-A70F-BD47-821E-6B62810E92F7}"/>
                </a:ext>
              </a:extLst>
            </p:cNvPr>
            <p:cNvSpPr/>
            <p:nvPr/>
          </p:nvSpPr>
          <p:spPr>
            <a:xfrm>
              <a:off x="8625361" y="5094442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75" name="TextBox 174">
            <a:extLst>
              <a:ext uri="{FF2B5EF4-FFF2-40B4-BE49-F238E27FC236}">
                <a16:creationId xmlns:a16="http://schemas.microsoft.com/office/drawing/2014/main" id="{7190D5E1-5E53-3545-99FA-5F2870D63542}"/>
              </a:ext>
            </a:extLst>
          </p:cNvPr>
          <p:cNvSpPr txBox="1"/>
          <p:nvPr/>
        </p:nvSpPr>
        <p:spPr>
          <a:xfrm>
            <a:off x="4602152" y="2543466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108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E0D69D1B-749E-2E42-A15D-C0BE1A6D211F}"/>
              </a:ext>
            </a:extLst>
          </p:cNvPr>
          <p:cNvSpPr txBox="1"/>
          <p:nvPr/>
        </p:nvSpPr>
        <p:spPr>
          <a:xfrm>
            <a:off x="7692298" y="2560842"/>
            <a:ext cx="80663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111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B38C41D5-1776-B64A-B086-97209981488D}"/>
              </a:ext>
            </a:extLst>
          </p:cNvPr>
          <p:cNvSpPr txBox="1"/>
          <p:nvPr/>
        </p:nvSpPr>
        <p:spPr>
          <a:xfrm>
            <a:off x="3573909" y="5134299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232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431724BE-C700-3143-91E5-ABD9B83CF454}"/>
              </a:ext>
            </a:extLst>
          </p:cNvPr>
          <p:cNvSpPr txBox="1"/>
          <p:nvPr/>
        </p:nvSpPr>
        <p:spPr>
          <a:xfrm>
            <a:off x="4730586" y="513618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233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1B5B2158-F013-964C-9714-F6F3A1C0F3FE}"/>
              </a:ext>
            </a:extLst>
          </p:cNvPr>
          <p:cNvSpPr txBox="1"/>
          <p:nvPr/>
        </p:nvSpPr>
        <p:spPr>
          <a:xfrm>
            <a:off x="8701040" y="512169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237</a:t>
            </a:r>
          </a:p>
        </p:txBody>
      </p:sp>
    </p:spTree>
    <p:extLst>
      <p:ext uri="{BB962C8B-B14F-4D97-AF65-F5344CB8AC3E}">
        <p14:creationId xmlns:p14="http://schemas.microsoft.com/office/powerpoint/2010/main" val="16014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animBg="1"/>
      <p:bldP spid="176" grpId="0" animBg="1"/>
      <p:bldP spid="177" grpId="0" animBg="1"/>
      <p:bldP spid="179" grpId="0" animBg="1"/>
      <p:bldP spid="18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5E8A8F7-795F-3A4D-8843-213D56C793F1}"/>
              </a:ext>
            </a:extLst>
          </p:cNvPr>
          <p:cNvSpPr/>
          <p:nvPr/>
        </p:nvSpPr>
        <p:spPr>
          <a:xfrm>
            <a:off x="3456370" y="575781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6903947" cy="584093"/>
            <a:chOff x="1183343" y="1464304"/>
            <a:chExt cx="6903947" cy="584093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A91D8AE-98B7-2343-9EB5-145CC8F39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96"/>
          <a:stretch/>
        </p:blipFill>
        <p:spPr>
          <a:xfrm>
            <a:off x="1016807" y="1226896"/>
            <a:ext cx="9431337" cy="51026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A39B6E-E2A0-184A-8540-3B64C4B1462E}"/>
              </a:ext>
            </a:extLst>
          </p:cNvPr>
          <p:cNvSpPr txBox="1"/>
          <p:nvPr/>
        </p:nvSpPr>
        <p:spPr>
          <a:xfrm>
            <a:off x="9347786" y="2905780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170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BBE3242-BC0A-1E4D-BAC0-2100B14CE70C}"/>
              </a:ext>
            </a:extLst>
          </p:cNvPr>
          <p:cNvSpPr txBox="1"/>
          <p:nvPr/>
        </p:nvSpPr>
        <p:spPr>
          <a:xfrm>
            <a:off x="9407975" y="5414464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710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8DAAAD-2D17-B345-AF41-2ACF4C0C17CB}"/>
              </a:ext>
            </a:extLst>
          </p:cNvPr>
          <p:cNvSpPr txBox="1"/>
          <p:nvPr/>
        </p:nvSpPr>
        <p:spPr>
          <a:xfrm>
            <a:off x="9302816" y="1813649"/>
            <a:ext cx="785793" cy="523220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107</a:t>
            </a:r>
          </a:p>
        </p:txBody>
      </p:sp>
    </p:spTree>
    <p:extLst>
      <p:ext uri="{BB962C8B-B14F-4D97-AF65-F5344CB8AC3E}">
        <p14:creationId xmlns:p14="http://schemas.microsoft.com/office/powerpoint/2010/main" val="41671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0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7AF7405-ABA0-8847-8C6B-EF144C355084}"/>
              </a:ext>
            </a:extLst>
          </p:cNvPr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DBB61BF-1FCE-6A42-911D-040ABD0DB57D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Viết</a:t>
              </a:r>
              <a:r>
                <a:rPr lang="en-US" sz="2800" dirty="0"/>
                <a:t>, </a:t>
              </a:r>
              <a:r>
                <a:rPr lang="en-US" sz="2800" dirty="0" err="1"/>
                <a:t>đọc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biết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đó</a:t>
              </a:r>
              <a:r>
                <a:rPr lang="en-US" sz="2800" dirty="0"/>
                <a:t> </a:t>
              </a:r>
              <a:r>
                <a:rPr lang="en-US" sz="2800" dirty="0" err="1"/>
                <a:t>gồm</a:t>
              </a:r>
              <a:r>
                <a:rPr lang="en-US" sz="2800" dirty="0"/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C4ABA50-7393-444F-844F-F3CA69A0FE6B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graphicFrame>
        <p:nvGraphicFramePr>
          <p:cNvPr id="44" name="Table 490">
            <a:extLst>
              <a:ext uri="{FF2B5EF4-FFF2-40B4-BE49-F238E27FC236}">
                <a16:creationId xmlns:a16="http://schemas.microsoft.com/office/drawing/2014/main" id="{9CCE76BA-FCF7-5544-BA95-35841149DD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236741"/>
              </p:ext>
            </p:extLst>
          </p:nvPr>
        </p:nvGraphicFramePr>
        <p:xfrm>
          <a:off x="1401145" y="1354668"/>
          <a:ext cx="9160932" cy="4725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8722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303866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3128344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757902"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Số gồm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001772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7 trăm, 4 chục, 9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749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bảy 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trăm bốn mươi chín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9920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 trăm, 1 chục, 4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114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một trăm mười bốn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 trăm, 6 chục, 0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560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8 trăm, 0 chục, 3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803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ám trăm linh ba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80152"/>
                  </a:ext>
                </a:extLst>
              </a:tr>
            </a:tbl>
          </a:graphicData>
        </a:graphic>
      </p:graphicFrame>
      <p:sp>
        <p:nvSpPr>
          <p:cNvPr id="50" name="Rectangle 49">
            <a:extLst>
              <a:ext uri="{FF2B5EF4-FFF2-40B4-BE49-F238E27FC236}">
                <a16:creationId xmlns:a16="http://schemas.microsoft.com/office/drawing/2014/main" id="{C41FBA7A-6DF8-4842-9E65-E43A6A553FA1}"/>
              </a:ext>
            </a:extLst>
          </p:cNvPr>
          <p:cNvSpPr/>
          <p:nvPr/>
        </p:nvSpPr>
        <p:spPr>
          <a:xfrm>
            <a:off x="6382619" y="2222532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BCE3E2B-4ADA-6942-B323-C26CC18EC6A5}"/>
              </a:ext>
            </a:extLst>
          </p:cNvPr>
          <p:cNvSpPr/>
          <p:nvPr/>
        </p:nvSpPr>
        <p:spPr>
          <a:xfrm>
            <a:off x="7682665" y="2222531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C0C7652-0A2F-A143-86CD-FD18A01F6598}"/>
              </a:ext>
            </a:extLst>
          </p:cNvPr>
          <p:cNvSpPr/>
          <p:nvPr/>
        </p:nvSpPr>
        <p:spPr>
          <a:xfrm>
            <a:off x="6264086" y="3220938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651741A-E6E1-BA40-BF44-F3761AFDD614}"/>
              </a:ext>
            </a:extLst>
          </p:cNvPr>
          <p:cNvSpPr/>
          <p:nvPr/>
        </p:nvSpPr>
        <p:spPr>
          <a:xfrm>
            <a:off x="7564132" y="3220937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326B6C-A899-D941-ADBB-3A111CBCE994}"/>
              </a:ext>
            </a:extLst>
          </p:cNvPr>
          <p:cNvSpPr/>
          <p:nvPr/>
        </p:nvSpPr>
        <p:spPr>
          <a:xfrm>
            <a:off x="6360464" y="4205369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66E991B-735F-4444-9B6D-544583B2A6F1}"/>
              </a:ext>
            </a:extLst>
          </p:cNvPr>
          <p:cNvSpPr/>
          <p:nvPr/>
        </p:nvSpPr>
        <p:spPr>
          <a:xfrm>
            <a:off x="7660510" y="4205368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9F76329-60D8-3941-A53B-B8180F166308}"/>
              </a:ext>
            </a:extLst>
          </p:cNvPr>
          <p:cNvSpPr/>
          <p:nvPr/>
        </p:nvSpPr>
        <p:spPr>
          <a:xfrm>
            <a:off x="6291348" y="5165073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B867777-EE8F-5846-AB49-6C804EA9B0A8}"/>
              </a:ext>
            </a:extLst>
          </p:cNvPr>
          <p:cNvSpPr/>
          <p:nvPr/>
        </p:nvSpPr>
        <p:spPr>
          <a:xfrm>
            <a:off x="7591394" y="5165072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4BD6D6F-4E16-CC41-9D80-EB5995C4AB7E}"/>
              </a:ext>
            </a:extLst>
          </p:cNvPr>
          <p:cNvGrpSpPr/>
          <p:nvPr/>
        </p:nvGrpSpPr>
        <p:grpSpPr>
          <a:xfrm>
            <a:off x="9039110" y="5079965"/>
            <a:ext cx="3329876" cy="1960957"/>
            <a:chOff x="9108510" y="2428407"/>
            <a:chExt cx="3329876" cy="1960957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796C005-D7FF-0F4F-BB17-A6DDDD96F63E}"/>
                </a:ext>
              </a:extLst>
            </p:cNvPr>
            <p:cNvSpPr/>
            <p:nvPr/>
          </p:nvSpPr>
          <p:spPr>
            <a:xfrm>
              <a:off x="10747948" y="2428407"/>
              <a:ext cx="1573967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1E3B775-C385-EC42-9AB8-A96478BB3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512" b="36343"/>
            <a:stretch/>
          </p:blipFill>
          <p:spPr>
            <a:xfrm>
              <a:off x="9108510" y="2468635"/>
              <a:ext cx="3329876" cy="1920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613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56099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32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A.548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B.845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C.584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854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8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, 5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, 4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99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888068" y="599756"/>
            <a:ext cx="8452788" cy="667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6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, 6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, 2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A.266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B.662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C.626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D.262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87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5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, 3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, 9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A.359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B.539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C.935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>
                <a:solidFill>
                  <a:srgbClr val="0000FF"/>
                </a:solidFill>
                <a:latin typeface="Calibri" panose="020F0502020204030204"/>
              </a:rPr>
              <a:t>D.953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84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23030" y="2709107"/>
            <a:ext cx="1113292" cy="968164"/>
            <a:chOff x="3128671" y="1872384"/>
            <a:chExt cx="769036" cy="72631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8671" y="1872384"/>
              <a:ext cx="769036" cy="72631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279154" y="2021833"/>
              <a:ext cx="404287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864333" y="2844740"/>
            <a:ext cx="5543172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b="1" dirty="0">
              <a:solidFill>
                <a:srgbClr val="DC6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64333" y="4060064"/>
            <a:ext cx="5399194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DC6925"/>
                </a:solidFill>
              </a:defRPr>
            </a:lvl1pPr>
          </a:lstStyle>
          <a:p>
            <a:pPr algn="just"/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784495" y="3932925"/>
            <a:ext cx="1025114" cy="968164"/>
            <a:chOff x="5192698" y="1872384"/>
            <a:chExt cx="769036" cy="72631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2698" y="1872384"/>
              <a:ext cx="769036" cy="72631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5343181" y="2021833"/>
              <a:ext cx="43906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785935" y="1989215"/>
            <a:ext cx="2461893" cy="707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9" dirty="0">
                <a:solidFill>
                  <a:srgbClr val="00B0F0"/>
                </a:solidFill>
                <a:latin typeface="UTM Zebrawood" panose="020406030505060202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9938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650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490">
            <a:extLst>
              <a:ext uri="{FF2B5EF4-FFF2-40B4-BE49-F238E27FC236}">
                <a16:creationId xmlns:a16="http://schemas.microsoft.com/office/drawing/2014/main" id="{23FE661B-5CBD-F848-AF3C-EC29E48EB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947741"/>
              </p:ext>
            </p:extLst>
          </p:nvPr>
        </p:nvGraphicFramePr>
        <p:xfrm>
          <a:off x="918543" y="1031294"/>
          <a:ext cx="10256138" cy="5567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0545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877333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4314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19398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248194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1207381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465420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465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ốn trăm sáu mươi lăm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1451205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304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ba trăm linh tư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443929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231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ai trăm ba mươi mốt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5379A179-7AE9-9B4D-871C-2B9576826B40}"/>
              </a:ext>
            </a:extLst>
          </p:cNvPr>
          <p:cNvSpPr/>
          <p:nvPr/>
        </p:nvSpPr>
        <p:spPr>
          <a:xfrm>
            <a:off x="5403990" y="263016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B783A2-1F5C-DF4C-B2BA-EBBBAAB58C24}"/>
              </a:ext>
            </a:extLst>
          </p:cNvPr>
          <p:cNvSpPr/>
          <p:nvPr/>
        </p:nvSpPr>
        <p:spPr>
          <a:xfrm>
            <a:off x="6309735" y="2630165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026526-6B90-2A4C-AE95-50F32372E03A}"/>
              </a:ext>
            </a:extLst>
          </p:cNvPr>
          <p:cNvSpPr/>
          <p:nvPr/>
        </p:nvSpPr>
        <p:spPr>
          <a:xfrm>
            <a:off x="7145564" y="263016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22C861-10AD-5947-8419-37CFEAF4D774}"/>
              </a:ext>
            </a:extLst>
          </p:cNvPr>
          <p:cNvSpPr/>
          <p:nvPr/>
        </p:nvSpPr>
        <p:spPr>
          <a:xfrm>
            <a:off x="7959674" y="265727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3D0696-F5A1-6E46-999E-D75B379E88E2}"/>
              </a:ext>
            </a:extLst>
          </p:cNvPr>
          <p:cNvSpPr/>
          <p:nvPr/>
        </p:nvSpPr>
        <p:spPr>
          <a:xfrm>
            <a:off x="8792099" y="2630165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1F2D99-3895-074B-92C1-412E6B68F69D}"/>
              </a:ext>
            </a:extLst>
          </p:cNvPr>
          <p:cNvGrpSpPr/>
          <p:nvPr/>
        </p:nvGrpSpPr>
        <p:grpSpPr>
          <a:xfrm>
            <a:off x="1005444" y="2289604"/>
            <a:ext cx="4196227" cy="1352315"/>
            <a:chOff x="1005444" y="2305102"/>
            <a:chExt cx="4196227" cy="1352315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5E40EA2-3E19-7644-8D2F-B9CCEBD7E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444" y="2305102"/>
              <a:ext cx="1025141" cy="1025141"/>
            </a:xfrm>
            <a:prstGeom prst="rect">
              <a:avLst/>
            </a:prstGeom>
          </p:spPr>
        </p:pic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DB3792F-D8D9-D847-B87B-855C89324032}"/>
                </a:ext>
              </a:extLst>
            </p:cNvPr>
            <p:cNvGrpSpPr/>
            <p:nvPr/>
          </p:nvGrpSpPr>
          <p:grpSpPr>
            <a:xfrm>
              <a:off x="3862878" y="263650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1C88552-25A8-B24E-A50A-AAD02A85C3A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FDCF056-713E-2043-9B61-5E63059981B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7D686DD-9617-F641-BCCE-737C3C10E9C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B8DE0F1-40F3-9C46-B121-53E8AAF0C34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218861C-2345-624D-918E-2453053739E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1FCECAE-88E8-614F-A556-1F45E3677F1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78DB6B2-BAE5-C544-A87F-CEFD290F0EE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A1B1F3D-9384-7C4E-9463-E03DF83C32E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2C98DE2-C1D9-6F44-A14E-7CF6C7539BE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C1374E4E-53D8-8A4C-B43B-09BBF990772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CBBBFE2-416F-DB4B-8724-72120C974685}"/>
                </a:ext>
              </a:extLst>
            </p:cNvPr>
            <p:cNvGrpSpPr/>
            <p:nvPr/>
          </p:nvGrpSpPr>
          <p:grpSpPr>
            <a:xfrm>
              <a:off x="4091213" y="263227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63E394D-13F3-5945-A3F4-3CBD526A54F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85E74F2-CF1F-AB41-9039-D9E3359DC90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A7B3635-494B-2944-B29E-23E89308EDF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F891807-D5CD-8D4E-9062-B815E66486B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056572F-5319-6445-AC0A-4973364B0703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84D83F5-F8C8-F847-901B-6C9ABCCA7A4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6458BF9-05B8-A04C-9084-8D5212698EF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01A363B-8F38-804C-84C9-FDCF8A6FC1D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38B06FB2-A991-4742-B54F-9911B35D605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D4F1A1F-06A5-864F-89DA-3FDAAC48264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7CED5E95-D584-5E4B-B703-1597B3823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844" y="2457502"/>
              <a:ext cx="1025141" cy="102514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621EE2C7-F59E-5846-9ED0-AD2607637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244" y="2609902"/>
              <a:ext cx="1025141" cy="102514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ECF3A340-8BFD-F647-BCEE-9FC71592C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686" y="2632276"/>
              <a:ext cx="1025141" cy="1025141"/>
            </a:xfrm>
            <a:prstGeom prst="rect">
              <a:avLst/>
            </a:prstGeom>
          </p:spPr>
        </p:pic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C0EFEA0-5F5A-754D-8BED-1E18DA09828C}"/>
                </a:ext>
              </a:extLst>
            </p:cNvPr>
            <p:cNvGrpSpPr/>
            <p:nvPr/>
          </p:nvGrpSpPr>
          <p:grpSpPr>
            <a:xfrm>
              <a:off x="4295325" y="2634388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865FBDE-603C-BB40-ADC8-CEB8929258C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672DAD1-66D4-804A-981A-252878C0071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02CC302C-05FD-9341-B0BC-A43B484CA9A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43E00F2B-DBEE-124C-A716-809C32D41FD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E0EEC01C-7201-B849-A8EF-723C3202000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EB0AFB2-810F-8A40-B9EE-6B40E992FC2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FF48A39-1167-8749-A50B-9AE30255AF1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732368F8-491F-CD4C-A235-2036584250C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51124D1-6BFC-FB47-AAE1-D4475E67B5F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126881A5-A0EF-1047-A453-4646A19AC5F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663161E-9355-7845-BE49-D6F34C023D47}"/>
                </a:ext>
              </a:extLst>
            </p:cNvPr>
            <p:cNvGrpSpPr/>
            <p:nvPr/>
          </p:nvGrpSpPr>
          <p:grpSpPr>
            <a:xfrm>
              <a:off x="4511785" y="263016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CFD6B05-FBDA-3048-A1EE-B1A5C7C9CBE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D4B7CF98-6F50-544D-9F3A-A4BB13A7223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738F6C2-6E53-9346-B1D1-360DBC8D107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72CC14E-643E-DA40-9CD7-B746A345659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18920EE-9061-8247-A60E-756BC8E1096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94783F0-0CE8-3746-837C-B1F1C9C934A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F73C06F-AE80-F04F-9669-F2B2089E3A1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217AA86-76CB-2A47-9585-FD19C359B3D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B13C0193-6D33-5F45-BC68-EE61370AED4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DAED7C1-0484-0D4B-9B16-C40C6D67134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F737C12-114A-EA4B-B444-B7FD76B3A39A}"/>
                </a:ext>
              </a:extLst>
            </p:cNvPr>
            <p:cNvGrpSpPr/>
            <p:nvPr/>
          </p:nvGrpSpPr>
          <p:grpSpPr>
            <a:xfrm>
              <a:off x="4715897" y="261412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6F49404B-F1B8-3C42-92C8-EB3CC290F6C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071A3A90-5AE9-4E47-A98D-2A057D2CBF2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76EB009D-85E8-CD4A-BB1B-76FCCD237A1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F33BB3E2-C90F-CB48-A796-B9AEE42FC62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9EF40DDF-C51D-994D-AB01-8364975FDC4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41561FC9-165F-0D44-BF07-DF00EC0EE0B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F786FFE1-0FB0-1B4E-824B-42EFDABEC38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E52FA5B1-9951-304C-ABA1-EBBA68EBA2A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23D0F9C-7FEA-714A-AF6D-C5F1F17D6D9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BA4DA503-7FFA-FF45-AE27-8F69DFD41C0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DD592F97-45D3-9D46-8B45-C62341262C1E}"/>
                </a:ext>
              </a:extLst>
            </p:cNvPr>
            <p:cNvGrpSpPr/>
            <p:nvPr/>
          </p:nvGrpSpPr>
          <p:grpSpPr>
            <a:xfrm>
              <a:off x="4932357" y="26099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F53133F4-1C62-4440-932D-1B8E1E5FBE1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FD902E76-4821-1B44-8C52-737F255634D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DCB7D09E-2AA9-0641-B607-5A42043BE03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C6427EA-3C5D-9242-ACD8-BB35AD80268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4F966D85-DCC9-D546-977B-6BA671006E9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A8072F36-F592-974E-AF8C-A4F5C2C3C94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84DCD3B-8461-D245-8336-FCA090E127B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0B55E05-A5B7-E042-A4FD-A5EC5E6EA77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57AFDB19-3E8E-ED45-A242-99DDABF1AEA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15F4D7DF-6B1B-5546-87DE-C6E7F813C2B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44EEEFDA-606D-A644-AB8D-FF5FAD406317}"/>
                </a:ext>
              </a:extLst>
            </p:cNvPr>
            <p:cNvGrpSpPr/>
            <p:nvPr/>
          </p:nvGrpSpPr>
          <p:grpSpPr>
            <a:xfrm>
              <a:off x="5119712" y="3112722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BA1718A-5841-AC4A-8658-905A2C11071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FC930E58-BB1C-F340-8ACD-D078EE38CB3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6E15C16C-B91B-BC4F-999F-614926E5ABE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3FA0E67-EED2-9F4E-BE85-F4703EDC560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C93CF2BF-5F4B-AA45-A4F6-20ED98007A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56EC39E-53C7-1A43-A7FE-3CFB93689401}"/>
              </a:ext>
            </a:extLst>
          </p:cNvPr>
          <p:cNvGrpSpPr/>
          <p:nvPr/>
        </p:nvGrpSpPr>
        <p:grpSpPr>
          <a:xfrm>
            <a:off x="1017319" y="3770748"/>
            <a:ext cx="4196227" cy="1329941"/>
            <a:chOff x="1041602" y="3789849"/>
            <a:chExt cx="4196227" cy="1329941"/>
          </a:xfrm>
        </p:grpSpPr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1A7F843D-F2AA-BC49-A3EB-6A46BFE36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02" y="3789849"/>
              <a:ext cx="1025141" cy="1025141"/>
            </a:xfrm>
            <a:prstGeom prst="rect">
              <a:avLst/>
            </a:prstGeom>
          </p:spPr>
        </p:pic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52458BB3-6738-7D4C-871C-843C843BB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002" y="3942249"/>
              <a:ext cx="1025141" cy="1025141"/>
            </a:xfrm>
            <a:prstGeom prst="rect">
              <a:avLst/>
            </a:prstGeom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E8EB9496-B722-7448-859A-E8BEDE8BD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402" y="4094649"/>
              <a:ext cx="1025141" cy="1025141"/>
            </a:xfrm>
            <a:prstGeom prst="rect">
              <a:avLst/>
            </a:prstGeom>
          </p:spPr>
        </p:pic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5D79FD67-5167-0043-A42E-68B6864B0F23}"/>
                </a:ext>
              </a:extLst>
            </p:cNvPr>
            <p:cNvGrpSpPr/>
            <p:nvPr/>
          </p:nvGrpSpPr>
          <p:grpSpPr>
            <a:xfrm>
              <a:off x="5155870" y="4699560"/>
              <a:ext cx="81959" cy="408366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00522F3C-AC19-964D-82D3-5A1693BF8F1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7EB4A968-9B68-144D-B478-C57D584E796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9AEF5320-A179-4445-825A-82BD81F569F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AC296485-872E-624F-A9EA-71C25D72683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8" name="Rectangle 227">
            <a:extLst>
              <a:ext uri="{FF2B5EF4-FFF2-40B4-BE49-F238E27FC236}">
                <a16:creationId xmlns:a16="http://schemas.microsoft.com/office/drawing/2014/main" id="{32C36DFA-FD98-864A-B41C-FA194192E685}"/>
              </a:ext>
            </a:extLst>
          </p:cNvPr>
          <p:cNvSpPr/>
          <p:nvPr/>
        </p:nvSpPr>
        <p:spPr>
          <a:xfrm>
            <a:off x="5403990" y="4025492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CD83E6ED-5FBB-CF47-B57D-281C4B128B16}"/>
              </a:ext>
            </a:extLst>
          </p:cNvPr>
          <p:cNvSpPr/>
          <p:nvPr/>
        </p:nvSpPr>
        <p:spPr>
          <a:xfrm>
            <a:off x="6309735" y="4025491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4ADC64D4-CC16-B646-931F-C7E4F6A782F0}"/>
              </a:ext>
            </a:extLst>
          </p:cNvPr>
          <p:cNvSpPr/>
          <p:nvPr/>
        </p:nvSpPr>
        <p:spPr>
          <a:xfrm>
            <a:off x="7145564" y="402549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C8C704F1-9D7A-F14A-8EEE-08CE9FFB7787}"/>
              </a:ext>
            </a:extLst>
          </p:cNvPr>
          <p:cNvSpPr/>
          <p:nvPr/>
        </p:nvSpPr>
        <p:spPr>
          <a:xfrm>
            <a:off x="7959674" y="405259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370093F4-4C9F-024B-A460-BEEE204821C1}"/>
              </a:ext>
            </a:extLst>
          </p:cNvPr>
          <p:cNvSpPr/>
          <p:nvPr/>
        </p:nvSpPr>
        <p:spPr>
          <a:xfrm>
            <a:off x="8792099" y="4025491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6C7F7C-6484-3D47-A167-7C78B6ACDA13}"/>
              </a:ext>
            </a:extLst>
          </p:cNvPr>
          <p:cNvGrpSpPr/>
          <p:nvPr/>
        </p:nvGrpSpPr>
        <p:grpSpPr>
          <a:xfrm>
            <a:off x="1017319" y="5324382"/>
            <a:ext cx="4179530" cy="1177541"/>
            <a:chOff x="1017319" y="5324382"/>
            <a:chExt cx="4179530" cy="1177541"/>
          </a:xfrm>
        </p:grpSpPr>
        <p:pic>
          <p:nvPicPr>
            <p:cNvPr id="234" name="Picture 233">
              <a:extLst>
                <a:ext uri="{FF2B5EF4-FFF2-40B4-BE49-F238E27FC236}">
                  <a16:creationId xmlns:a16="http://schemas.microsoft.com/office/drawing/2014/main" id="{F9E11BF0-521E-7146-AB21-2B14D5E5F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19" y="5324382"/>
              <a:ext cx="1025141" cy="1025141"/>
            </a:xfrm>
            <a:prstGeom prst="rect">
              <a:avLst/>
            </a:prstGeom>
          </p:spPr>
        </p:pic>
        <p:pic>
          <p:nvPicPr>
            <p:cNvPr id="237" name="Picture 236">
              <a:extLst>
                <a:ext uri="{FF2B5EF4-FFF2-40B4-BE49-F238E27FC236}">
                  <a16:creationId xmlns:a16="http://schemas.microsoft.com/office/drawing/2014/main" id="{74DA3965-265C-BC46-98E1-7E53C2F34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19" y="5476782"/>
              <a:ext cx="1025141" cy="1025141"/>
            </a:xfrm>
            <a:prstGeom prst="rect">
              <a:avLst/>
            </a:prstGeom>
          </p:spPr>
        </p:pic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2D2EC953-B291-AB46-B5FF-EB9995DCF3DD}"/>
                </a:ext>
              </a:extLst>
            </p:cNvPr>
            <p:cNvGrpSpPr/>
            <p:nvPr/>
          </p:nvGrpSpPr>
          <p:grpSpPr>
            <a:xfrm>
              <a:off x="4506963" y="5449834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B304C1B7-E4B2-4B45-BAE9-BF5A927917D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AA7ADA92-5AE1-4948-B680-69D90073560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814BEAF5-2180-9F44-86DD-B6FFB36B14D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81EA49CA-C2FC-6949-A43D-A220EC9DC19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7AED918F-AF8D-F748-A800-B074F7DF13F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4DAF50C4-D828-1F45-895C-6EB926B00AC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3BEBDEDA-0199-7C4F-AE7F-200E6AAB382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2ACE10FA-C536-E34A-9977-7C0058DD66B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9DC70AD9-7F38-8345-837E-3870A504E52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D425873A-565C-7E46-B8DD-B3EC0B4F893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7C64218C-AC1B-2246-A515-2D6D0F2CCC16}"/>
                </a:ext>
              </a:extLst>
            </p:cNvPr>
            <p:cNvGrpSpPr/>
            <p:nvPr/>
          </p:nvGrpSpPr>
          <p:grpSpPr>
            <a:xfrm>
              <a:off x="4711075" y="544929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7134EEC0-57C4-E34A-8C4A-85DC15D1B95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61D7C9F5-BA1F-CF43-9BC1-13A42270B9E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BEC2C62B-21FD-EF42-8600-39498427A11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3068DB79-DD87-8E46-99CD-D14316F6528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C74E2629-264D-0845-8E4E-3B83BC95139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3BC3CB47-790C-A244-BA1F-1C06BD8D8EA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B129D302-6560-5249-B4E3-ABC86C0D454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B9B299FA-ED80-CD41-B15F-F68C35605DB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28C21E99-E4EA-5341-A0B8-7B9DF5CB7B3C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BC2C87CA-E74B-7F45-B12E-5B8ACF37838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641A0BF2-ADFA-5247-945C-7ED42D3DED86}"/>
                </a:ext>
              </a:extLst>
            </p:cNvPr>
            <p:cNvGrpSpPr/>
            <p:nvPr/>
          </p:nvGrpSpPr>
          <p:grpSpPr>
            <a:xfrm>
              <a:off x="4927535" y="544506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116FBF0F-05FB-B445-B0EF-BFEFFFFBD45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514496AC-0169-BF42-BFA9-C1764F252DB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76DBD410-B75F-6A4F-B3B3-E5FE31679AD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E8E68942-9A68-8348-A721-2CDAB406231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671ACFB6-4AB9-FD43-8EB4-9186E6F1D39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59E495A2-80D4-A24D-BF65-BB9092ADB99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518FA2B5-CE13-AE40-BF27-F2F83B78E46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57CBB129-1B80-BA4F-8A41-07472C4FC36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6EC2FEB7-BF94-BF4F-BF22-6AAD7E2C971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2EE7FB21-DB48-F44B-A9DC-73478B3C3E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3578243-B788-664E-85B0-6202C838F70B}"/>
                </a:ext>
              </a:extLst>
            </p:cNvPr>
            <p:cNvSpPr/>
            <p:nvPr/>
          </p:nvSpPr>
          <p:spPr>
            <a:xfrm>
              <a:off x="5114890" y="6356247"/>
              <a:ext cx="81959" cy="1020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1" name="Rectangle 310">
            <a:extLst>
              <a:ext uri="{FF2B5EF4-FFF2-40B4-BE49-F238E27FC236}">
                <a16:creationId xmlns:a16="http://schemas.microsoft.com/office/drawing/2014/main" id="{8FA4F8CF-0A2D-3942-B4D0-85C8A80553E9}"/>
              </a:ext>
            </a:extLst>
          </p:cNvPr>
          <p:cNvSpPr/>
          <p:nvPr/>
        </p:nvSpPr>
        <p:spPr>
          <a:xfrm>
            <a:off x="5404346" y="544507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728F9D1F-30A4-FE44-A199-FE1B01DF3A19}"/>
              </a:ext>
            </a:extLst>
          </p:cNvPr>
          <p:cNvSpPr/>
          <p:nvPr/>
        </p:nvSpPr>
        <p:spPr>
          <a:xfrm>
            <a:off x="6310091" y="544506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4EEFBFA7-801D-7E47-B91D-2F6FFF114E07}"/>
              </a:ext>
            </a:extLst>
          </p:cNvPr>
          <p:cNvSpPr/>
          <p:nvPr/>
        </p:nvSpPr>
        <p:spPr>
          <a:xfrm>
            <a:off x="7145920" y="544506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544A6137-C1C0-8D4C-9436-329F824491FA}"/>
              </a:ext>
            </a:extLst>
          </p:cNvPr>
          <p:cNvSpPr/>
          <p:nvPr/>
        </p:nvSpPr>
        <p:spPr>
          <a:xfrm>
            <a:off x="7960030" y="547217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230D16A8-EED0-D940-A636-2FA3F7191F5B}"/>
              </a:ext>
            </a:extLst>
          </p:cNvPr>
          <p:cNvSpPr/>
          <p:nvPr/>
        </p:nvSpPr>
        <p:spPr>
          <a:xfrm>
            <a:off x="8792455" y="5445069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53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311" grpId="0" animBg="1"/>
      <p:bldP spid="312" grpId="0" animBg="1"/>
      <p:bldP spid="313" grpId="0" animBg="1"/>
      <p:bldP spid="314" grpId="0" animBg="1"/>
      <p:bldP spid="3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0466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INKNOELEADERBOARD" val="767060238"/>
  <p:tag name="MMPROD_UIDATA" val="&lt;database version=&quot;10.0&quot;&gt;&lt;object type=&quot;1&quot; unique_id=&quot;10001&quot;&gt;&lt;object type=&quot;2&quot; unique_id=&quot;10064&quot;&gt;&lt;object type=&quot;3&quot; unique_id=&quot;10065&quot;&gt;&lt;property id=&quot;20148&quot; value=&quot;5&quot;/&gt;&lt;property id=&quot;20300&quot; value=&quot;Slide 1&quot;/&gt;&lt;property id=&quot;20307&quot; value=&quot;260&quot;/&gt;&lt;/object&gt;&lt;object type=&quot;3&quot; unique_id=&quot;10066&quot;&gt;&lt;property id=&quot;20148&quot; value=&quot;5&quot;/&gt;&lt;property id=&quot;20300&quot; value=&quot;Slide 6&quot;/&gt;&lt;property id=&quot;20307&quot; value=&quot;282&quot;/&gt;&lt;/object&gt;&lt;object type=&quot;3&quot; unique_id=&quot;10067&quot;&gt;&lt;property id=&quot;20148&quot; value=&quot;5&quot;/&gt;&lt;property id=&quot;20300&quot; value=&quot;Slide 7&quot;/&gt;&lt;property id=&quot;20307&quot; value=&quot;289&quot;/&gt;&lt;/object&gt;&lt;object type=&quot;3&quot; unique_id=&quot;10068&quot;&gt;&lt;property id=&quot;20148&quot; value=&quot;5&quot;/&gt;&lt;property id=&quot;20300&quot; value=&quot;Slide 8&quot;/&gt;&lt;property id=&quot;20307&quot; value=&quot;284&quot;/&gt;&lt;/object&gt;&lt;object type=&quot;3&quot; unique_id=&quot;10069&quot;&gt;&lt;property id=&quot;20148&quot; value=&quot;5&quot;/&gt;&lt;property id=&quot;20300&quot; value=&quot;Slide 9&quot;/&gt;&lt;property id=&quot;20307&quot; value=&quot;285&quot;/&gt;&lt;/object&gt;&lt;object type=&quot;3&quot; unique_id=&quot;10070&quot;&gt;&lt;property id=&quot;20148&quot; value=&quot;5&quot;/&gt;&lt;property id=&quot;20300&quot; value=&quot;Slide 10&quot;/&gt;&lt;property id=&quot;20307&quot; value=&quot;290&quot;/&gt;&lt;/object&gt;&lt;object type=&quot;3&quot; unique_id=&quot;10071&quot;&gt;&lt;property id=&quot;20148&quot; value=&quot;5&quot;/&gt;&lt;property id=&quot;20300&quot; value=&quot;Slide 11&quot;/&gt;&lt;property id=&quot;20307&quot; value=&quot;298&quot;/&gt;&lt;/object&gt;&lt;object type=&quot;3&quot; unique_id=&quot;10072&quot;&gt;&lt;property id=&quot;20148&quot; value=&quot;5&quot;/&gt;&lt;property id=&quot;20300&quot; value=&quot;Slide 12&quot;/&gt;&lt;property id=&quot;20307&quot; value=&quot;299&quot;/&gt;&lt;/object&gt;&lt;object type=&quot;3&quot; unique_id=&quot;10165&quot;&gt;&lt;property id=&quot;20148&quot; value=&quot;5&quot;/&gt;&lt;property id=&quot;20300&quot; value=&quot;Slide 13&quot;/&gt;&lt;property id=&quot;20307&quot; value=&quot;301&quot;/&gt;&lt;/object&gt;&lt;object type=&quot;3&quot; unique_id=&quot;10592&quot;&gt;&lt;property id=&quot;20148&quot; value=&quot;5&quot;/&gt;&lt;property id=&quot;20300&quot; value=&quot;Slide 2&quot;/&gt;&lt;property id=&quot;20307&quot; value=&quot;303&quot;/&gt;&lt;/object&gt;&lt;object type=&quot;3&quot; unique_id=&quot;10593&quot;&gt;&lt;property id=&quot;20148&quot; value=&quot;5&quot;/&gt;&lt;property id=&quot;20300&quot; value=&quot;Slide 3&quot;/&gt;&lt;property id=&quot;20307&quot; value=&quot;304&quot;/&gt;&lt;/object&gt;&lt;object type=&quot;3&quot; unique_id=&quot;10594&quot;&gt;&lt;property id=&quot;20148&quot; value=&quot;5&quot;/&gt;&lt;property id=&quot;20300&quot; value=&quot;Slide 4&quot;/&gt;&lt;property id=&quot;20307&quot; value=&quot;305&quot;/&gt;&lt;/object&gt;&lt;object type=&quot;3&quot; unique_id=&quot;10595&quot;&gt;&lt;property id=&quot;20148&quot; value=&quot;5&quot;/&gt;&lt;property id=&quot;20300&quot; value=&quot;Slide 5&quot;/&gt;&lt;property id=&quot;20307&quot; value=&quot;306&quot;/&gt;&lt;/object&gt;&lt;/object&gt;&lt;object type=&quot;8&quot; unique_id=&quot;1010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1242</TotalTime>
  <Words>299</Words>
  <Application>Microsoft Office PowerPoint</Application>
  <PresentationFormat>Widescreen</PresentationFormat>
  <Paragraphs>103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UTM Cookies</vt:lpstr>
      <vt:lpstr>UTM Zebrawood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187</cp:revision>
  <dcterms:created xsi:type="dcterms:W3CDTF">2021-06-02T01:34:28Z</dcterms:created>
  <dcterms:modified xsi:type="dcterms:W3CDTF">2021-10-27T03:39:22Z</dcterms:modified>
</cp:coreProperties>
</file>