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8"/>
  </p:notesMasterIdLst>
  <p:sldIdLst>
    <p:sldId id="330" r:id="rId2"/>
    <p:sldId id="340" r:id="rId3"/>
    <p:sldId id="331" r:id="rId4"/>
    <p:sldId id="341" r:id="rId5"/>
    <p:sldId id="318" r:id="rId6"/>
    <p:sldId id="34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787E8-89D2-48FB-83B9-D3E83420C706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3BD85-5B73-457F-B022-97BF7071A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64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732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06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6005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3058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275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83990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227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238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99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29134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30831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26160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015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5344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869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419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88893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398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7026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33775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03633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64849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447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053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56039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79015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751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  <p:sldLayoutId id="2147483692" r:id="rId24"/>
    <p:sldLayoutId id="2147483693" r:id="rId25"/>
    <p:sldLayoutId id="2147483694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C62337-43E1-49DB-BA49-761CEAAFFCC4}"/>
              </a:ext>
            </a:extLst>
          </p:cNvPr>
          <p:cNvSpPr/>
          <p:nvPr/>
        </p:nvSpPr>
        <p:spPr>
          <a:xfrm>
            <a:off x="802796" y="73205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475B27-F46A-47E7-AF5B-8AF78548EE0D}"/>
              </a:ext>
            </a:extLst>
          </p:cNvPr>
          <p:cNvSpPr txBox="1"/>
          <p:nvPr/>
        </p:nvSpPr>
        <p:spPr>
          <a:xfrm>
            <a:off x="1240118" y="478761"/>
            <a:ext cx="10022734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xăng-ti-mét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AB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BC. Sau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xăng-ti-mét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8DC88CE-F037-4A35-BD9B-1F51BB68C107}"/>
              </a:ext>
            </a:extLst>
          </p:cNvPr>
          <p:cNvGrpSpPr/>
          <p:nvPr/>
        </p:nvGrpSpPr>
        <p:grpSpPr>
          <a:xfrm>
            <a:off x="1971004" y="2728589"/>
            <a:ext cx="8132257" cy="1653867"/>
            <a:chOff x="1971004" y="2728589"/>
            <a:chExt cx="8132257" cy="165386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28DC61-DADA-4355-AF5F-E1698CE56D6F}"/>
                </a:ext>
              </a:extLst>
            </p:cNvPr>
            <p:cNvSpPr txBox="1"/>
            <p:nvPr/>
          </p:nvSpPr>
          <p:spPr>
            <a:xfrm>
              <a:off x="7251663" y="2728589"/>
              <a:ext cx="4235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0A69A9A-A351-45EB-8F08-5F097DB0BBA3}"/>
                </a:ext>
              </a:extLst>
            </p:cNvPr>
            <p:cNvSpPr txBox="1"/>
            <p:nvPr/>
          </p:nvSpPr>
          <p:spPr>
            <a:xfrm>
              <a:off x="9679747" y="2728589"/>
              <a:ext cx="4235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412A449-07F4-46C0-BE8D-65258F6EF80E}"/>
                </a:ext>
              </a:extLst>
            </p:cNvPr>
            <p:cNvCxnSpPr/>
            <p:nvPr/>
          </p:nvCxnSpPr>
          <p:spPr>
            <a:xfrm>
              <a:off x="2182761" y="3200400"/>
              <a:ext cx="761016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9485835-467B-4309-A075-799AD0506F4E}"/>
                </a:ext>
              </a:extLst>
            </p:cNvPr>
            <p:cNvSpPr txBox="1"/>
            <p:nvPr/>
          </p:nvSpPr>
          <p:spPr>
            <a:xfrm>
              <a:off x="1971004" y="27285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BE94416F-D83F-4B61-9AB3-4B0828B8A171}"/>
                </a:ext>
              </a:extLst>
            </p:cNvPr>
            <p:cNvSpPr/>
            <p:nvPr/>
          </p:nvSpPr>
          <p:spPr>
            <a:xfrm>
              <a:off x="2136133" y="3168569"/>
              <a:ext cx="93255" cy="7322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id="{D19368FD-3A56-4475-A353-766EA60BA500}"/>
                </a:ext>
              </a:extLst>
            </p:cNvPr>
            <p:cNvSpPr/>
            <p:nvPr/>
          </p:nvSpPr>
          <p:spPr>
            <a:xfrm>
              <a:off x="7416793" y="3153772"/>
              <a:ext cx="93255" cy="93255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Flowchart: Connector 32">
              <a:extLst>
                <a:ext uri="{FF2B5EF4-FFF2-40B4-BE49-F238E27FC236}">
                  <a16:creationId xmlns:a16="http://schemas.microsoft.com/office/drawing/2014/main" id="{52F03657-C2FF-4AF3-8B87-EBBD4BB31D6D}"/>
                </a:ext>
              </a:extLst>
            </p:cNvPr>
            <p:cNvSpPr/>
            <p:nvPr/>
          </p:nvSpPr>
          <p:spPr>
            <a:xfrm>
              <a:off x="9746301" y="3153772"/>
              <a:ext cx="93255" cy="93255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Right Brace 35">
              <a:extLst>
                <a:ext uri="{FF2B5EF4-FFF2-40B4-BE49-F238E27FC236}">
                  <a16:creationId xmlns:a16="http://schemas.microsoft.com/office/drawing/2014/main" id="{4242F0D8-B91F-4F3A-88E9-605FC7DFC205}"/>
                </a:ext>
              </a:extLst>
            </p:cNvPr>
            <p:cNvSpPr/>
            <p:nvPr/>
          </p:nvSpPr>
          <p:spPr>
            <a:xfrm rot="5400000">
              <a:off x="5769951" y="-299359"/>
              <a:ext cx="435790" cy="7610169"/>
            </a:xfrm>
            <a:prstGeom prst="rightBrace">
              <a:avLst>
                <a:gd name="adj1" fmla="val 87018"/>
                <a:gd name="adj2" fmla="val 50000"/>
              </a:avLst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B24832F-0074-494F-835B-69EE431D8328}"/>
                </a:ext>
              </a:extLst>
            </p:cNvPr>
            <p:cNvGrpSpPr/>
            <p:nvPr/>
          </p:nvGrpSpPr>
          <p:grpSpPr>
            <a:xfrm>
              <a:off x="5602656" y="3723621"/>
              <a:ext cx="1297657" cy="658835"/>
              <a:chOff x="1480998" y="4066745"/>
              <a:chExt cx="1297657" cy="658835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DF064F44-8BB7-4FF7-ADE8-8744E92FA6B6}"/>
                  </a:ext>
                </a:extLst>
              </p:cNvPr>
              <p:cNvSpPr/>
              <p:nvPr/>
            </p:nvSpPr>
            <p:spPr>
              <a:xfrm>
                <a:off x="1480998" y="4251216"/>
                <a:ext cx="490006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?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AE78E4D-6E7D-41FD-9D37-6A540D6706F8}"/>
                  </a:ext>
                </a:extLst>
              </p:cNvPr>
              <p:cNvSpPr txBox="1"/>
              <p:nvPr/>
            </p:nvSpPr>
            <p:spPr>
              <a:xfrm>
                <a:off x="1967196" y="4066745"/>
                <a:ext cx="811459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cm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9F8970DE-1E53-4134-B530-977649D123D4}"/>
              </a:ext>
            </a:extLst>
          </p:cNvPr>
          <p:cNvSpPr txBox="1"/>
          <p:nvPr/>
        </p:nvSpPr>
        <p:spPr>
          <a:xfrm>
            <a:off x="2785674" y="4427743"/>
            <a:ext cx="5633963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AB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…… cm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…… cm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…… cm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33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/>
      <p:bldP spid="4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83061886-40E0-4459-B8DF-A658915E5A5B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329786-AE1A-4D98-955C-9ACF017E96AC}"/>
              </a:ext>
            </a:extLst>
          </p:cNvPr>
          <p:cNvSpPr txBox="1"/>
          <p:nvPr/>
        </p:nvSpPr>
        <p:spPr>
          <a:xfrm>
            <a:off x="1312496" y="521747"/>
            <a:ext cx="8784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ABC, BCD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ABCD.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5ED58EE-1A2A-43EB-87D3-5BF88EFDA7A9}"/>
              </a:ext>
            </a:extLst>
          </p:cNvPr>
          <p:cNvGrpSpPr/>
          <p:nvPr/>
        </p:nvGrpSpPr>
        <p:grpSpPr>
          <a:xfrm>
            <a:off x="2129682" y="1222777"/>
            <a:ext cx="7490507" cy="1529620"/>
            <a:chOff x="1665225" y="2075795"/>
            <a:chExt cx="7490507" cy="152962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A4BF781-1B69-420F-8A3A-D146D8AE9394}"/>
                </a:ext>
              </a:extLst>
            </p:cNvPr>
            <p:cNvGrpSpPr/>
            <p:nvPr/>
          </p:nvGrpSpPr>
          <p:grpSpPr>
            <a:xfrm>
              <a:off x="1665225" y="2075795"/>
              <a:ext cx="7490507" cy="1399832"/>
              <a:chOff x="1665225" y="2075795"/>
              <a:chExt cx="7490507" cy="139983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C45E9A39-6054-4DEC-B4C7-E51E262C97DA}"/>
                  </a:ext>
                </a:extLst>
              </p:cNvPr>
              <p:cNvGrpSpPr/>
              <p:nvPr/>
            </p:nvGrpSpPr>
            <p:grpSpPr>
              <a:xfrm>
                <a:off x="2057400" y="2590800"/>
                <a:ext cx="6886575" cy="838200"/>
                <a:chOff x="2057400" y="2590800"/>
                <a:chExt cx="6886575" cy="838200"/>
              </a:xfrm>
            </p:grpSpPr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B0FFB30A-8087-4E1A-A84A-0D4FC7A38F92}"/>
                    </a:ext>
                  </a:extLst>
                </p:cNvPr>
                <p:cNvCxnSpPr/>
                <p:nvPr/>
              </p:nvCxnSpPr>
              <p:spPr>
                <a:xfrm flipV="1">
                  <a:off x="2057400" y="2590800"/>
                  <a:ext cx="2933700" cy="838200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352CF716-38FF-4497-8D30-4B3DFF452C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567261" y="2797629"/>
                  <a:ext cx="2376714" cy="631371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73E42C39-4B50-4D5A-83ED-57F0FC7A32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91100" y="2590801"/>
                  <a:ext cx="1569357" cy="838199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73CBD5-9C7D-4104-B79B-6E4CB90A59E2}"/>
                  </a:ext>
                </a:extLst>
              </p:cNvPr>
              <p:cNvSpPr txBox="1"/>
              <p:nvPr/>
            </p:nvSpPr>
            <p:spPr>
              <a:xfrm>
                <a:off x="4772539" y="2075795"/>
                <a:ext cx="423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BF3768C-2B7B-4386-BC9B-4E9D9871B524}"/>
                  </a:ext>
                </a:extLst>
              </p:cNvPr>
              <p:cNvSpPr txBox="1"/>
              <p:nvPr/>
            </p:nvSpPr>
            <p:spPr>
              <a:xfrm>
                <a:off x="6364802" y="2905780"/>
                <a:ext cx="423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D0F530A-D945-4721-8595-D42200F35A88}"/>
                  </a:ext>
                </a:extLst>
              </p:cNvPr>
              <p:cNvSpPr txBox="1"/>
              <p:nvPr/>
            </p:nvSpPr>
            <p:spPr>
              <a:xfrm>
                <a:off x="1665225" y="2905780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FD5060B-166B-46F2-B9B2-397A0A49E2D2}"/>
                  </a:ext>
                </a:extLst>
              </p:cNvPr>
              <p:cNvSpPr txBox="1"/>
              <p:nvPr/>
            </p:nvSpPr>
            <p:spPr>
              <a:xfrm>
                <a:off x="8732218" y="2274409"/>
                <a:ext cx="423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Flowchart: Connector 16">
                <a:extLst>
                  <a:ext uri="{FF2B5EF4-FFF2-40B4-BE49-F238E27FC236}">
                    <a16:creationId xmlns:a16="http://schemas.microsoft.com/office/drawing/2014/main" id="{773C6FDD-FCE6-455B-BD8F-DBFE83E4F16C}"/>
                  </a:ext>
                </a:extLst>
              </p:cNvPr>
              <p:cNvSpPr/>
              <p:nvPr/>
            </p:nvSpPr>
            <p:spPr>
              <a:xfrm>
                <a:off x="8897347" y="2751001"/>
                <a:ext cx="93255" cy="93255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" name="Flowchart: Connector 17">
                <a:extLst>
                  <a:ext uri="{FF2B5EF4-FFF2-40B4-BE49-F238E27FC236}">
                    <a16:creationId xmlns:a16="http://schemas.microsoft.com/office/drawing/2014/main" id="{A10D706F-B15A-4DEB-B53C-A2219934BFB0}"/>
                  </a:ext>
                </a:extLst>
              </p:cNvPr>
              <p:cNvSpPr/>
              <p:nvPr/>
            </p:nvSpPr>
            <p:spPr>
              <a:xfrm>
                <a:off x="6513829" y="3382372"/>
                <a:ext cx="93255" cy="93255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Flowchart: Connector 18">
                <a:extLst>
                  <a:ext uri="{FF2B5EF4-FFF2-40B4-BE49-F238E27FC236}">
                    <a16:creationId xmlns:a16="http://schemas.microsoft.com/office/drawing/2014/main" id="{888513EB-9626-4ECA-A870-D2EFECA85569}"/>
                  </a:ext>
                </a:extLst>
              </p:cNvPr>
              <p:cNvSpPr/>
              <p:nvPr/>
            </p:nvSpPr>
            <p:spPr>
              <a:xfrm>
                <a:off x="4944472" y="2567031"/>
                <a:ext cx="93255" cy="93255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Flowchart: Connector 19">
                <a:extLst>
                  <a:ext uri="{FF2B5EF4-FFF2-40B4-BE49-F238E27FC236}">
                    <a16:creationId xmlns:a16="http://schemas.microsoft.com/office/drawing/2014/main" id="{08E40A07-A5EE-4DEF-942E-19319FDFF21E}"/>
                  </a:ext>
                </a:extLst>
              </p:cNvPr>
              <p:cNvSpPr/>
              <p:nvPr/>
            </p:nvSpPr>
            <p:spPr>
              <a:xfrm>
                <a:off x="1987459" y="3382372"/>
                <a:ext cx="93255" cy="93255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2D2D851-5531-496C-B783-2D1A26962981}"/>
                </a:ext>
              </a:extLst>
            </p:cNvPr>
            <p:cNvSpPr txBox="1"/>
            <p:nvPr/>
          </p:nvSpPr>
          <p:spPr>
            <a:xfrm>
              <a:off x="2525959" y="2476339"/>
              <a:ext cx="11641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18 cm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233B7CC-DDE7-47E6-A8BE-3BADE72B2A4B}"/>
                </a:ext>
              </a:extLst>
            </p:cNvPr>
            <p:cNvSpPr txBox="1"/>
            <p:nvPr/>
          </p:nvSpPr>
          <p:spPr>
            <a:xfrm>
              <a:off x="5587067" y="2511884"/>
              <a:ext cx="9637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9 cm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98186D9-3666-4E0D-A0FF-9C2D51594B70}"/>
                </a:ext>
              </a:extLst>
            </p:cNvPr>
            <p:cNvSpPr txBox="1"/>
            <p:nvPr/>
          </p:nvSpPr>
          <p:spPr>
            <a:xfrm>
              <a:off x="7728994" y="3082195"/>
              <a:ext cx="11641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14 cm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49C4F0A-2537-4719-A7A1-EB662515565F}"/>
              </a:ext>
            </a:extLst>
          </p:cNvPr>
          <p:cNvSpPr/>
          <p:nvPr/>
        </p:nvSpPr>
        <p:spPr>
          <a:xfrm>
            <a:off x="1093834" y="2952406"/>
            <a:ext cx="9673012" cy="3253140"/>
          </a:xfrm>
          <a:prstGeom prst="roundRect">
            <a:avLst/>
          </a:prstGeom>
          <a:solidFill>
            <a:srgbClr val="C4EBF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0DF47D-C7BD-4708-A38A-C6EF9F23DC14}"/>
              </a:ext>
            </a:extLst>
          </p:cNvPr>
          <p:cNvSpPr txBox="1"/>
          <p:nvPr/>
        </p:nvSpPr>
        <p:spPr>
          <a:xfrm>
            <a:off x="1567256" y="3228989"/>
            <a:ext cx="9057487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ABC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 18 + 9 = 27 (cm)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BCD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 9 + 14 = 23 (cm)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ABCD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18 + 9 +14 = 41 (cm)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29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6" grpId="0" animBg="1"/>
      <p:bldP spid="2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CA4DAC5-BA0F-4123-B418-5F006B166263}"/>
              </a:ext>
            </a:extLst>
          </p:cNvPr>
          <p:cNvSpPr/>
          <p:nvPr/>
        </p:nvSpPr>
        <p:spPr>
          <a:xfrm>
            <a:off x="794298" y="5217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549FA1-F82C-4A61-8F53-651266312436}"/>
              </a:ext>
            </a:extLst>
          </p:cNvPr>
          <p:cNvSpPr txBox="1"/>
          <p:nvPr/>
        </p:nvSpPr>
        <p:spPr>
          <a:xfrm>
            <a:off x="1297034" y="266571"/>
            <a:ext cx="10004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MBN.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xăng-ti-mét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A0FA95E-8348-4AFA-8F68-0561C69E64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2476"/>
          <a:stretch/>
        </p:blipFill>
        <p:spPr>
          <a:xfrm>
            <a:off x="1012959" y="1944913"/>
            <a:ext cx="9270943" cy="36576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279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CA4DAC5-BA0F-4123-B418-5F006B166263}"/>
              </a:ext>
            </a:extLst>
          </p:cNvPr>
          <p:cNvSpPr/>
          <p:nvPr/>
        </p:nvSpPr>
        <p:spPr>
          <a:xfrm>
            <a:off x="794298" y="5217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549FA1-F82C-4A61-8F53-651266312436}"/>
              </a:ext>
            </a:extLst>
          </p:cNvPr>
          <p:cNvSpPr txBox="1"/>
          <p:nvPr/>
        </p:nvSpPr>
        <p:spPr>
          <a:xfrm>
            <a:off x="1297034" y="266571"/>
            <a:ext cx="10004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MBN.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xăng-ti-mét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A0FA95E-8348-4AFA-8F68-0561C69E64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2476"/>
          <a:stretch/>
        </p:blipFill>
        <p:spPr>
          <a:xfrm>
            <a:off x="316275" y="1897742"/>
            <a:ext cx="4633097" cy="30625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10ADAE-0BC5-4247-87AF-9AEEADDD0699}"/>
              </a:ext>
            </a:extLst>
          </p:cNvPr>
          <p:cNvSpPr txBox="1"/>
          <p:nvPr/>
        </p:nvSpPr>
        <p:spPr>
          <a:xfrm>
            <a:off x="4659086" y="1651566"/>
            <a:ext cx="6707693" cy="4536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 + 27 = 39 (cm)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MBN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 + 27 = 36 (cm)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Ốc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bò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MBN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ngắn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ngắn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xăng-ti-mét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39 – 36 = 3 (cm)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311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83351C9-E10F-48BE-B1C6-6E6445ED14F6}"/>
              </a:ext>
            </a:extLst>
          </p:cNvPr>
          <p:cNvSpPr/>
          <p:nvPr/>
        </p:nvSpPr>
        <p:spPr>
          <a:xfrm>
            <a:off x="486329" y="565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26F1E-3C73-4296-837D-2ABE66F85628}"/>
              </a:ext>
            </a:extLst>
          </p:cNvPr>
          <p:cNvSpPr txBox="1"/>
          <p:nvPr/>
        </p:nvSpPr>
        <p:spPr>
          <a:xfrm>
            <a:off x="923651" y="275005"/>
            <a:ext cx="10392229" cy="1818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đĩa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kẹo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MNPQO,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đĩa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kẹo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ABCDEGHO (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vẽ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ngắn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892E0D1-4210-45E7-8901-1CE5529FC97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421" y="2068308"/>
            <a:ext cx="7944888" cy="44030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32F92B-1453-4E81-B485-625D03BABD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580" r="85638" b="16589"/>
          <a:stretch/>
        </p:blipFill>
        <p:spPr>
          <a:xfrm>
            <a:off x="8470097" y="2130579"/>
            <a:ext cx="1141057" cy="56494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B1BA2AC-D99F-4543-BB76-5B0EAC03EF5C}"/>
              </a:ext>
            </a:extLst>
          </p:cNvPr>
          <p:cNvSpPr txBox="1"/>
          <p:nvPr/>
        </p:nvSpPr>
        <p:spPr>
          <a:xfrm>
            <a:off x="9611154" y="2172308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 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9536FD-2B04-4732-962D-B4ED5D1D23C3}"/>
              </a:ext>
            </a:extLst>
          </p:cNvPr>
          <p:cNvSpPr txBox="1"/>
          <p:nvPr/>
        </p:nvSpPr>
        <p:spPr>
          <a:xfrm>
            <a:off x="9597155" y="2934668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 cm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873D0AC-34CB-477C-A89D-8FA98D185D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0" t="88171" r="85528" b="-1002"/>
          <a:stretch/>
        </p:blipFill>
        <p:spPr>
          <a:xfrm>
            <a:off x="8456098" y="2960796"/>
            <a:ext cx="1141057" cy="56494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ED5168A-6894-4BB2-B9D2-2F47FDDB30A3}"/>
              </a:ext>
            </a:extLst>
          </p:cNvPr>
          <p:cNvSpPr txBox="1"/>
          <p:nvPr/>
        </p:nvSpPr>
        <p:spPr>
          <a:xfrm>
            <a:off x="7402703" y="4808277"/>
            <a:ext cx="298705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B05D6A5-C7F1-42AC-8342-8AD63F3390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0" t="88171" r="85528" b="-1002"/>
          <a:stretch/>
        </p:blipFill>
        <p:spPr>
          <a:xfrm>
            <a:off x="10012997" y="4895910"/>
            <a:ext cx="1141057" cy="5649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/>
      <p:bldP spid="2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E7FD36-01CE-46C7-999F-C2ED7C5954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8" t="45313"/>
          <a:stretch/>
        </p:blipFill>
        <p:spPr>
          <a:xfrm>
            <a:off x="2403987" y="1493544"/>
            <a:ext cx="7306443" cy="232317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20AA72A-2646-44E5-A734-67B81EAD6123}"/>
              </a:ext>
            </a:extLst>
          </p:cNvPr>
          <p:cNvSpPr/>
          <p:nvPr/>
        </p:nvSpPr>
        <p:spPr>
          <a:xfrm>
            <a:off x="486329" y="565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5A77EF-3625-447D-AE45-04E1A4F19A88}"/>
              </a:ext>
            </a:extLst>
          </p:cNvPr>
          <p:cNvSpPr txBox="1"/>
          <p:nvPr/>
        </p:nvSpPr>
        <p:spPr>
          <a:xfrm>
            <a:off x="923651" y="275005"/>
            <a:ext cx="10392229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cầu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ABCD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160 m.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Đoạn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cầu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đường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gấp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khúc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BCD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110 m.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đoạn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cầu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AB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bao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mét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E81BA2-3731-434C-846A-B76E0E7F2D75}"/>
              </a:ext>
            </a:extLst>
          </p:cNvPr>
          <p:cNvSpPr txBox="1"/>
          <p:nvPr/>
        </p:nvSpPr>
        <p:spPr>
          <a:xfrm>
            <a:off x="1320735" y="3736347"/>
            <a:ext cx="846727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giải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Đoạn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cầu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AB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mét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160 – 110 = 50 (m)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Đáp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50 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735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368</Words>
  <Application>Microsoft Office PowerPoint</Application>
  <PresentationFormat>Widescreen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 7405</dc:creator>
  <cp:lastModifiedBy>LY</cp:lastModifiedBy>
  <cp:revision>2</cp:revision>
  <dcterms:created xsi:type="dcterms:W3CDTF">2022-03-31T13:51:29Z</dcterms:created>
  <dcterms:modified xsi:type="dcterms:W3CDTF">2024-05-13T10:27:46Z</dcterms:modified>
</cp:coreProperties>
</file>