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0" r:id="rId2"/>
    <p:sldMasterId id="2147483682" r:id="rId3"/>
    <p:sldMasterId id="2147483695" r:id="rId4"/>
  </p:sldMasterIdLst>
  <p:notesMasterIdLst>
    <p:notesMasterId r:id="rId15"/>
  </p:notesMasterIdLst>
  <p:sldIdLst>
    <p:sldId id="256" r:id="rId5"/>
    <p:sldId id="355" r:id="rId6"/>
    <p:sldId id="257" r:id="rId7"/>
    <p:sldId id="258" r:id="rId8"/>
    <p:sldId id="2007577114" r:id="rId9"/>
    <p:sldId id="259" r:id="rId10"/>
    <p:sldId id="260" r:id="rId11"/>
    <p:sldId id="2007577115" r:id="rId12"/>
    <p:sldId id="261" r:id="rId13"/>
    <p:sldId id="2007577161" r:id="rId14"/>
  </p:sldIdLst>
  <p:sldSz cx="12192000" cy="6858000"/>
  <p:notesSz cx="6858000" cy="9144000"/>
  <p:embeddedFontLst>
    <p:embeddedFont>
      <p:font typeface="Cookie" charset="0"/>
      <p:regular r:id="rId16"/>
    </p:embeddedFont>
    <p:embeddedFont>
      <p:font typeface="HP001 4H" charset="0"/>
      <p:bold r:id="rId17"/>
    </p:embeddedFont>
    <p:embeddedFont>
      <p:font typeface="Chewy" charset="0"/>
      <p:regular r:id="rId18"/>
    </p:embeddedFont>
    <p:embeddedFont>
      <p:font typeface="HP001 5 hàng" charset="0"/>
      <p:regular r:id="rId19"/>
      <p:bold r:id="rId20"/>
    </p:embeddedFont>
    <p:embeddedFont>
      <p:font typeface="Comfortaa" charset="0"/>
      <p:regular r:id="rId21"/>
      <p:bold r:id="rId22"/>
    </p:embeddedFont>
    <p:embeddedFont>
      <p:font typeface="Delius Unicase" charset="0"/>
      <p:regular r:id="rId23"/>
      <p:bold r:id="rId24"/>
    </p:embeddedFont>
    <p:embeddedFont>
      <p:font typeface="等线 Light" charset="-122"/>
      <p:regular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Arial-Rounded" charset="0"/>
      <p:regular r:id="rId30"/>
    </p:embeddedFont>
    <p:embeddedFont>
      <p:font typeface="等线" charset="-122"/>
      <p:regular r:id="rId31"/>
    </p:embeddedFont>
    <p:embeddedFont>
      <p:font typeface="HP001 4 hàng" charset="0"/>
      <p:regular r:id="rId32"/>
      <p:bold r:id="rId33"/>
    </p:embeddedFont>
    <p:embeddedFont>
      <p:font typeface="Roboto Condensed Light" charset="0"/>
      <p:regular r:id="rId34"/>
      <p: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iVayu9wnEefGnDXE14CDgy/JRC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61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customschemas.google.com/relationships/presentationmetadata" Target="meta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45756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8" name="Google Shape;25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9" name="Google Shape;25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6156D-592E-4B4D-8772-D689FB057AF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1193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9" name="Google Shape;260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0" name="Google Shape;26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3" name="Google Shape;26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4" name="Google Shape;26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6" name="Google Shape;264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7" name="Google Shape;26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3" name="Google Shape;26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1" name="Google Shape;269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F9BAA6-30B6-4FF4-B55C-79D62B66F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885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2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2.gi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1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14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14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14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14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4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14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1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14"/>
          <p:cNvGrpSpPr/>
          <p:nvPr/>
        </p:nvGrpSpPr>
        <p:grpSpPr>
          <a:xfrm>
            <a:off x="896619" y="1566374"/>
            <a:ext cx="9867486" cy="4807426"/>
            <a:chOff x="741115" y="853968"/>
            <a:chExt cx="7691377" cy="4021392"/>
          </a:xfrm>
        </p:grpSpPr>
        <p:sp>
          <p:nvSpPr>
            <p:cNvPr id="106" name="Google Shape;106;p14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7" name="Google Shape;107;p14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08" name="Google Shape;108;p14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14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14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1" name="Google Shape;111;p14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2" name="Google Shape;112;p14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14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9" name="Google Shape;169;p14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70" name="Google Shape;170;p14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1" name="Google Shape;171;p14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2" name="Google Shape;172;p14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14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14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14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14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14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14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14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14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14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14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14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14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14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14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14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14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14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14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14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14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14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14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Google Shape;195;p14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6" name="Google Shape;196;p14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4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4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4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4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4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6" name="Google Shape;236;p14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7" name="Google Shape;237;p14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14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14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" name="Google Shape;240;p14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" name="Google Shape;241;p14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14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14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14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14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14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4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4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4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4" name="Google Shape;1694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95" name="Google Shape;1695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96" name="Google Shape;1696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97" name="Google Shape;1697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8" name="Google Shape;1698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9" name="Google Shape;1699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00" name="Google Shape;1700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01" name="Google Shape;1701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2" name="Google Shape;1702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3" name="Google Shape;1703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04" name="Google Shape;1704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5" name="Google Shape;1705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6" name="Google Shape;1706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07" name="Google Shape;1707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8" name="Google Shape;1708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9" name="Google Shape;1709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10" name="Google Shape;1710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1" name="Google Shape;1711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2" name="Google Shape;1712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13" name="Google Shape;1713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15" name="Google Shape;1715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7" name="Google Shape;1717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8" name="Google Shape;1748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9" name="Google Shape;1749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0" name="Google Shape;1750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1" name="Google Shape;1751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2" name="Google Shape;1752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3" name="Google Shape;1753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4" name="Google Shape;1754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5" name="Google Shape;1755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7" name="Google Shape;1757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8" name="Google Shape;1758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9" name="Google Shape;1759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0" name="Google Shape;1760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1" name="Google Shape;1761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2" name="Google Shape;176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4" name="Google Shape;1764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65" name="Google Shape;1765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66" name="Google Shape;1766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67" name="Google Shape;1767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8" name="Google Shape;1768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69" name="Google Shape;1769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0" name="Google Shape;1770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1" name="Google Shape;1771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3" name="Google Shape;1773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74" name="Google Shape;1774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6" name="Google Shape;1776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77" name="Google Shape;1777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9" name="Google Shape;1779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0" name="Google Shape;1780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1" name="Google Shape;1781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2" name="Google Shape;1782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83" name="Google Shape;1783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4" name="Google Shape;1784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85" name="Google Shape;1785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7" name="Google Shape;1787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1" name="Google Shape;1791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3" name="Google Shape;1793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2" name="Google Shape;1832;p2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4" name="Google Shape;1834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5" name="Google Shape;1835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6" name="Google Shape;1836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7" name="Google Shape;1837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39" name="Google Shape;1839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0" name="Google Shape;1840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1" name="Google Shape;1841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3" name="Google Shape;1843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4" name="Google Shape;1844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5" name="Google Shape;1845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6" name="Google Shape;1846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7" name="Google Shape;1847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8" name="Google Shape;1848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9" name="Google Shape;1849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0" name="Google Shape;1850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2" name="Google Shape;1852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3" name="Google Shape;1853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4" name="Google Shape;1854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5" name="Google Shape;1855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7" name="Google Shape;1857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2" name="Google Shape;1902;p27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5" name="Google Shape;1905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6" name="Google Shape;1906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7" name="Google Shape;1907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8" name="Google Shape;1908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9" name="Google Shape;1909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0" name="Google Shape;1910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1" name="Google Shape;1911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3" name="Google Shape;1913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4" name="Google Shape;1914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5" name="Google Shape;1915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6" name="Google Shape;1916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7" name="Google Shape;1917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8" name="Google Shape;1918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9" name="Google Shape;1919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0" name="Google Shape;1920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1" name="Google Shape;1921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2" name="Google Shape;1922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3" name="Google Shape;1923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4" name="Google Shape;1924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5" name="Google Shape;1925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7" name="Google Shape;1927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8" name="Google Shape;1928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9" name="Google Shape;1929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0" name="Google Shape;1930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1" name="Google Shape;1931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2" name="Google Shape;1932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3" name="Google Shape;1933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4" name="Google Shape;1934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5" name="Google Shape;1935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6" name="Google Shape;1936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7" name="Google Shape;1937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8" name="Google Shape;1938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9" name="Google Shape;1939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0" name="Google Shape;1940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1" name="Google Shape;1941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2" name="Google Shape;1942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3" name="Google Shape;1943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4" name="Google Shape;1944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" name="Google Shape;1945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7" name="Google Shape;1947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8" name="Google Shape;1948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9" name="Google Shape;1949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0" name="Google Shape;1950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2" name="Google Shape;197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4" name="Google Shape;1974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75" name="Google Shape;1975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6" name="Google Shape;1976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7" name="Google Shape;197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8" name="Google Shape;197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9" name="Google Shape;1979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0" name="Google Shape;1980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81" name="Google Shape;1981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3" name="Google Shape;1983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4" name="Google Shape;1984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5" name="Google Shape;1985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6" name="Google Shape;1986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7" name="Google Shape;1987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8" name="Google Shape;1988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9" name="Google Shape;1989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90" name="Google Shape;199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2" name="Google Shape;1992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3" name="Google Shape;1993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5" name="Google Shape;1995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7" name="Google Shape;1997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0" name="Google Shape;2040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1" name="Google Shape;2041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3" name="Google Shape;2043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44" name="Google Shape;2044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5" name="Google Shape;2045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6" name="Google Shape;2046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7" name="Google Shape;2047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8" name="Google Shape;2048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9" name="Google Shape;2049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50" name="Google Shape;2050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1" name="Google Shape;2051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2" name="Google Shape;2052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3" name="Google Shape;2053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4" name="Google Shape;2054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5" name="Google Shape;2055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6" name="Google Shape;2056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Google Shape;2057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8" name="Google Shape;2058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9" name="Google Shape;2059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0" name="Google Shape;2060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1" name="Google Shape;2061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2" name="Google Shape;2062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3" name="Google Shape;2063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4" name="Google Shape;2064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6" name="Google Shape;2066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0" name="Google Shape;2110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1" name="Google Shape;2111;p30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2" name="Google Shape;2112;p30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3" name="Google Shape;2113;p30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4" name="Google Shape;2114;p30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15" name="Google Shape;2115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7" name="Google Shape;2117;p30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118" name="Google Shape;2118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8" name="Google Shape;2128;p30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29" name="Google Shape;2129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0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2" name="Google Shape;2132;p30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3" name="Google Shape;2133;p30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134" name="Google Shape;2134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6" name="Google Shape;2136;p30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137" name="Google Shape;2137;p30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8" name="Google Shape;2138;p30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139" name="Google Shape;2139;p30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0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1" name="Google Shape;2141;p30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2" name="Google Shape;2142;p30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3" name="Google Shape;2143;p30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4" name="Google Shape;2144;p30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5" name="Google Shape;2145;p30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0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30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8" name="Google Shape;2148;p30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30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0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30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30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0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30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30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0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30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30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0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30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30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0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3" name="Google Shape;2163;p30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4" name="Google Shape;2164;p30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30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30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30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30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9" name="Google Shape;2169;p30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0" name="Google Shape;2170;p30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1" name="Google Shape;2171;p30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30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30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4" name="Google Shape;2174;p30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5" name="Google Shape;2175;p30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6" name="Google Shape;2176;p30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7" name="Google Shape;2177;p30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8" name="Google Shape;2178;p30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9" name="Google Shape;2179;p30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0" name="Google Shape;2180;p30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1" name="Google Shape;2181;p30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2" name="Google Shape;2182;p30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3" name="Google Shape;2183;p30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4" name="Google Shape;2184;p30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5" name="Google Shape;2185;p30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30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7" name="Google Shape;2187;p30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8" name="Google Shape;2188;p30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9" name="Google Shape;2189;p30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30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1" name="Google Shape;2191;p30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2" name="Google Shape;2192;p30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30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4" name="Google Shape;2194;p30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95" name="Google Shape;2195;p30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30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30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30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30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30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30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30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30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30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30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30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30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30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30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30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30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30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0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30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30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0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0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0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0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0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0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0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0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0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30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30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0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30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30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30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30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0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30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30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0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30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0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30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30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30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30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30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30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30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0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0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9" name="Google Shape;2249;p30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1" name="Google Shape;2251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52" name="Google Shape;2252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3" name="Google Shape;2253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4" name="Google Shape;2254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6" name="Google Shape;2256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7" name="Google Shape;2257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8" name="Google Shape;2258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0" name="Google Shape;2260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1" name="Google Shape;2261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3" name="Google Shape;2263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4" name="Google Shape;2264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6" name="Google Shape;2266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7" name="Google Shape;2267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9" name="Google Shape;2269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0" name="Google Shape;2270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2" name="Google Shape;2272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4" name="Google Shape;2274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0" name="Google Shape;2320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1" name="Google Shape;2321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2" name="Google Shape;2322;p31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23" name="Google Shape;2323;p31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1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1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1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1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1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1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1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1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1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1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1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1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1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1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1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1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1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1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1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1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1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1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1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1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31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31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31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31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31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31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31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31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31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31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31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31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31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31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31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31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4" name="Google Shape;2364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365" name="Google Shape;2365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7" name="Google Shape;2367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368" name="Google Shape;2368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8" name="Google Shape;2378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379" name="Google Shape;2379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1" name="Google Shape;2381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3" name="Google Shape;2383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384" name="Google Shape;2384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6" name="Google Shape;2386;p31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spTree>
      <p:nvGrpSpPr>
        <p:cNvPr id="1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8" name="Google Shape;2388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89" name="Google Shape;2389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0" name="Google Shape;2390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91" name="Google Shape;2391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2" name="Google Shape;2392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3" name="Google Shape;2393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4" name="Google Shape;2394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95" name="Google Shape;2395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6" name="Google Shape;2396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7" name="Google Shape;2397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98" name="Google Shape;2398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9" name="Google Shape;2399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0" name="Google Shape;2400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01" name="Google Shape;2401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2" name="Google Shape;2402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3" name="Google Shape;2403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04" name="Google Shape;2404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5" name="Google Shape;2405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6" name="Google Shape;2406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07" name="Google Shape;2407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8" name="Google Shape;2408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9" name="Google Shape;2409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1" name="Google Shape;2421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2" name="Google Shape;2422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3" name="Google Shape;2423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4" name="Google Shape;2424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5" name="Google Shape;2425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6" name="Google Shape;2426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7" name="Google Shape;2427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8" name="Google Shape;2428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9" name="Google Shape;2429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0" name="Google Shape;2430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1" name="Google Shape;2431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2" name="Google Shape;2432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3" name="Google Shape;2433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4" name="Google Shape;2434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5" name="Google Shape;2435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6" name="Google Shape;2436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7" name="Google Shape;2437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8" name="Google Shape;2438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9" name="Google Shape;2439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0" name="Google Shape;2440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1" name="Google Shape;2441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3" name="Google Shape;2443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4" name="Google Shape;2444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5" name="Google Shape;2445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6" name="Google Shape;2446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7" name="Google Shape;2447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8" name="Google Shape;2448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9" name="Google Shape;2449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0" name="Google Shape;2450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1" name="Google Shape;2451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2" name="Google Shape;2452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3" name="Google Shape;2453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4" name="Google Shape;2454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5" name="Google Shape;2455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6" name="Google Shape;245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" name="Google Shape;2458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59" name="Google Shape;2459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0" name="Google Shape;2460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61" name="Google Shape;2461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2" name="Google Shape;2462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63" name="Google Shape;2463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4" name="Google Shape;2464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65" name="Google Shape;2465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6" name="Google Shape;2466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7" name="Google Shape;2467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68" name="Google Shape;2468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9" name="Google Shape;2469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0" name="Google Shape;2470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71" name="Google Shape;2471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2" name="Google Shape;2472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3" name="Google Shape;2473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74" name="Google Shape;2474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5" name="Google Shape;2475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6" name="Google Shape;2476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77" name="Google Shape;2477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8" name="Google Shape;2478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79" name="Google Shape;2479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1" name="Google Shape;2481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2" name="Google Shape;2482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3" name="Google Shape;2483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4" name="Google Shape;2484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5" name="Google Shape;2485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6" name="Google Shape;2486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7" name="Google Shape;2487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8" name="Google Shape;2488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9" name="Google Shape;2489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0" name="Google Shape;2490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1" name="Google Shape;2491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2" name="Google Shape;2492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3" name="Google Shape;2493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4" name="Google Shape;2494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5" name="Google Shape;2495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6" name="Google Shape;2496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7" name="Google Shape;2497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8" name="Google Shape;2498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9" name="Google Shape;2499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0" name="Google Shape;2500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1" name="Google Shape;2501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2" name="Google Shape;2502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3" name="Google Shape;2503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4" name="Google Shape;2504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5" name="Google Shape;2505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6" name="Google Shape;2506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7" name="Google Shape;2507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8" name="Google Shape;2508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9" name="Google Shape;2509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0" name="Google Shape;2510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6" name="Google Shape;2526;p33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8" name="Google Shape;2528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9" name="Google Shape;2529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0" name="Google Shape;2530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31" name="Google Shape;2531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2" name="Google Shape;2532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33" name="Google Shape;2533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4" name="Google Shape;2534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35" name="Google Shape;2535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8" name="Google Shape;2538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41" name="Google Shape;2541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3" name="Google Shape;2543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44" name="Google Shape;2544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5" name="Google Shape;2545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6" name="Google Shape;2546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7" name="Google Shape;2547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8" name="Google Shape;2548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9" name="Google Shape;2549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1" name="Google Shape;2551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0" name="Google Shape;2590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1" name="Google Shape;2591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2" name="Google Shape;2592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3" name="Google Shape;2593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4" name="Google Shape;2594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5" name="Google Shape;2595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6" name="Google Shape;259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1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" name="Google Shape;252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" name="Google Shape;253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4" name="Google Shape;254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" name="Google Shape;257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8" name="Google Shape;258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260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1" name="Google Shape;261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4" name="Google Shape;264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266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7" name="Google Shape;267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269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0" name="Google Shape;270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" name="Google Shape;272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1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5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5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5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15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23" name="Google Shape;323;p15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5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5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5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" name="Google Shape;386;p15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7" name="Google Shape;387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5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90" name="Google Shape;390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0" name="Google Shape;400;p15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1" name="Google Shape;401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3" name="Google Shape;403;p15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5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5" name="Google Shape;405;p15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06" name="Google Shape;406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8" name="Google Shape;408;p15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 b="0" i="0" u="none" strike="noStrike" cap="none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8" y="2908717"/>
            <a:ext cx="10290000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3609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15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15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15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15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15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15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15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15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2" y="5138284"/>
            <a:ext cx="7172400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8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3" y="4617259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4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4" name="Google Shape;14;p2"/>
          <p:cNvSpPr/>
          <p:nvPr/>
        </p:nvSpPr>
        <p:spPr>
          <a:xfrm flipH="1">
            <a:off x="11928962" y="5647701"/>
            <a:ext cx="172519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6" y="6098689"/>
            <a:ext cx="136855" cy="117241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1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5" y="6601835"/>
            <a:ext cx="136855" cy="11731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10"/>
            <a:ext cx="172519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10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5" y="5636591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3"/>
            <a:ext cx="221785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4" y="4569589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5" y="4318991"/>
            <a:ext cx="1150173" cy="692402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3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8" y="-1202558"/>
            <a:ext cx="1653827" cy="4058942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8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5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5" y="6620128"/>
            <a:ext cx="77291" cy="77291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2" y="60639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9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31" name="Google Shape;31;p2"/>
          <p:cNvSpPr/>
          <p:nvPr/>
        </p:nvSpPr>
        <p:spPr>
          <a:xfrm rot="5400000">
            <a:off x="383240" y="13675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2" y="582458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2" y="6689016"/>
            <a:ext cx="71299" cy="7129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5" y="6643749"/>
            <a:ext cx="83828" cy="71148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35" name="Google Shape;35;p2"/>
          <p:cNvSpPr/>
          <p:nvPr/>
        </p:nvSpPr>
        <p:spPr>
          <a:xfrm rot="5400000">
            <a:off x="434759" y="4356014"/>
            <a:ext cx="71299" cy="7122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40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1" y="6300520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38" name="Google Shape;38;p2"/>
          <p:cNvSpPr/>
          <p:nvPr/>
        </p:nvSpPr>
        <p:spPr>
          <a:xfrm rot="5400000">
            <a:off x="26182" y="4745726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7" y="268806"/>
            <a:ext cx="184081" cy="18408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5"/>
            <a:ext cx="159900" cy="103367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</p:spTree>
    <p:extLst>
      <p:ext uri="{BB962C8B-B14F-4D97-AF65-F5344CB8AC3E}">
        <p14:creationId xmlns:p14="http://schemas.microsoft.com/office/powerpoint/2010/main" val="3897105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3"/>
          <p:cNvGrpSpPr/>
          <p:nvPr/>
        </p:nvGrpSpPr>
        <p:grpSpPr>
          <a:xfrm>
            <a:off x="2704350" y="225052"/>
            <a:ext cx="6961088" cy="6407888"/>
            <a:chOff x="-1292287" y="-2163948"/>
            <a:chExt cx="5220816" cy="4805916"/>
          </a:xfrm>
        </p:grpSpPr>
        <p:sp>
          <p:nvSpPr>
            <p:cNvPr id="44" name="Google Shape;44;p3"/>
            <p:cNvSpPr/>
            <p:nvPr/>
          </p:nvSpPr>
          <p:spPr>
            <a:xfrm rot="3230743">
              <a:off x="165574" y="-2166973"/>
              <a:ext cx="1095325" cy="2171749"/>
            </a:xfrm>
            <a:prstGeom prst="moon">
              <a:avLst>
                <a:gd name="adj" fmla="val 875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45" name="Google Shape;45;p3"/>
            <p:cNvSpPr/>
            <p:nvPr/>
          </p:nvSpPr>
          <p:spPr>
            <a:xfrm rot="6271425" flipH="1">
              <a:off x="-97701" y="378246"/>
              <a:ext cx="1036181" cy="2727724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46" name="Google Shape;46;p3"/>
            <p:cNvSpPr/>
            <p:nvPr/>
          </p:nvSpPr>
          <p:spPr>
            <a:xfrm rot="-10194688" flipH="1">
              <a:off x="-678757" y="903942"/>
              <a:ext cx="3398923" cy="1451534"/>
            </a:xfrm>
            <a:custGeom>
              <a:avLst/>
              <a:gdLst/>
              <a:ahLst/>
              <a:cxnLst/>
              <a:rect l="l" t="t" r="r" b="b"/>
              <a:pathLst>
                <a:path w="75509" h="23084" extrusionOk="0">
                  <a:moveTo>
                    <a:pt x="63433" y="1"/>
                  </a:moveTo>
                  <a:cubicBezTo>
                    <a:pt x="58309" y="1"/>
                    <a:pt x="52476" y="4766"/>
                    <a:pt x="47663" y="6549"/>
                  </a:cubicBezTo>
                  <a:cubicBezTo>
                    <a:pt x="44986" y="7539"/>
                    <a:pt x="42167" y="7896"/>
                    <a:pt x="39312" y="7896"/>
                  </a:cubicBezTo>
                  <a:cubicBezTo>
                    <a:pt x="36515" y="7896"/>
                    <a:pt x="33683" y="7553"/>
                    <a:pt x="30918" y="7125"/>
                  </a:cubicBezTo>
                  <a:cubicBezTo>
                    <a:pt x="27086" y="6530"/>
                    <a:pt x="23159" y="5783"/>
                    <a:pt x="19296" y="5783"/>
                  </a:cubicBezTo>
                  <a:cubicBezTo>
                    <a:pt x="17176" y="5783"/>
                    <a:pt x="15075" y="6008"/>
                    <a:pt x="13020" y="6607"/>
                  </a:cubicBezTo>
                  <a:cubicBezTo>
                    <a:pt x="5857" y="8681"/>
                    <a:pt x="365" y="15613"/>
                    <a:pt x="0" y="23083"/>
                  </a:cubicBezTo>
                  <a:lnTo>
                    <a:pt x="75508" y="23083"/>
                  </a:lnTo>
                  <a:cubicBezTo>
                    <a:pt x="75508" y="15229"/>
                    <a:pt x="73722" y="9449"/>
                    <a:pt x="69939" y="3861"/>
                  </a:cubicBezTo>
                  <a:cubicBezTo>
                    <a:pt x="68039" y="1029"/>
                    <a:pt x="65812" y="1"/>
                    <a:pt x="63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47" name="Google Shape;47;p3"/>
            <p:cNvSpPr/>
            <p:nvPr/>
          </p:nvSpPr>
          <p:spPr>
            <a:xfrm rot="1512265">
              <a:off x="2312723" y="-390741"/>
              <a:ext cx="1200063" cy="2220905"/>
            </a:xfrm>
            <a:custGeom>
              <a:avLst/>
              <a:gdLst/>
              <a:ahLst/>
              <a:cxnLst/>
              <a:rect l="l" t="t" r="r" b="b"/>
              <a:pathLst>
                <a:path w="28767" h="86765" extrusionOk="0">
                  <a:moveTo>
                    <a:pt x="2350" y="0"/>
                  </a:moveTo>
                  <a:cubicBezTo>
                    <a:pt x="1552" y="0"/>
                    <a:pt x="766" y="27"/>
                    <a:pt x="0" y="80"/>
                  </a:cubicBezTo>
                  <a:lnTo>
                    <a:pt x="0" y="86765"/>
                  </a:lnTo>
                  <a:lnTo>
                    <a:pt x="3668" y="86688"/>
                  </a:lnTo>
                  <a:cubicBezTo>
                    <a:pt x="5070" y="86611"/>
                    <a:pt x="6452" y="86400"/>
                    <a:pt x="7797" y="86074"/>
                  </a:cubicBezTo>
                  <a:cubicBezTo>
                    <a:pt x="15075" y="84307"/>
                    <a:pt x="21546" y="79199"/>
                    <a:pt x="24849" y="72439"/>
                  </a:cubicBezTo>
                  <a:cubicBezTo>
                    <a:pt x="28767" y="64431"/>
                    <a:pt x="27480" y="54003"/>
                    <a:pt x="21278" y="47589"/>
                  </a:cubicBezTo>
                  <a:cubicBezTo>
                    <a:pt x="18685" y="44920"/>
                    <a:pt x="15420" y="43000"/>
                    <a:pt x="12866" y="40311"/>
                  </a:cubicBezTo>
                  <a:cubicBezTo>
                    <a:pt x="10331" y="37623"/>
                    <a:pt x="8526" y="33686"/>
                    <a:pt x="9851" y="30210"/>
                  </a:cubicBezTo>
                  <a:cubicBezTo>
                    <a:pt x="11388" y="26197"/>
                    <a:pt x="16227" y="24660"/>
                    <a:pt x="19031" y="21396"/>
                  </a:cubicBezTo>
                  <a:cubicBezTo>
                    <a:pt x="23198" y="16556"/>
                    <a:pt x="21719" y="8472"/>
                    <a:pt x="16938" y="4208"/>
                  </a:cubicBezTo>
                  <a:cubicBezTo>
                    <a:pt x="13545" y="1217"/>
                    <a:pt x="7696" y="0"/>
                    <a:pt x="2350" y="0"/>
                  </a:cubicBezTo>
                  <a:close/>
                </a:path>
              </a:pathLst>
            </a:custGeom>
            <a:solidFill>
              <a:srgbClr val="A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48" name="Google Shape;48;p3"/>
            <p:cNvSpPr/>
            <p:nvPr/>
          </p:nvSpPr>
          <p:spPr>
            <a:xfrm rot="-6342086" flipH="1">
              <a:off x="732374" y="-1024417"/>
              <a:ext cx="2785678" cy="2288698"/>
            </a:xfrm>
            <a:custGeom>
              <a:avLst/>
              <a:gdLst/>
              <a:ahLst/>
              <a:cxnLst/>
              <a:rect l="l" t="t" r="r" b="b"/>
              <a:pathLst>
                <a:path w="59760" h="20595" extrusionOk="0">
                  <a:moveTo>
                    <a:pt x="0" y="0"/>
                  </a:moveTo>
                  <a:lnTo>
                    <a:pt x="0" y="14598"/>
                  </a:lnTo>
                  <a:cubicBezTo>
                    <a:pt x="3547" y="16984"/>
                    <a:pt x="7842" y="18762"/>
                    <a:pt x="11492" y="19726"/>
                  </a:cubicBezTo>
                  <a:cubicBezTo>
                    <a:pt x="11941" y="19848"/>
                    <a:pt x="12371" y="19951"/>
                    <a:pt x="12802" y="20044"/>
                  </a:cubicBezTo>
                  <a:cubicBezTo>
                    <a:pt x="14470" y="20410"/>
                    <a:pt x="16197" y="20595"/>
                    <a:pt x="17927" y="20595"/>
                  </a:cubicBezTo>
                  <a:cubicBezTo>
                    <a:pt x="24387" y="20595"/>
                    <a:pt x="30875" y="18021"/>
                    <a:pt x="34381" y="12699"/>
                  </a:cubicBezTo>
                  <a:cubicBezTo>
                    <a:pt x="35457" y="11061"/>
                    <a:pt x="36262" y="9189"/>
                    <a:pt x="37759" y="7926"/>
                  </a:cubicBezTo>
                  <a:cubicBezTo>
                    <a:pt x="40660" y="5474"/>
                    <a:pt x="44955" y="6157"/>
                    <a:pt x="48726" y="5736"/>
                  </a:cubicBezTo>
                  <a:cubicBezTo>
                    <a:pt x="52975" y="5231"/>
                    <a:pt x="56905" y="3191"/>
                    <a:pt x="59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49" name="Google Shape;49;p3"/>
            <p:cNvSpPr/>
            <p:nvPr/>
          </p:nvSpPr>
          <p:spPr>
            <a:xfrm rot="-3471916" flipH="1">
              <a:off x="1669973" y="-1888277"/>
              <a:ext cx="856187" cy="1614390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50" name="Google Shape;50;p3"/>
            <p:cNvSpPr/>
            <p:nvPr/>
          </p:nvSpPr>
          <p:spPr>
            <a:xfrm rot="8870527">
              <a:off x="-704068" y="420408"/>
              <a:ext cx="890702" cy="1674931"/>
            </a:xfrm>
            <a:custGeom>
              <a:avLst/>
              <a:gdLst/>
              <a:ahLst/>
              <a:cxnLst/>
              <a:rect l="l" t="t" r="r" b="b"/>
              <a:pathLst>
                <a:path w="28767" h="86765" extrusionOk="0">
                  <a:moveTo>
                    <a:pt x="2350" y="0"/>
                  </a:moveTo>
                  <a:cubicBezTo>
                    <a:pt x="1552" y="0"/>
                    <a:pt x="766" y="27"/>
                    <a:pt x="0" y="80"/>
                  </a:cubicBezTo>
                  <a:lnTo>
                    <a:pt x="0" y="86765"/>
                  </a:lnTo>
                  <a:lnTo>
                    <a:pt x="3668" y="86688"/>
                  </a:lnTo>
                  <a:cubicBezTo>
                    <a:pt x="5070" y="86611"/>
                    <a:pt x="6452" y="86400"/>
                    <a:pt x="7797" y="86074"/>
                  </a:cubicBezTo>
                  <a:cubicBezTo>
                    <a:pt x="15075" y="84307"/>
                    <a:pt x="21546" y="79199"/>
                    <a:pt x="24849" y="72439"/>
                  </a:cubicBezTo>
                  <a:cubicBezTo>
                    <a:pt x="28767" y="64431"/>
                    <a:pt x="27480" y="54003"/>
                    <a:pt x="21278" y="47589"/>
                  </a:cubicBezTo>
                  <a:cubicBezTo>
                    <a:pt x="18685" y="44920"/>
                    <a:pt x="15420" y="43000"/>
                    <a:pt x="12866" y="40311"/>
                  </a:cubicBezTo>
                  <a:cubicBezTo>
                    <a:pt x="10331" y="37623"/>
                    <a:pt x="8526" y="33686"/>
                    <a:pt x="9851" y="30210"/>
                  </a:cubicBezTo>
                  <a:cubicBezTo>
                    <a:pt x="11388" y="26197"/>
                    <a:pt x="16227" y="24660"/>
                    <a:pt x="19031" y="21396"/>
                  </a:cubicBezTo>
                  <a:cubicBezTo>
                    <a:pt x="23198" y="16556"/>
                    <a:pt x="21719" y="8472"/>
                    <a:pt x="16938" y="4208"/>
                  </a:cubicBezTo>
                  <a:cubicBezTo>
                    <a:pt x="13545" y="1217"/>
                    <a:pt x="7696" y="0"/>
                    <a:pt x="2350" y="0"/>
                  </a:cubicBezTo>
                  <a:close/>
                </a:path>
              </a:pathLst>
            </a:custGeom>
            <a:solidFill>
              <a:srgbClr val="A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51" name="Google Shape;51;p3"/>
            <p:cNvSpPr/>
            <p:nvPr/>
          </p:nvSpPr>
          <p:spPr>
            <a:xfrm rot="-7686130" flipH="1">
              <a:off x="2928334" y="1748713"/>
              <a:ext cx="122786" cy="105188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9" y="0"/>
                  </a:moveTo>
                  <a:cubicBezTo>
                    <a:pt x="347" y="0"/>
                    <a:pt x="0" y="843"/>
                    <a:pt x="496" y="1339"/>
                  </a:cubicBezTo>
                  <a:cubicBezTo>
                    <a:pt x="658" y="1500"/>
                    <a:pt x="855" y="1572"/>
                    <a:pt x="1049" y="1572"/>
                  </a:cubicBezTo>
                  <a:cubicBezTo>
                    <a:pt x="1451" y="1572"/>
                    <a:pt x="1835" y="1260"/>
                    <a:pt x="1835" y="786"/>
                  </a:cubicBezTo>
                  <a:cubicBezTo>
                    <a:pt x="1835" y="356"/>
                    <a:pt x="1479" y="0"/>
                    <a:pt x="1049" y="0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52" name="Google Shape;52;p3"/>
            <p:cNvSpPr/>
            <p:nvPr/>
          </p:nvSpPr>
          <p:spPr>
            <a:xfrm rot="-7686130" flipH="1">
              <a:off x="2154280" y="2143947"/>
              <a:ext cx="122786" cy="105121"/>
            </a:xfrm>
            <a:custGeom>
              <a:avLst/>
              <a:gdLst/>
              <a:ahLst/>
              <a:cxnLst/>
              <a:rect l="l" t="t" r="r" b="b"/>
              <a:pathLst>
                <a:path w="1835" h="1571" extrusionOk="0">
                  <a:moveTo>
                    <a:pt x="1048" y="1"/>
                  </a:moveTo>
                  <a:cubicBezTo>
                    <a:pt x="346" y="1"/>
                    <a:pt x="0" y="843"/>
                    <a:pt x="496" y="1339"/>
                  </a:cubicBezTo>
                  <a:cubicBezTo>
                    <a:pt x="656" y="1499"/>
                    <a:pt x="852" y="1570"/>
                    <a:pt x="1044" y="1570"/>
                  </a:cubicBezTo>
                  <a:cubicBezTo>
                    <a:pt x="1448" y="1570"/>
                    <a:pt x="1834" y="1256"/>
                    <a:pt x="1834" y="787"/>
                  </a:cubicBezTo>
                  <a:cubicBezTo>
                    <a:pt x="1834" y="347"/>
                    <a:pt x="1479" y="1"/>
                    <a:pt x="10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53" name="Google Shape;53;p3"/>
            <p:cNvSpPr/>
            <p:nvPr/>
          </p:nvSpPr>
          <p:spPr>
            <a:xfrm rot="-7686111" flipH="1">
              <a:off x="1699411" y="586720"/>
              <a:ext cx="1216535" cy="1766485"/>
            </a:xfrm>
            <a:custGeom>
              <a:avLst/>
              <a:gdLst/>
              <a:ahLst/>
              <a:cxnLst/>
              <a:rect l="l" t="t" r="r" b="b"/>
              <a:pathLst>
                <a:path w="11661" h="32333" extrusionOk="0">
                  <a:moveTo>
                    <a:pt x="0" y="1"/>
                  </a:moveTo>
                  <a:lnTo>
                    <a:pt x="0" y="32332"/>
                  </a:lnTo>
                  <a:cubicBezTo>
                    <a:pt x="6962" y="30021"/>
                    <a:pt x="11660" y="23508"/>
                    <a:pt x="11660" y="16171"/>
                  </a:cubicBezTo>
                  <a:cubicBezTo>
                    <a:pt x="11660" y="15348"/>
                    <a:pt x="11604" y="14533"/>
                    <a:pt x="11492" y="13719"/>
                  </a:cubicBezTo>
                  <a:cubicBezTo>
                    <a:pt x="10556" y="7347"/>
                    <a:pt x="6111" y="203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54" name="Google Shape;54;p3"/>
            <p:cNvSpPr/>
            <p:nvPr/>
          </p:nvSpPr>
          <p:spPr>
            <a:xfrm rot="-6342033" flipH="1">
              <a:off x="999309" y="2063054"/>
              <a:ext cx="42791" cy="42746"/>
            </a:xfrm>
            <a:custGeom>
              <a:avLst/>
              <a:gdLst/>
              <a:ahLst/>
              <a:cxnLst/>
              <a:rect l="l" t="t" r="r" b="b"/>
              <a:pathLst>
                <a:path w="956" h="955" extrusionOk="0">
                  <a:moveTo>
                    <a:pt x="478" y="0"/>
                  </a:moveTo>
                  <a:cubicBezTo>
                    <a:pt x="207" y="0"/>
                    <a:pt x="1" y="215"/>
                    <a:pt x="1" y="477"/>
                  </a:cubicBezTo>
                  <a:cubicBezTo>
                    <a:pt x="1" y="739"/>
                    <a:pt x="207" y="955"/>
                    <a:pt x="478" y="955"/>
                  </a:cubicBezTo>
                  <a:cubicBezTo>
                    <a:pt x="740" y="955"/>
                    <a:pt x="955" y="739"/>
                    <a:pt x="955" y="477"/>
                  </a:cubicBezTo>
                  <a:cubicBezTo>
                    <a:pt x="955" y="215"/>
                    <a:pt x="740" y="0"/>
                    <a:pt x="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55" name="Google Shape;55;p3"/>
            <p:cNvSpPr/>
            <p:nvPr/>
          </p:nvSpPr>
          <p:spPr>
            <a:xfrm rot="-6342033" flipH="1">
              <a:off x="-16446" y="-396584"/>
              <a:ext cx="96368" cy="95966"/>
            </a:xfrm>
            <a:custGeom>
              <a:avLst/>
              <a:gdLst/>
              <a:ahLst/>
              <a:cxnLst/>
              <a:rect l="l" t="t" r="r" b="b"/>
              <a:pathLst>
                <a:path w="2153" h="2144" extrusionOk="0">
                  <a:moveTo>
                    <a:pt x="1077" y="1"/>
                  </a:moveTo>
                  <a:cubicBezTo>
                    <a:pt x="487" y="1"/>
                    <a:pt x="1" y="478"/>
                    <a:pt x="1" y="1068"/>
                  </a:cubicBezTo>
                  <a:cubicBezTo>
                    <a:pt x="1" y="1666"/>
                    <a:pt x="487" y="2144"/>
                    <a:pt x="1077" y="2144"/>
                  </a:cubicBezTo>
                  <a:cubicBezTo>
                    <a:pt x="1666" y="2144"/>
                    <a:pt x="2153" y="1666"/>
                    <a:pt x="2153" y="1068"/>
                  </a:cubicBezTo>
                  <a:cubicBezTo>
                    <a:pt x="2153" y="478"/>
                    <a:pt x="1666" y="1"/>
                    <a:pt x="10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56" name="Google Shape;56;p3"/>
            <p:cNvSpPr/>
            <p:nvPr/>
          </p:nvSpPr>
          <p:spPr>
            <a:xfrm rot="-6342028" flipH="1">
              <a:off x="2681601" y="1398234"/>
              <a:ext cx="143464" cy="143464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57" name="Google Shape;57;p3"/>
            <p:cNvSpPr/>
            <p:nvPr/>
          </p:nvSpPr>
          <p:spPr>
            <a:xfrm rot="637080">
              <a:off x="-1121072" y="-824892"/>
              <a:ext cx="1040832" cy="1955150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-702609" y="1509174"/>
              <a:ext cx="148213" cy="131522"/>
            </a:xfrm>
            <a:custGeom>
              <a:avLst/>
              <a:gdLst/>
              <a:ahLst/>
              <a:cxnLst/>
              <a:rect l="l" t="t" r="r" b="b"/>
              <a:pathLst>
                <a:path w="3108" h="2758" extrusionOk="0">
                  <a:moveTo>
                    <a:pt x="1550" y="0"/>
                  </a:moveTo>
                  <a:cubicBezTo>
                    <a:pt x="975" y="0"/>
                    <a:pt x="437" y="360"/>
                    <a:pt x="244" y="934"/>
                  </a:cubicBezTo>
                  <a:cubicBezTo>
                    <a:pt x="0" y="1664"/>
                    <a:pt x="393" y="2441"/>
                    <a:pt x="1114" y="2684"/>
                  </a:cubicBezTo>
                  <a:cubicBezTo>
                    <a:pt x="1261" y="2734"/>
                    <a:pt x="1410" y="2757"/>
                    <a:pt x="1557" y="2757"/>
                  </a:cubicBezTo>
                  <a:cubicBezTo>
                    <a:pt x="2132" y="2757"/>
                    <a:pt x="2670" y="2397"/>
                    <a:pt x="2864" y="1823"/>
                  </a:cubicBezTo>
                  <a:cubicBezTo>
                    <a:pt x="3107" y="1093"/>
                    <a:pt x="2714" y="317"/>
                    <a:pt x="1994" y="73"/>
                  </a:cubicBezTo>
                  <a:cubicBezTo>
                    <a:pt x="1847" y="24"/>
                    <a:pt x="1697" y="0"/>
                    <a:pt x="1550" y="0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-505909" y="1387829"/>
              <a:ext cx="74583" cy="75012"/>
            </a:xfrm>
            <a:custGeom>
              <a:avLst/>
              <a:gdLst/>
              <a:ahLst/>
              <a:cxnLst/>
              <a:rect l="l" t="t" r="r" b="b"/>
              <a:pathLst>
                <a:path w="1564" h="1573" extrusionOk="0">
                  <a:moveTo>
                    <a:pt x="787" y="1"/>
                  </a:moveTo>
                  <a:cubicBezTo>
                    <a:pt x="347" y="1"/>
                    <a:pt x="1" y="356"/>
                    <a:pt x="1" y="787"/>
                  </a:cubicBezTo>
                  <a:cubicBezTo>
                    <a:pt x="1" y="1217"/>
                    <a:pt x="347" y="1573"/>
                    <a:pt x="787" y="1573"/>
                  </a:cubicBezTo>
                  <a:cubicBezTo>
                    <a:pt x="1217" y="1573"/>
                    <a:pt x="1563" y="1217"/>
                    <a:pt x="1563" y="787"/>
                  </a:cubicBezTo>
                  <a:cubicBezTo>
                    <a:pt x="1563" y="356"/>
                    <a:pt x="1217" y="1"/>
                    <a:pt x="787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-551491" y="37728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-281484" y="-221075"/>
              <a:ext cx="45542" cy="45542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7" y="0"/>
                  </a:moveTo>
                  <a:cubicBezTo>
                    <a:pt x="215" y="0"/>
                    <a:pt x="0" y="215"/>
                    <a:pt x="0" y="477"/>
                  </a:cubicBezTo>
                  <a:cubicBezTo>
                    <a:pt x="0" y="739"/>
                    <a:pt x="215" y="955"/>
                    <a:pt x="477" y="955"/>
                  </a:cubicBezTo>
                  <a:cubicBezTo>
                    <a:pt x="749" y="955"/>
                    <a:pt x="955" y="739"/>
                    <a:pt x="955" y="477"/>
                  </a:cubicBezTo>
                  <a:cubicBezTo>
                    <a:pt x="955" y="215"/>
                    <a:pt x="749" y="0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-469802" y="124330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63" name="Google Shape;63;p3"/>
            <p:cNvSpPr/>
            <p:nvPr/>
          </p:nvSpPr>
          <p:spPr>
            <a:xfrm rot="7313901" flipH="1">
              <a:off x="-162404" y="548060"/>
              <a:ext cx="795678" cy="1484812"/>
            </a:xfrm>
            <a:custGeom>
              <a:avLst/>
              <a:gdLst/>
              <a:ahLst/>
              <a:cxnLst/>
              <a:rect l="l" t="t" r="r" b="b"/>
              <a:pathLst>
                <a:path w="9507" h="20069" extrusionOk="0">
                  <a:moveTo>
                    <a:pt x="9507" y="1"/>
                  </a:moveTo>
                  <a:cubicBezTo>
                    <a:pt x="4168" y="289"/>
                    <a:pt x="1" y="4686"/>
                    <a:pt x="1" y="10044"/>
                  </a:cubicBezTo>
                  <a:cubicBezTo>
                    <a:pt x="1" y="15383"/>
                    <a:pt x="4168" y="19780"/>
                    <a:pt x="9507" y="20068"/>
                  </a:cubicBezTo>
                  <a:lnTo>
                    <a:pt x="95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64" name="Google Shape;64;p3"/>
            <p:cNvSpPr/>
            <p:nvPr/>
          </p:nvSpPr>
          <p:spPr>
            <a:xfrm rot="-7686130" flipH="1">
              <a:off x="2769980" y="-66253"/>
              <a:ext cx="122786" cy="105121"/>
            </a:xfrm>
            <a:custGeom>
              <a:avLst/>
              <a:gdLst/>
              <a:ahLst/>
              <a:cxnLst/>
              <a:rect l="l" t="t" r="r" b="b"/>
              <a:pathLst>
                <a:path w="1835" h="1571" extrusionOk="0">
                  <a:moveTo>
                    <a:pt x="1048" y="1"/>
                  </a:moveTo>
                  <a:cubicBezTo>
                    <a:pt x="346" y="1"/>
                    <a:pt x="0" y="843"/>
                    <a:pt x="496" y="1339"/>
                  </a:cubicBezTo>
                  <a:cubicBezTo>
                    <a:pt x="656" y="1499"/>
                    <a:pt x="852" y="1570"/>
                    <a:pt x="1044" y="1570"/>
                  </a:cubicBezTo>
                  <a:cubicBezTo>
                    <a:pt x="1448" y="1570"/>
                    <a:pt x="1834" y="1256"/>
                    <a:pt x="1834" y="787"/>
                  </a:cubicBezTo>
                  <a:cubicBezTo>
                    <a:pt x="1834" y="347"/>
                    <a:pt x="1479" y="1"/>
                    <a:pt x="1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65" name="Google Shape;65;p3"/>
            <p:cNvSpPr/>
            <p:nvPr/>
          </p:nvSpPr>
          <p:spPr>
            <a:xfrm rot="-1863857">
              <a:off x="-409748" y="-1573538"/>
              <a:ext cx="1882240" cy="1072559"/>
            </a:xfrm>
            <a:custGeom>
              <a:avLst/>
              <a:gdLst/>
              <a:ahLst/>
              <a:cxnLst/>
              <a:rect l="l" t="t" r="r" b="b"/>
              <a:pathLst>
                <a:path w="75509" h="23084" extrusionOk="0">
                  <a:moveTo>
                    <a:pt x="63433" y="1"/>
                  </a:moveTo>
                  <a:cubicBezTo>
                    <a:pt x="58309" y="1"/>
                    <a:pt x="52476" y="4766"/>
                    <a:pt x="47663" y="6549"/>
                  </a:cubicBezTo>
                  <a:cubicBezTo>
                    <a:pt x="44986" y="7539"/>
                    <a:pt x="42167" y="7896"/>
                    <a:pt x="39312" y="7896"/>
                  </a:cubicBezTo>
                  <a:cubicBezTo>
                    <a:pt x="36515" y="7896"/>
                    <a:pt x="33683" y="7553"/>
                    <a:pt x="30918" y="7125"/>
                  </a:cubicBezTo>
                  <a:cubicBezTo>
                    <a:pt x="27086" y="6530"/>
                    <a:pt x="23159" y="5783"/>
                    <a:pt x="19296" y="5783"/>
                  </a:cubicBezTo>
                  <a:cubicBezTo>
                    <a:pt x="17176" y="5783"/>
                    <a:pt x="15075" y="6008"/>
                    <a:pt x="13020" y="6607"/>
                  </a:cubicBezTo>
                  <a:cubicBezTo>
                    <a:pt x="5857" y="8681"/>
                    <a:pt x="365" y="15613"/>
                    <a:pt x="0" y="23083"/>
                  </a:cubicBezTo>
                  <a:lnTo>
                    <a:pt x="75508" y="23083"/>
                  </a:lnTo>
                  <a:cubicBezTo>
                    <a:pt x="75508" y="15229"/>
                    <a:pt x="73722" y="9449"/>
                    <a:pt x="69939" y="3861"/>
                  </a:cubicBezTo>
                  <a:cubicBezTo>
                    <a:pt x="68039" y="1029"/>
                    <a:pt x="65812" y="1"/>
                    <a:pt x="63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-231987" y="-1180700"/>
              <a:ext cx="2984100" cy="2984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67" name="Google Shape;67;p3"/>
            <p:cNvSpPr/>
            <p:nvPr/>
          </p:nvSpPr>
          <p:spPr>
            <a:xfrm rot="993836">
              <a:off x="10283" y="-1486746"/>
              <a:ext cx="83177" cy="83180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7" y="0"/>
                  </a:moveTo>
                  <a:cubicBezTo>
                    <a:pt x="215" y="0"/>
                    <a:pt x="0" y="215"/>
                    <a:pt x="0" y="477"/>
                  </a:cubicBezTo>
                  <a:cubicBezTo>
                    <a:pt x="0" y="739"/>
                    <a:pt x="215" y="955"/>
                    <a:pt x="477" y="955"/>
                  </a:cubicBezTo>
                  <a:cubicBezTo>
                    <a:pt x="749" y="955"/>
                    <a:pt x="955" y="739"/>
                    <a:pt x="955" y="477"/>
                  </a:cubicBezTo>
                  <a:cubicBezTo>
                    <a:pt x="955" y="215"/>
                    <a:pt x="749" y="0"/>
                    <a:pt x="4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68" name="Google Shape;68;p3"/>
            <p:cNvSpPr/>
            <p:nvPr/>
          </p:nvSpPr>
          <p:spPr>
            <a:xfrm rot="993836">
              <a:off x="-516276" y="-967394"/>
              <a:ext cx="187519" cy="187525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69" name="Google Shape;69;p3"/>
            <p:cNvSpPr/>
            <p:nvPr/>
          </p:nvSpPr>
          <p:spPr>
            <a:xfrm rot="-6342001" flipH="1">
              <a:off x="3047030" y="710605"/>
              <a:ext cx="323362" cy="323362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70" name="Google Shape;70;p3"/>
            <p:cNvSpPr/>
            <p:nvPr/>
          </p:nvSpPr>
          <p:spPr>
            <a:xfrm rot="-8569080" flipH="1">
              <a:off x="2597420" y="-1307467"/>
              <a:ext cx="122789" cy="105190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9" y="0"/>
                  </a:moveTo>
                  <a:cubicBezTo>
                    <a:pt x="347" y="0"/>
                    <a:pt x="0" y="843"/>
                    <a:pt x="496" y="1339"/>
                  </a:cubicBezTo>
                  <a:cubicBezTo>
                    <a:pt x="658" y="1500"/>
                    <a:pt x="855" y="1572"/>
                    <a:pt x="1049" y="1572"/>
                  </a:cubicBezTo>
                  <a:cubicBezTo>
                    <a:pt x="1451" y="1572"/>
                    <a:pt x="1835" y="1260"/>
                    <a:pt x="1835" y="786"/>
                  </a:cubicBezTo>
                  <a:cubicBezTo>
                    <a:pt x="1835" y="356"/>
                    <a:pt x="1479" y="0"/>
                    <a:pt x="10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71" name="Google Shape;71;p3"/>
            <p:cNvSpPr/>
            <p:nvPr/>
          </p:nvSpPr>
          <p:spPr>
            <a:xfrm rot="-7224983" flipH="1">
              <a:off x="2274271" y="-1587026"/>
              <a:ext cx="143465" cy="143465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202266" y="2203899"/>
              <a:ext cx="148213" cy="131522"/>
            </a:xfrm>
            <a:custGeom>
              <a:avLst/>
              <a:gdLst/>
              <a:ahLst/>
              <a:cxnLst/>
              <a:rect l="l" t="t" r="r" b="b"/>
              <a:pathLst>
                <a:path w="3108" h="2758" extrusionOk="0">
                  <a:moveTo>
                    <a:pt x="1550" y="0"/>
                  </a:moveTo>
                  <a:cubicBezTo>
                    <a:pt x="975" y="0"/>
                    <a:pt x="437" y="360"/>
                    <a:pt x="244" y="934"/>
                  </a:cubicBezTo>
                  <a:cubicBezTo>
                    <a:pt x="0" y="1664"/>
                    <a:pt x="393" y="2441"/>
                    <a:pt x="1114" y="2684"/>
                  </a:cubicBezTo>
                  <a:cubicBezTo>
                    <a:pt x="1261" y="2734"/>
                    <a:pt x="1410" y="2757"/>
                    <a:pt x="1557" y="2757"/>
                  </a:cubicBezTo>
                  <a:cubicBezTo>
                    <a:pt x="2132" y="2757"/>
                    <a:pt x="2670" y="2397"/>
                    <a:pt x="2864" y="1823"/>
                  </a:cubicBezTo>
                  <a:cubicBezTo>
                    <a:pt x="3107" y="1093"/>
                    <a:pt x="2714" y="317"/>
                    <a:pt x="1994" y="73"/>
                  </a:cubicBezTo>
                  <a:cubicBezTo>
                    <a:pt x="1847" y="24"/>
                    <a:pt x="1697" y="0"/>
                    <a:pt x="15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73" name="Google Shape;73;p3"/>
            <p:cNvSpPr/>
            <p:nvPr/>
          </p:nvSpPr>
          <p:spPr>
            <a:xfrm rot="-6341982" flipH="1">
              <a:off x="664611" y="2140388"/>
              <a:ext cx="258576" cy="258576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198141" y="1966141"/>
              <a:ext cx="74583" cy="75012"/>
            </a:xfrm>
            <a:custGeom>
              <a:avLst/>
              <a:gdLst/>
              <a:ahLst/>
              <a:cxnLst/>
              <a:rect l="l" t="t" r="r" b="b"/>
              <a:pathLst>
                <a:path w="1564" h="1573" extrusionOk="0">
                  <a:moveTo>
                    <a:pt x="787" y="1"/>
                  </a:moveTo>
                  <a:cubicBezTo>
                    <a:pt x="347" y="1"/>
                    <a:pt x="1" y="356"/>
                    <a:pt x="1" y="787"/>
                  </a:cubicBezTo>
                  <a:cubicBezTo>
                    <a:pt x="1" y="1217"/>
                    <a:pt x="347" y="1573"/>
                    <a:pt x="787" y="1573"/>
                  </a:cubicBezTo>
                  <a:cubicBezTo>
                    <a:pt x="1217" y="1573"/>
                    <a:pt x="1563" y="1217"/>
                    <a:pt x="1563" y="787"/>
                  </a:cubicBezTo>
                  <a:cubicBezTo>
                    <a:pt x="1563" y="356"/>
                    <a:pt x="1217" y="1"/>
                    <a:pt x="7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-779502" y="260017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3332459" y="-540547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3122909" y="-896422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3122909" y="446303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-130177" y="-1237745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997909" y="-1277672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850685" y="-1633283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870584" y="2061628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2"/>
            </a:p>
          </p:txBody>
        </p:sp>
      </p:grpSp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4354184" y="3140167"/>
            <a:ext cx="3483600" cy="697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9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9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9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9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9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9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9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9"/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 hasCustomPrompt="1"/>
          </p:nvPr>
        </p:nvSpPr>
        <p:spPr>
          <a:xfrm>
            <a:off x="4938779" y="2048951"/>
            <a:ext cx="2314400" cy="109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6015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1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1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1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1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1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1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1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17"/>
            </a:lvl9pPr>
          </a:lstStyle>
          <a:p>
            <a:r>
              <a:t>xx%</a:t>
            </a:r>
          </a:p>
        </p:txBody>
      </p:sp>
      <p:sp>
        <p:nvSpPr>
          <p:cNvPr id="85" name="Google Shape;85;p3"/>
          <p:cNvSpPr txBox="1">
            <a:spLocks noGrp="1"/>
          </p:cNvSpPr>
          <p:nvPr>
            <p:ph type="subTitle" idx="1"/>
          </p:nvPr>
        </p:nvSpPr>
        <p:spPr>
          <a:xfrm>
            <a:off x="4354218" y="3996233"/>
            <a:ext cx="3483600" cy="81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5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0560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8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50968" y="1835167"/>
            <a:ext cx="10290000" cy="415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594" lvl="0" indent="-298707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052">
                <a:latin typeface="Comfortaa"/>
                <a:ea typeface="Comfortaa"/>
                <a:cs typeface="Comfortaa"/>
                <a:sym typeface="Comfortaa"/>
              </a:defRPr>
            </a:lvl1pPr>
            <a:lvl2pPr marL="915186" lvl="1" indent="-298707" rtl="0">
              <a:spcBef>
                <a:spcPts val="1601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28"/>
            </a:lvl2pPr>
            <a:lvl3pPr marL="1372779" lvl="2" indent="-298707" rtl="0">
              <a:spcBef>
                <a:spcPts val="1601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128"/>
            </a:lvl3pPr>
            <a:lvl4pPr marL="1830373" lvl="3" indent="-298707" rtl="0">
              <a:spcBef>
                <a:spcPts val="1601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128"/>
            </a:lvl4pPr>
            <a:lvl5pPr marL="2287965" lvl="4" indent="-298707" rtl="0">
              <a:spcBef>
                <a:spcPts val="1601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28"/>
            </a:lvl5pPr>
            <a:lvl6pPr marL="2745559" lvl="5" indent="-298707" rtl="0">
              <a:spcBef>
                <a:spcPts val="1601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128"/>
            </a:lvl6pPr>
            <a:lvl7pPr marL="3203152" lvl="6" indent="-298707" rtl="0">
              <a:spcBef>
                <a:spcPts val="1601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128"/>
            </a:lvl7pPr>
            <a:lvl8pPr marL="3660744" lvl="7" indent="-298707" rtl="0">
              <a:spcBef>
                <a:spcPts val="1601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28"/>
            </a:lvl8pPr>
            <a:lvl9pPr marL="4118338" lvl="8" indent="-298707" rtl="0">
              <a:spcBef>
                <a:spcPts val="1601"/>
              </a:spcBef>
              <a:spcAft>
                <a:spcPts val="1601"/>
              </a:spcAft>
              <a:buSzPts val="1100"/>
              <a:buFont typeface="Roboto Condensed Light"/>
              <a:buAutoNum type="romanLcPeriod"/>
              <a:defRPr sz="1128"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11241096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90" name="Google Shape;90;p4"/>
          <p:cNvSpPr/>
          <p:nvPr/>
        </p:nvSpPr>
        <p:spPr>
          <a:xfrm>
            <a:off x="-1126399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91" name="Google Shape;91;p4"/>
          <p:cNvSpPr/>
          <p:nvPr/>
        </p:nvSpPr>
        <p:spPr>
          <a:xfrm rot="5400000">
            <a:off x="5940350" y="3449031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</p:spTree>
    <p:extLst>
      <p:ext uri="{BB962C8B-B14F-4D97-AF65-F5344CB8AC3E}">
        <p14:creationId xmlns:p14="http://schemas.microsoft.com/office/powerpoint/2010/main" val="27796995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8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1601"/>
              </a:spcBef>
              <a:spcAft>
                <a:spcPts val="0"/>
              </a:spcAft>
              <a:buSzPts val="1600"/>
              <a:buChar char="○"/>
              <a:defRPr sz="1579"/>
            </a:lvl2pPr>
            <a:lvl3pPr lvl="2">
              <a:spcBef>
                <a:spcPts val="1601"/>
              </a:spcBef>
              <a:spcAft>
                <a:spcPts val="0"/>
              </a:spcAft>
              <a:buSzPts val="1600"/>
              <a:buChar char="■"/>
              <a:defRPr sz="1579"/>
            </a:lvl3pPr>
            <a:lvl4pPr lvl="3">
              <a:spcBef>
                <a:spcPts val="1601"/>
              </a:spcBef>
              <a:spcAft>
                <a:spcPts val="0"/>
              </a:spcAft>
              <a:buSzPts val="1600"/>
              <a:buChar char="●"/>
              <a:defRPr sz="1579"/>
            </a:lvl4pPr>
            <a:lvl5pPr lvl="4">
              <a:spcBef>
                <a:spcPts val="1601"/>
              </a:spcBef>
              <a:spcAft>
                <a:spcPts val="0"/>
              </a:spcAft>
              <a:buSzPts val="1600"/>
              <a:buChar char="○"/>
              <a:defRPr sz="1579"/>
            </a:lvl5pPr>
            <a:lvl6pPr lvl="5">
              <a:spcBef>
                <a:spcPts val="1601"/>
              </a:spcBef>
              <a:spcAft>
                <a:spcPts val="0"/>
              </a:spcAft>
              <a:buSzPts val="1600"/>
              <a:buChar char="■"/>
              <a:defRPr sz="1579"/>
            </a:lvl6pPr>
            <a:lvl7pPr lvl="6">
              <a:spcBef>
                <a:spcPts val="1601"/>
              </a:spcBef>
              <a:spcAft>
                <a:spcPts val="0"/>
              </a:spcAft>
              <a:buSzPts val="1600"/>
              <a:buChar char="●"/>
              <a:defRPr sz="1579"/>
            </a:lvl7pPr>
            <a:lvl8pPr lvl="7">
              <a:spcBef>
                <a:spcPts val="1601"/>
              </a:spcBef>
              <a:spcAft>
                <a:spcPts val="0"/>
              </a:spcAft>
              <a:buSzPts val="1600"/>
              <a:buChar char="○"/>
              <a:defRPr sz="1579"/>
            </a:lvl8pPr>
            <a:lvl9pPr lvl="8">
              <a:spcBef>
                <a:spcPts val="1601"/>
              </a:spcBef>
              <a:spcAft>
                <a:spcPts val="1601"/>
              </a:spcAft>
              <a:buSzPts val="1600"/>
              <a:buChar char="■"/>
              <a:defRPr sz="1579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5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3" y="2290936"/>
            <a:ext cx="1201067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4"/>
            <a:ext cx="92436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50" y="5782695"/>
            <a:ext cx="92436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2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81" y="3554544"/>
            <a:ext cx="208389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7" y="6347204"/>
            <a:ext cx="208389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</p:spTree>
    <p:extLst>
      <p:ext uri="{BB962C8B-B14F-4D97-AF65-F5344CB8AC3E}">
        <p14:creationId xmlns:p14="http://schemas.microsoft.com/office/powerpoint/2010/main" val="5332867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478268" y="2515800"/>
            <a:ext cx="5883600" cy="182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3792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39097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39" y="5679044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3" y="13284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2" y="22112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579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579"/>
            </a:lvl2pPr>
            <a:lvl3pPr lvl="2" rtl="0">
              <a:spcBef>
                <a:spcPts val="1601"/>
              </a:spcBef>
              <a:spcAft>
                <a:spcPts val="0"/>
              </a:spcAft>
              <a:buSzPts val="1600"/>
              <a:buChar char="■"/>
              <a:defRPr sz="1579"/>
            </a:lvl3pPr>
            <a:lvl4pPr lvl="3" rtl="0">
              <a:spcBef>
                <a:spcPts val="1601"/>
              </a:spcBef>
              <a:spcAft>
                <a:spcPts val="0"/>
              </a:spcAft>
              <a:buSzPts val="1600"/>
              <a:buChar char="●"/>
              <a:defRPr sz="1579"/>
            </a:lvl4pPr>
            <a:lvl5pPr lvl="4" rtl="0">
              <a:spcBef>
                <a:spcPts val="1601"/>
              </a:spcBef>
              <a:spcAft>
                <a:spcPts val="0"/>
              </a:spcAft>
              <a:buSzPts val="1600"/>
              <a:buChar char="○"/>
              <a:defRPr sz="1579"/>
            </a:lvl5pPr>
            <a:lvl6pPr lvl="5" rtl="0">
              <a:spcBef>
                <a:spcPts val="1601"/>
              </a:spcBef>
              <a:spcAft>
                <a:spcPts val="0"/>
              </a:spcAft>
              <a:buSzPts val="1600"/>
              <a:buChar char="■"/>
              <a:defRPr sz="1579"/>
            </a:lvl6pPr>
            <a:lvl7pPr lvl="6" rtl="0">
              <a:spcBef>
                <a:spcPts val="1601"/>
              </a:spcBef>
              <a:spcAft>
                <a:spcPts val="0"/>
              </a:spcAft>
              <a:buSzPts val="1600"/>
              <a:buChar char="●"/>
              <a:defRPr sz="1579"/>
            </a:lvl7pPr>
            <a:lvl8pPr lvl="7" rtl="0">
              <a:spcBef>
                <a:spcPts val="1601"/>
              </a:spcBef>
              <a:spcAft>
                <a:spcPts val="0"/>
              </a:spcAft>
              <a:buSzPts val="1600"/>
              <a:buChar char="○"/>
              <a:defRPr sz="1579"/>
            </a:lvl8pPr>
            <a:lvl9pPr lvl="8" rtl="0">
              <a:spcBef>
                <a:spcPts val="1601"/>
              </a:spcBef>
              <a:spcAft>
                <a:spcPts val="1601"/>
              </a:spcAft>
              <a:buSzPts val="1600"/>
              <a:buChar char="■"/>
              <a:defRPr sz="1579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579"/>
            </a:lvl1pPr>
            <a:lvl2pPr lvl="1" rtl="0">
              <a:spcBef>
                <a:spcPts val="1601"/>
              </a:spcBef>
              <a:spcAft>
                <a:spcPts val="0"/>
              </a:spcAft>
              <a:buSzPts val="1600"/>
              <a:buChar char="○"/>
              <a:defRPr sz="1579"/>
            </a:lvl2pPr>
            <a:lvl3pPr lvl="2" rtl="0">
              <a:spcBef>
                <a:spcPts val="1601"/>
              </a:spcBef>
              <a:spcAft>
                <a:spcPts val="0"/>
              </a:spcAft>
              <a:buSzPts val="1600"/>
              <a:buChar char="■"/>
              <a:defRPr sz="1579"/>
            </a:lvl3pPr>
            <a:lvl4pPr lvl="3" rtl="0">
              <a:spcBef>
                <a:spcPts val="1601"/>
              </a:spcBef>
              <a:spcAft>
                <a:spcPts val="0"/>
              </a:spcAft>
              <a:buSzPts val="1600"/>
              <a:buChar char="●"/>
              <a:defRPr sz="1579"/>
            </a:lvl4pPr>
            <a:lvl5pPr lvl="4" rtl="0">
              <a:spcBef>
                <a:spcPts val="1601"/>
              </a:spcBef>
              <a:spcAft>
                <a:spcPts val="0"/>
              </a:spcAft>
              <a:buSzPts val="1600"/>
              <a:buChar char="○"/>
              <a:defRPr sz="1579"/>
            </a:lvl5pPr>
            <a:lvl6pPr lvl="5" rtl="0">
              <a:spcBef>
                <a:spcPts val="1601"/>
              </a:spcBef>
              <a:spcAft>
                <a:spcPts val="0"/>
              </a:spcAft>
              <a:buSzPts val="1600"/>
              <a:buChar char="■"/>
              <a:defRPr sz="1579"/>
            </a:lvl6pPr>
            <a:lvl7pPr lvl="6" rtl="0">
              <a:spcBef>
                <a:spcPts val="1601"/>
              </a:spcBef>
              <a:spcAft>
                <a:spcPts val="0"/>
              </a:spcAft>
              <a:buSzPts val="1600"/>
              <a:buChar char="●"/>
              <a:defRPr sz="1579"/>
            </a:lvl7pPr>
            <a:lvl8pPr lvl="7" rtl="0">
              <a:spcBef>
                <a:spcPts val="1601"/>
              </a:spcBef>
              <a:spcAft>
                <a:spcPts val="0"/>
              </a:spcAft>
              <a:buSzPts val="1600"/>
              <a:buChar char="○"/>
              <a:defRPr sz="1579"/>
            </a:lvl8pPr>
            <a:lvl9pPr lvl="8" rtl="0">
              <a:spcBef>
                <a:spcPts val="1601"/>
              </a:spcBef>
              <a:spcAft>
                <a:spcPts val="1601"/>
              </a:spcAft>
              <a:buSzPts val="1600"/>
              <a:buChar char="■"/>
              <a:defRPr sz="1579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3609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1601"/>
              </a:spcBef>
              <a:spcAft>
                <a:spcPts val="0"/>
              </a:spcAft>
              <a:buSzPts val="3600"/>
              <a:buFont typeface="Chewy"/>
              <a:buNone/>
              <a:defRPr sz="3609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1601"/>
              </a:spcBef>
              <a:spcAft>
                <a:spcPts val="0"/>
              </a:spcAft>
              <a:buSzPts val="3600"/>
              <a:buFont typeface="Chewy"/>
              <a:buNone/>
              <a:defRPr sz="3609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1601"/>
              </a:spcBef>
              <a:spcAft>
                <a:spcPts val="0"/>
              </a:spcAft>
              <a:buSzPts val="3600"/>
              <a:buFont typeface="Chewy"/>
              <a:buNone/>
              <a:defRPr sz="3609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1601"/>
              </a:spcBef>
              <a:spcAft>
                <a:spcPts val="0"/>
              </a:spcAft>
              <a:buSzPts val="3600"/>
              <a:buFont typeface="Chewy"/>
              <a:buNone/>
              <a:defRPr sz="3609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1601"/>
              </a:spcBef>
              <a:spcAft>
                <a:spcPts val="0"/>
              </a:spcAft>
              <a:buSzPts val="3600"/>
              <a:buFont typeface="Chewy"/>
              <a:buNone/>
              <a:defRPr sz="3609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1601"/>
              </a:spcBef>
              <a:spcAft>
                <a:spcPts val="0"/>
              </a:spcAft>
              <a:buSzPts val="3600"/>
              <a:buFont typeface="Chewy"/>
              <a:buNone/>
              <a:defRPr sz="3609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1601"/>
              </a:spcBef>
              <a:spcAft>
                <a:spcPts val="0"/>
              </a:spcAft>
              <a:buSzPts val="3600"/>
              <a:buFont typeface="Chewy"/>
              <a:buNone/>
              <a:defRPr sz="3609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1601"/>
              </a:spcBef>
              <a:spcAft>
                <a:spcPts val="1601"/>
              </a:spcAft>
              <a:buSzPts val="3600"/>
              <a:buFont typeface="Chewy"/>
              <a:buNone/>
              <a:defRPr sz="3609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1" y="44845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579"/>
            </a:lvl1pPr>
            <a:lvl2pPr lvl="1" rtl="0">
              <a:spcBef>
                <a:spcPts val="1601"/>
              </a:spcBef>
              <a:spcAft>
                <a:spcPts val="0"/>
              </a:spcAft>
              <a:buSzPts val="1600"/>
              <a:buChar char="○"/>
              <a:defRPr sz="1579"/>
            </a:lvl2pPr>
            <a:lvl3pPr lvl="2" rtl="0">
              <a:spcBef>
                <a:spcPts val="1601"/>
              </a:spcBef>
              <a:spcAft>
                <a:spcPts val="0"/>
              </a:spcAft>
              <a:buSzPts val="1600"/>
              <a:buChar char="■"/>
              <a:defRPr sz="1579"/>
            </a:lvl3pPr>
            <a:lvl4pPr lvl="3" rtl="0">
              <a:spcBef>
                <a:spcPts val="1601"/>
              </a:spcBef>
              <a:spcAft>
                <a:spcPts val="0"/>
              </a:spcAft>
              <a:buSzPts val="1600"/>
              <a:buChar char="●"/>
              <a:defRPr sz="1579"/>
            </a:lvl4pPr>
            <a:lvl5pPr lvl="4" rtl="0">
              <a:spcBef>
                <a:spcPts val="1601"/>
              </a:spcBef>
              <a:spcAft>
                <a:spcPts val="0"/>
              </a:spcAft>
              <a:buSzPts val="1600"/>
              <a:buChar char="○"/>
              <a:defRPr sz="1579"/>
            </a:lvl5pPr>
            <a:lvl6pPr lvl="5" rtl="0">
              <a:spcBef>
                <a:spcPts val="1601"/>
              </a:spcBef>
              <a:spcAft>
                <a:spcPts val="0"/>
              </a:spcAft>
              <a:buSzPts val="1600"/>
              <a:buChar char="■"/>
              <a:defRPr sz="1579"/>
            </a:lvl6pPr>
            <a:lvl7pPr lvl="6" rtl="0">
              <a:spcBef>
                <a:spcPts val="1601"/>
              </a:spcBef>
              <a:spcAft>
                <a:spcPts val="0"/>
              </a:spcAft>
              <a:buSzPts val="1600"/>
              <a:buChar char="●"/>
              <a:defRPr sz="1579"/>
            </a:lvl7pPr>
            <a:lvl8pPr lvl="7" rtl="0">
              <a:spcBef>
                <a:spcPts val="1601"/>
              </a:spcBef>
              <a:spcAft>
                <a:spcPts val="0"/>
              </a:spcAft>
              <a:buSzPts val="1600"/>
              <a:buChar char="○"/>
              <a:defRPr sz="1579"/>
            </a:lvl8pPr>
            <a:lvl9pPr lvl="8" rtl="0">
              <a:spcBef>
                <a:spcPts val="1601"/>
              </a:spcBef>
              <a:spcAft>
                <a:spcPts val="1601"/>
              </a:spcAft>
              <a:buSzPts val="1600"/>
              <a:buChar char="■"/>
              <a:defRPr sz="1579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1" y="36017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3609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1601"/>
              </a:spcBef>
              <a:spcAft>
                <a:spcPts val="0"/>
              </a:spcAft>
              <a:buSzPts val="3600"/>
              <a:buFont typeface="Chewy"/>
              <a:buNone/>
              <a:defRPr sz="3609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1601"/>
              </a:spcBef>
              <a:spcAft>
                <a:spcPts val="0"/>
              </a:spcAft>
              <a:buSzPts val="3600"/>
              <a:buFont typeface="Chewy"/>
              <a:buNone/>
              <a:defRPr sz="3609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1601"/>
              </a:spcBef>
              <a:spcAft>
                <a:spcPts val="0"/>
              </a:spcAft>
              <a:buSzPts val="3600"/>
              <a:buFont typeface="Chewy"/>
              <a:buNone/>
              <a:defRPr sz="3609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1601"/>
              </a:spcBef>
              <a:spcAft>
                <a:spcPts val="0"/>
              </a:spcAft>
              <a:buSzPts val="3600"/>
              <a:buFont typeface="Chewy"/>
              <a:buNone/>
              <a:defRPr sz="3609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1601"/>
              </a:spcBef>
              <a:spcAft>
                <a:spcPts val="0"/>
              </a:spcAft>
              <a:buSzPts val="3600"/>
              <a:buFont typeface="Chewy"/>
              <a:buNone/>
              <a:defRPr sz="3609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1601"/>
              </a:spcBef>
              <a:spcAft>
                <a:spcPts val="0"/>
              </a:spcAft>
              <a:buSzPts val="3600"/>
              <a:buFont typeface="Chewy"/>
              <a:buNone/>
              <a:defRPr sz="3609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1601"/>
              </a:spcBef>
              <a:spcAft>
                <a:spcPts val="0"/>
              </a:spcAft>
              <a:buSzPts val="3600"/>
              <a:buFont typeface="Chewy"/>
              <a:buNone/>
              <a:defRPr sz="3609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1601"/>
              </a:spcBef>
              <a:spcAft>
                <a:spcPts val="1601"/>
              </a:spcAft>
              <a:buSzPts val="3600"/>
              <a:buFont typeface="Chewy"/>
              <a:buNone/>
              <a:defRPr sz="3609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2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4473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7" y="419299"/>
            <a:ext cx="85246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40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6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6" y="3221713"/>
            <a:ext cx="2174605" cy="636046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899"/>
            <a:ext cx="69373" cy="6930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90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430" name="Google Shape;430;p24"/>
          <p:cNvSpPr/>
          <p:nvPr/>
        </p:nvSpPr>
        <p:spPr>
          <a:xfrm>
            <a:off x="-671595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3" y="4428841"/>
            <a:ext cx="3488292" cy="137007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2"/>
            <a:ext cx="128168" cy="12816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7" y="953764"/>
            <a:ext cx="85246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7" y="427266"/>
            <a:ext cx="69373" cy="6930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</p:spTree>
    <p:extLst>
      <p:ext uri="{BB962C8B-B14F-4D97-AF65-F5344CB8AC3E}">
        <p14:creationId xmlns:p14="http://schemas.microsoft.com/office/powerpoint/2010/main" val="38404416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4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579"/>
            </a:lvl2pPr>
            <a:lvl3pPr lvl="2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3pPr>
            <a:lvl4pPr lvl="3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4pPr>
            <a:lvl5pPr lvl="4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5pPr>
            <a:lvl6pPr lvl="5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6pPr>
            <a:lvl7pPr lvl="6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7pPr>
            <a:lvl8pPr lvl="7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8pPr>
            <a:lvl9pPr lvl="8" rtl="0">
              <a:spcBef>
                <a:spcPts val="1601"/>
              </a:spcBef>
              <a:spcAft>
                <a:spcPts val="1601"/>
              </a:spcAft>
              <a:buSzPts val="1600"/>
              <a:buNone/>
              <a:defRPr sz="1579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4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31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2pPr>
            <a:lvl3pPr lvl="2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3pPr>
            <a:lvl4pPr lvl="3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4pPr>
            <a:lvl5pPr lvl="4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5pPr>
            <a:lvl6pPr lvl="5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6pPr>
            <a:lvl7pPr lvl="6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7pPr>
            <a:lvl8pPr lvl="7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8pPr>
            <a:lvl9pPr lvl="8" rtl="0">
              <a:spcBef>
                <a:spcPts val="1601"/>
              </a:spcBef>
              <a:spcAft>
                <a:spcPts val="1601"/>
              </a:spcAft>
              <a:buSzPts val="3000"/>
              <a:buNone/>
              <a:defRPr sz="3008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2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579"/>
            </a:lvl2pPr>
            <a:lvl3pPr lvl="2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3pPr>
            <a:lvl4pPr lvl="3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4pPr>
            <a:lvl5pPr lvl="4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5pPr>
            <a:lvl6pPr lvl="5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6pPr>
            <a:lvl7pPr lvl="6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7pPr>
            <a:lvl8pPr lvl="7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8pPr>
            <a:lvl9pPr lvl="8" rtl="0">
              <a:spcBef>
                <a:spcPts val="1601"/>
              </a:spcBef>
              <a:spcAft>
                <a:spcPts val="1601"/>
              </a:spcAft>
              <a:buSzPts val="1600"/>
              <a:buNone/>
              <a:defRPr sz="1579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2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31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2pPr>
            <a:lvl3pPr lvl="2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3pPr>
            <a:lvl4pPr lvl="3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4pPr>
            <a:lvl5pPr lvl="4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5pPr>
            <a:lvl6pPr lvl="5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6pPr>
            <a:lvl7pPr lvl="6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7pPr>
            <a:lvl8pPr lvl="7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8pPr>
            <a:lvl9pPr lvl="8" rtl="0">
              <a:spcBef>
                <a:spcPts val="1601"/>
              </a:spcBef>
              <a:spcAft>
                <a:spcPts val="1601"/>
              </a:spcAft>
              <a:buSzPts val="3000"/>
              <a:buNone/>
              <a:defRPr sz="3008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8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579"/>
            </a:lvl2pPr>
            <a:lvl3pPr lvl="2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3pPr>
            <a:lvl4pPr lvl="3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4pPr>
            <a:lvl5pPr lvl="4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5pPr>
            <a:lvl6pPr lvl="5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6pPr>
            <a:lvl7pPr lvl="6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7pPr>
            <a:lvl8pPr lvl="7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8pPr>
            <a:lvl9pPr lvl="8" rtl="0">
              <a:spcBef>
                <a:spcPts val="1601"/>
              </a:spcBef>
              <a:spcAft>
                <a:spcPts val="1601"/>
              </a:spcAft>
              <a:buSzPts val="1600"/>
              <a:buNone/>
              <a:defRPr sz="1579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8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31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2pPr>
            <a:lvl3pPr lvl="2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3pPr>
            <a:lvl4pPr lvl="3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4pPr>
            <a:lvl5pPr lvl="4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5pPr>
            <a:lvl6pPr lvl="5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6pPr>
            <a:lvl7pPr lvl="6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7pPr>
            <a:lvl8pPr lvl="7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8pPr>
            <a:lvl9pPr lvl="8" rtl="0">
              <a:spcBef>
                <a:spcPts val="1601"/>
              </a:spcBef>
              <a:spcAft>
                <a:spcPts val="1601"/>
              </a:spcAft>
              <a:buSzPts val="3000"/>
              <a:buNone/>
              <a:defRPr sz="3008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4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579"/>
            </a:lvl2pPr>
            <a:lvl3pPr lvl="2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3pPr>
            <a:lvl4pPr lvl="3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4pPr>
            <a:lvl5pPr lvl="4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5pPr>
            <a:lvl6pPr lvl="5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6pPr>
            <a:lvl7pPr lvl="6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7pPr>
            <a:lvl8pPr lvl="7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8pPr>
            <a:lvl9pPr lvl="8" rtl="0">
              <a:spcBef>
                <a:spcPts val="1601"/>
              </a:spcBef>
              <a:spcAft>
                <a:spcPts val="1601"/>
              </a:spcAft>
              <a:buSzPts val="1600"/>
              <a:buNone/>
              <a:defRPr sz="1579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4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31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2pPr>
            <a:lvl3pPr lvl="2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3pPr>
            <a:lvl4pPr lvl="3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4pPr>
            <a:lvl5pPr lvl="4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5pPr>
            <a:lvl6pPr lvl="5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6pPr>
            <a:lvl7pPr lvl="6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7pPr>
            <a:lvl8pPr lvl="7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8pPr>
            <a:lvl9pPr lvl="8" rtl="0">
              <a:spcBef>
                <a:spcPts val="1601"/>
              </a:spcBef>
              <a:spcAft>
                <a:spcPts val="1601"/>
              </a:spcAft>
              <a:buSzPts val="3000"/>
              <a:buNone/>
              <a:defRPr sz="3008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2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428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428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1601"/>
              </a:spcBef>
              <a:spcAft>
                <a:spcPts val="0"/>
              </a:spcAft>
              <a:buSzPts val="1400"/>
              <a:buFont typeface="Comfortaa"/>
              <a:buNone/>
              <a:defRPr sz="1428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1601"/>
              </a:spcBef>
              <a:spcAft>
                <a:spcPts val="0"/>
              </a:spcAft>
              <a:buSzPts val="1400"/>
              <a:buFont typeface="Comfortaa"/>
              <a:buNone/>
              <a:defRPr sz="1428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1601"/>
              </a:spcBef>
              <a:spcAft>
                <a:spcPts val="0"/>
              </a:spcAft>
              <a:buSzPts val="1400"/>
              <a:buFont typeface="Comfortaa"/>
              <a:buNone/>
              <a:defRPr sz="1428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1601"/>
              </a:spcBef>
              <a:spcAft>
                <a:spcPts val="0"/>
              </a:spcAft>
              <a:buSzPts val="1400"/>
              <a:buFont typeface="Comfortaa"/>
              <a:buNone/>
              <a:defRPr sz="1428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1601"/>
              </a:spcBef>
              <a:spcAft>
                <a:spcPts val="0"/>
              </a:spcAft>
              <a:buSzPts val="1400"/>
              <a:buFont typeface="Comfortaa"/>
              <a:buNone/>
              <a:defRPr sz="1428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1601"/>
              </a:spcBef>
              <a:spcAft>
                <a:spcPts val="0"/>
              </a:spcAft>
              <a:buSzPts val="1400"/>
              <a:buFont typeface="Comfortaa"/>
              <a:buNone/>
              <a:defRPr sz="1428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1601"/>
              </a:spcBef>
              <a:spcAft>
                <a:spcPts val="1601"/>
              </a:spcAft>
              <a:buSzPts val="1400"/>
              <a:buFont typeface="Comfortaa"/>
              <a:buNone/>
              <a:defRPr sz="1428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2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31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2pPr>
            <a:lvl3pPr lvl="2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3pPr>
            <a:lvl4pPr lvl="3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4pPr>
            <a:lvl5pPr lvl="4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5pPr>
            <a:lvl6pPr lvl="5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6pPr>
            <a:lvl7pPr lvl="6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7pPr>
            <a:lvl8pPr lvl="7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8pPr>
            <a:lvl9pPr lvl="8" rtl="0">
              <a:spcBef>
                <a:spcPts val="1601"/>
              </a:spcBef>
              <a:spcAft>
                <a:spcPts val="1601"/>
              </a:spcAft>
              <a:buSzPts val="3000"/>
              <a:buNone/>
              <a:defRPr sz="3008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8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579"/>
            </a:lvl2pPr>
            <a:lvl3pPr lvl="2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3pPr>
            <a:lvl4pPr lvl="3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4pPr>
            <a:lvl5pPr lvl="4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5pPr>
            <a:lvl6pPr lvl="5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6pPr>
            <a:lvl7pPr lvl="6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7pPr>
            <a:lvl8pPr lvl="7" rtl="0">
              <a:spcBef>
                <a:spcPts val="1601"/>
              </a:spcBef>
              <a:spcAft>
                <a:spcPts val="0"/>
              </a:spcAft>
              <a:buSzPts val="1600"/>
              <a:buNone/>
              <a:defRPr sz="1579"/>
            </a:lvl8pPr>
            <a:lvl9pPr lvl="8" rtl="0">
              <a:spcBef>
                <a:spcPts val="1601"/>
              </a:spcBef>
              <a:spcAft>
                <a:spcPts val="1601"/>
              </a:spcAft>
              <a:buSzPts val="1600"/>
              <a:buNone/>
              <a:defRPr sz="1579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8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31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2pPr>
            <a:lvl3pPr lvl="2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3pPr>
            <a:lvl4pPr lvl="3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4pPr>
            <a:lvl5pPr lvl="4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5pPr>
            <a:lvl6pPr lvl="5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6pPr>
            <a:lvl7pPr lvl="6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7pPr>
            <a:lvl8pPr lvl="7" rtl="0">
              <a:spcBef>
                <a:spcPts val="1601"/>
              </a:spcBef>
              <a:spcAft>
                <a:spcPts val="0"/>
              </a:spcAft>
              <a:buSzPts val="3000"/>
              <a:buNone/>
              <a:defRPr sz="3008"/>
            </a:lvl8pPr>
            <a:lvl9pPr lvl="8" rtl="0">
              <a:spcBef>
                <a:spcPts val="1601"/>
              </a:spcBef>
              <a:spcAft>
                <a:spcPts val="1601"/>
              </a:spcAft>
              <a:buSzPts val="3000"/>
              <a:buNone/>
              <a:defRPr sz="3008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6" y="920767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36" y="236309"/>
            <a:ext cx="505847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4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9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3" y="1481963"/>
            <a:ext cx="216379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4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84" y="2733405"/>
            <a:ext cx="66487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3" y="1927299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500" y="3099733"/>
            <a:ext cx="182533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1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1" y="2010705"/>
            <a:ext cx="66487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500" y="920766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</p:spTree>
    <p:extLst>
      <p:ext uri="{BB962C8B-B14F-4D97-AF65-F5344CB8AC3E}">
        <p14:creationId xmlns:p14="http://schemas.microsoft.com/office/powerpoint/2010/main" val="33242525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71">
              <a:buClrTx/>
            </a:pPr>
            <a:fld id="{559C6F32-809B-4A83-821D-D07C0E8E5FD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71">
                <a:buClrTx/>
              </a:pPr>
              <a:t>4/22/2022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71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71">
              <a:buClrTx/>
            </a:pPr>
            <a:fld id="{8D247BC8-A6CA-494E-BB60-552F2E0104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71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2418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320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1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1" name="Google Shape;411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2" name="Google Shape;412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3" name="Google Shape;413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5" name="Google Shape;415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6" name="Google Shape;416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7" name="Google Shape;417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9" name="Google Shape;419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0" name="Google Shape;420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2" name="Google Shape;422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3" name="Google Shape;423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5" name="Google Shape;425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6" name="Google Shape;426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" name="Google Shape;428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9" name="Google Shape;42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1" name="Google Shape;431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8" name="Google Shape;478;p1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0" y="34211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40" y="423058"/>
            <a:ext cx="264116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90" y="3"/>
            <a:ext cx="11969004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9" y="6557732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7576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=""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=""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=""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=""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=""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=""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=""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=""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=""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=""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=""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=""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=""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=""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=""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=""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=""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31239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=""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=""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=""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=""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=""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=""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=""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=""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=""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=""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=""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=""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=""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=""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=""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=""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=""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=""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=""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=""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6353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=""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=""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=""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=""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=""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=""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8394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2022/4/22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=""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=""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=""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=""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=""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=""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=""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=""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=""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=""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=""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=""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=""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4421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=""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=""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40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=""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=""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=""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=""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=""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=""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=""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4422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=""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=""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=""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=""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=""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=""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=""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=""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2821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=""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=""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=""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=""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=""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=""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=""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=""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0090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=""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1304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81" name="Google Shape;481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2" name="Google Shape;482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83" name="Google Shape;483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5" name="Google Shape;485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6" name="Google Shape;486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87" name="Google Shape;487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9" name="Google Shape;489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90" name="Google Shape;490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2" name="Google Shape;492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93" name="Google Shape;493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5" name="Google Shape;495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96" name="Google Shape;496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8" name="Google Shape;498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99" name="Google Shape;49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1" name="Google Shape;501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3" name="Google Shape;503;p1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=""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=""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=""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=""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=""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=""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=""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=""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=""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=""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=""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=""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=""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=""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=""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=""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=""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=""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=""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=""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=""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=""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=""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=""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=""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=""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=""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=""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=""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=""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=""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=""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=""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=""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=""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=""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=""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=""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=""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=""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=""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=""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=""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=""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=""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=""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=""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=""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=""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=""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=""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=""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=""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=""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=""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=""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=""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=""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=""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=""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=""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=""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=""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=""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=""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=""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=""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=""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=""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=""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=""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=""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=""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=""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=""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=""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=""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=""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=""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=""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=""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=""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=""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=""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=""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=""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=""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=""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=""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=""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=""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=""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=""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=""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=""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=""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=""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=""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=""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=""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=""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=""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=""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=""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=""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=""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=""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=""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=""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=""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=""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=""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=""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2873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57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52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820283"/>
      </p:ext>
    </p:extLst>
  </p:cSld>
  <p:clrMapOvr>
    <a:masterClrMapping/>
  </p:clrMapOvr>
  <p:transition spd="slow" advClick="0" advTm="100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0691886"/>
      </p:ext>
    </p:extLst>
  </p:cSld>
  <p:clrMapOvr>
    <a:masterClrMapping/>
  </p:clrMapOvr>
  <p:transition spd="slow" advClick="0" advTm="100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841020"/>
      </p:ext>
    </p:extLst>
  </p:cSld>
  <p:clrMapOvr>
    <a:masterClrMapping/>
  </p:clrMapOvr>
  <p:transition spd="slow" advClick="0" advTm="1000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011503"/>
      </p:ext>
    </p:extLst>
  </p:cSld>
  <p:clrMapOvr>
    <a:masterClrMapping/>
  </p:clrMapOvr>
  <p:transition spd="slow" advClick="0" advTm="100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28275"/>
      </p:ext>
    </p:extLst>
  </p:cSld>
  <p:clrMapOvr>
    <a:masterClrMapping/>
  </p:clrMapOvr>
  <p:transition spd="slow" advClick="0" advTm="100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044532"/>
      </p:ext>
    </p:extLst>
  </p:cSld>
  <p:clrMapOvr>
    <a:masterClrMapping/>
  </p:clrMapOvr>
  <p:transition spd="slow" advClick="0" advTm="1000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0892042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2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53" name="Google Shape;753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4" name="Google Shape;754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55" name="Google Shape;755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7" name="Google Shape;757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8" name="Google Shape;758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59" name="Google Shape;759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1" name="Google Shape;761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62" name="Google Shape;762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4" name="Google Shape;764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65" name="Google Shape;765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7" name="Google Shape;767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68" name="Google Shape;768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0" name="Google Shape;770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71" name="Google Shape;771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3" name="Google Shape;773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5" name="Google Shape;775;p2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776" name="Google Shape;776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8" name="Google Shape;778;p2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779" name="Google Shape;779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9" name="Google Shape;789;p2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790" name="Google Shape;790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2" name="Google Shape;792;p2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4" name="Google Shape;794;p2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795" name="Google Shape;795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7" name="Google Shape;797;p2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2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2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2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2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2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2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2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2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2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2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2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2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2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2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2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2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2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2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2" name="Google Shape;842;p20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843" name="Google Shape;843;p2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4" name="Google Shape;844;p2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845" name="Google Shape;845;p2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2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2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48" name="Google Shape;848;p2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849" name="Google Shape;849;p2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5" name="Google Shape;905;p2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906" name="Google Shape;906;p2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907" name="Google Shape;907;p2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08" name="Google Shape;908;p2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909" name="Google Shape;909;p2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0" name="Google Shape;910;p2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1" name="Google Shape;911;p2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2" name="Google Shape;912;p2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3" name="Google Shape;913;p2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4" name="Google Shape;914;p2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5" name="Google Shape;915;p2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6" name="Google Shape;916;p2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7" name="Google Shape;917;p2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8" name="Google Shape;918;p2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9" name="Google Shape;919;p2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0" name="Google Shape;920;p2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1" name="Google Shape;921;p2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2" name="Google Shape;922;p2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3" name="Google Shape;923;p2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4" name="Google Shape;924;p2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5" name="Google Shape;925;p2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6" name="Google Shape;926;p2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7" name="Google Shape;927;p2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8" name="Google Shape;928;p2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9" name="Google Shape;929;p2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0" name="Google Shape;930;p2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1" name="Google Shape;931;p2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2" name="Google Shape;932;p2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933" name="Google Shape;933;p2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73" name="Google Shape;973;p2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974" name="Google Shape;974;p2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2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2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7" name="Google Shape;977;p2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8" name="Google Shape;978;p2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9" name="Google Shape;979;p2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980" name="Google Shape;980;p2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1" name="Google Shape;981;p2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982" name="Google Shape;982;p2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2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2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2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2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2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204349"/>
      </p:ext>
    </p:extLst>
  </p:cSld>
  <p:clrMapOvr>
    <a:masterClrMapping/>
  </p:clrMapOvr>
  <p:transition spd="slow" advClick="0" advTm="1000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4622474"/>
      </p:ext>
    </p:extLst>
  </p:cSld>
  <p:clrMapOvr>
    <a:masterClrMapping/>
  </p:clrMapOvr>
  <p:transition spd="slow" advClick="0" advTm="1000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27744"/>
      </p:ext>
    </p:extLst>
  </p:cSld>
  <p:clrMapOvr>
    <a:masterClrMapping/>
  </p:clrMapOvr>
  <p:transition spd="slow" advClick="0" advTm="1000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245138"/>
      </p:ext>
    </p:extLst>
  </p:cSld>
  <p:clrMapOvr>
    <a:masterClrMapping/>
  </p:clrMapOvr>
  <p:transition spd="slow" advClick="0" advTm="1000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6020557"/>
      </p:ext>
    </p:extLst>
  </p:cSld>
  <p:clrMapOvr>
    <a:masterClrMapping/>
  </p:clrMapOvr>
  <p:transition spd="slow" advClick="0" advTm="1000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347962"/>
      </p:ext>
    </p:extLst>
  </p:cSld>
  <p:clrMapOvr>
    <a:masterClrMapping/>
  </p:clrMapOvr>
  <p:transition spd="slow" advClick="0" advTm="1000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9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5" y="1600469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5" y="1600469"/>
            <a:ext cx="5432124" cy="22071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5" y="3917877"/>
            <a:ext cx="5432124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85606999"/>
      </p:ext>
    </p:extLst>
  </p:cSld>
  <p:clrMapOvr>
    <a:masterClrMapping/>
  </p:clrMapOvr>
  <p:transition spd="slow" advTm="1000">
    <p:split orient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59010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8" name="Google Shape;3668;p11"/>
          <p:cNvSpPr txBox="1">
            <a:spLocks noGrp="1"/>
          </p:cNvSpPr>
          <p:nvPr>
            <p:ph type="title" hasCustomPrompt="1"/>
          </p:nvPr>
        </p:nvSpPr>
        <p:spPr>
          <a:xfrm>
            <a:off x="1712032" y="2077762"/>
            <a:ext cx="8768199" cy="2014731"/>
          </a:xfrm>
          <a:prstGeom prst="rect">
            <a:avLst/>
          </a:prstGeom>
        </p:spPr>
        <p:txBody>
          <a:bodyPr spcFirstLastPara="1" wrap="square" lIns="86020" tIns="86020" rIns="86020" bIns="8602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9pPr>
          </a:lstStyle>
          <a:p>
            <a:r>
              <a:t>xx%</a:t>
            </a:r>
          </a:p>
        </p:txBody>
      </p:sp>
      <p:sp>
        <p:nvSpPr>
          <p:cNvPr id="3669" name="Google Shape;3669;p11"/>
          <p:cNvSpPr txBox="1">
            <a:spLocks noGrp="1"/>
          </p:cNvSpPr>
          <p:nvPr>
            <p:ph type="subTitle" idx="1"/>
          </p:nvPr>
        </p:nvSpPr>
        <p:spPr>
          <a:xfrm>
            <a:off x="1712032" y="4092429"/>
            <a:ext cx="8768199" cy="951053"/>
          </a:xfrm>
          <a:prstGeom prst="rect">
            <a:avLst/>
          </a:prstGeom>
        </p:spPr>
        <p:txBody>
          <a:bodyPr spcFirstLastPara="1" wrap="square" lIns="86020" tIns="86020" rIns="86020" bIns="8602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9pPr>
          </a:lstStyle>
          <a:p>
            <a:endParaRPr/>
          </a:p>
        </p:txBody>
      </p:sp>
      <p:sp>
        <p:nvSpPr>
          <p:cNvPr id="3670" name="Google Shape;3670;p11"/>
          <p:cNvSpPr/>
          <p:nvPr/>
        </p:nvSpPr>
        <p:spPr>
          <a:xfrm>
            <a:off x="10419659" y="5583755"/>
            <a:ext cx="1734931" cy="700623"/>
          </a:xfrm>
          <a:custGeom>
            <a:avLst/>
            <a:gdLst/>
            <a:ahLst/>
            <a:cxnLst/>
            <a:rect l="l" t="t" r="r" b="b"/>
            <a:pathLst>
              <a:path w="14993" h="7681" extrusionOk="0">
                <a:moveTo>
                  <a:pt x="6313" y="0"/>
                </a:moveTo>
                <a:cubicBezTo>
                  <a:pt x="5734" y="0"/>
                  <a:pt x="5208" y="105"/>
                  <a:pt x="4682" y="421"/>
                </a:cubicBezTo>
                <a:cubicBezTo>
                  <a:pt x="4156" y="631"/>
                  <a:pt x="3682" y="947"/>
                  <a:pt x="3314" y="1368"/>
                </a:cubicBezTo>
                <a:cubicBezTo>
                  <a:pt x="2841" y="1736"/>
                  <a:pt x="2578" y="2262"/>
                  <a:pt x="2420" y="2893"/>
                </a:cubicBezTo>
                <a:cubicBezTo>
                  <a:pt x="2157" y="3419"/>
                  <a:pt x="2052" y="3998"/>
                  <a:pt x="2104" y="4577"/>
                </a:cubicBezTo>
                <a:cubicBezTo>
                  <a:pt x="2104" y="4734"/>
                  <a:pt x="2157" y="4892"/>
                  <a:pt x="2157" y="5050"/>
                </a:cubicBezTo>
                <a:cubicBezTo>
                  <a:pt x="2104" y="5103"/>
                  <a:pt x="2052" y="5103"/>
                  <a:pt x="1894" y="5155"/>
                </a:cubicBezTo>
                <a:cubicBezTo>
                  <a:pt x="1526" y="5313"/>
                  <a:pt x="1105" y="5576"/>
                  <a:pt x="842" y="5892"/>
                </a:cubicBezTo>
                <a:cubicBezTo>
                  <a:pt x="526" y="6207"/>
                  <a:pt x="316" y="6628"/>
                  <a:pt x="211" y="6996"/>
                </a:cubicBezTo>
                <a:cubicBezTo>
                  <a:pt x="53" y="7207"/>
                  <a:pt x="0" y="7470"/>
                  <a:pt x="0" y="7680"/>
                </a:cubicBezTo>
                <a:lnTo>
                  <a:pt x="14993" y="7680"/>
                </a:lnTo>
                <a:lnTo>
                  <a:pt x="14993" y="7628"/>
                </a:lnTo>
                <a:cubicBezTo>
                  <a:pt x="14993" y="7417"/>
                  <a:pt x="14940" y="7259"/>
                  <a:pt x="14940" y="7102"/>
                </a:cubicBezTo>
                <a:cubicBezTo>
                  <a:pt x="14677" y="6365"/>
                  <a:pt x="14309" y="5681"/>
                  <a:pt x="13783" y="5155"/>
                </a:cubicBezTo>
                <a:cubicBezTo>
                  <a:pt x="13414" y="4997"/>
                  <a:pt x="13099" y="4734"/>
                  <a:pt x="12836" y="4524"/>
                </a:cubicBezTo>
                <a:cubicBezTo>
                  <a:pt x="12257" y="4208"/>
                  <a:pt x="11573" y="3998"/>
                  <a:pt x="10942" y="3998"/>
                </a:cubicBezTo>
                <a:cubicBezTo>
                  <a:pt x="10889" y="3682"/>
                  <a:pt x="10784" y="3314"/>
                  <a:pt x="10732" y="3051"/>
                </a:cubicBezTo>
                <a:cubicBezTo>
                  <a:pt x="10468" y="2367"/>
                  <a:pt x="10100" y="1683"/>
                  <a:pt x="9522" y="1157"/>
                </a:cubicBezTo>
                <a:cubicBezTo>
                  <a:pt x="9206" y="947"/>
                  <a:pt x="8943" y="684"/>
                  <a:pt x="8627" y="473"/>
                </a:cubicBezTo>
                <a:cubicBezTo>
                  <a:pt x="7891" y="105"/>
                  <a:pt x="7154" y="0"/>
                  <a:pt x="63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3671" name="Google Shape;3671;p11"/>
          <p:cNvSpPr/>
          <p:nvPr/>
        </p:nvSpPr>
        <p:spPr>
          <a:xfrm>
            <a:off x="7756404" y="3762273"/>
            <a:ext cx="2579520" cy="885459"/>
          </a:xfrm>
          <a:custGeom>
            <a:avLst/>
            <a:gdLst/>
            <a:ahLst/>
            <a:cxnLst/>
            <a:rect l="l" t="t" r="r" b="b"/>
            <a:pathLst>
              <a:path w="29249" h="12738" extrusionOk="0">
                <a:moveTo>
                  <a:pt x="10913" y="0"/>
                </a:moveTo>
                <a:cubicBezTo>
                  <a:pt x="10819" y="0"/>
                  <a:pt x="10723" y="3"/>
                  <a:pt x="10626" y="7"/>
                </a:cubicBezTo>
                <a:cubicBezTo>
                  <a:pt x="9890" y="7"/>
                  <a:pt x="9153" y="217"/>
                  <a:pt x="8417" y="638"/>
                </a:cubicBezTo>
                <a:cubicBezTo>
                  <a:pt x="7680" y="901"/>
                  <a:pt x="7102" y="1322"/>
                  <a:pt x="6576" y="1953"/>
                </a:cubicBezTo>
                <a:cubicBezTo>
                  <a:pt x="5997" y="2532"/>
                  <a:pt x="5576" y="3269"/>
                  <a:pt x="5366" y="4058"/>
                </a:cubicBezTo>
                <a:cubicBezTo>
                  <a:pt x="5050" y="4847"/>
                  <a:pt x="4945" y="5636"/>
                  <a:pt x="4945" y="6477"/>
                </a:cubicBezTo>
                <a:cubicBezTo>
                  <a:pt x="4998" y="7003"/>
                  <a:pt x="5103" y="7530"/>
                  <a:pt x="5208" y="8056"/>
                </a:cubicBezTo>
                <a:lnTo>
                  <a:pt x="5208" y="8108"/>
                </a:lnTo>
                <a:cubicBezTo>
                  <a:pt x="4261" y="8161"/>
                  <a:pt x="3262" y="8529"/>
                  <a:pt x="2473" y="9055"/>
                </a:cubicBezTo>
                <a:cubicBezTo>
                  <a:pt x="1631" y="9634"/>
                  <a:pt x="1000" y="10370"/>
                  <a:pt x="526" y="11264"/>
                </a:cubicBezTo>
                <a:cubicBezTo>
                  <a:pt x="263" y="11738"/>
                  <a:pt x="105" y="12211"/>
                  <a:pt x="0" y="12737"/>
                </a:cubicBezTo>
                <a:lnTo>
                  <a:pt x="29248" y="12737"/>
                </a:lnTo>
                <a:lnTo>
                  <a:pt x="29248" y="12580"/>
                </a:lnTo>
                <a:cubicBezTo>
                  <a:pt x="29038" y="12317"/>
                  <a:pt x="28880" y="12106"/>
                  <a:pt x="28670" y="11948"/>
                </a:cubicBezTo>
                <a:cubicBezTo>
                  <a:pt x="28302" y="11580"/>
                  <a:pt x="27828" y="11264"/>
                  <a:pt x="27407" y="11001"/>
                </a:cubicBezTo>
                <a:cubicBezTo>
                  <a:pt x="26492" y="10520"/>
                  <a:pt x="25620" y="10258"/>
                  <a:pt x="24631" y="10258"/>
                </a:cubicBezTo>
                <a:cubicBezTo>
                  <a:pt x="24540" y="10258"/>
                  <a:pt x="24449" y="10261"/>
                  <a:pt x="24356" y="10265"/>
                </a:cubicBezTo>
                <a:cubicBezTo>
                  <a:pt x="23567" y="10265"/>
                  <a:pt x="22831" y="10475"/>
                  <a:pt x="22147" y="10896"/>
                </a:cubicBezTo>
                <a:cubicBezTo>
                  <a:pt x="22042" y="10949"/>
                  <a:pt x="21884" y="10949"/>
                  <a:pt x="21831" y="11001"/>
                </a:cubicBezTo>
                <a:cubicBezTo>
                  <a:pt x="21515" y="10212"/>
                  <a:pt x="21042" y="9581"/>
                  <a:pt x="20463" y="8950"/>
                </a:cubicBezTo>
                <a:cubicBezTo>
                  <a:pt x="20043" y="8634"/>
                  <a:pt x="19569" y="8319"/>
                  <a:pt x="19201" y="8056"/>
                </a:cubicBezTo>
                <a:cubicBezTo>
                  <a:pt x="18412" y="7582"/>
                  <a:pt x="17623" y="7372"/>
                  <a:pt x="16781" y="7319"/>
                </a:cubicBezTo>
                <a:cubicBezTo>
                  <a:pt x="16834" y="6846"/>
                  <a:pt x="16886" y="6425"/>
                  <a:pt x="16834" y="5951"/>
                </a:cubicBezTo>
                <a:cubicBezTo>
                  <a:pt x="16781" y="5425"/>
                  <a:pt x="16623" y="4899"/>
                  <a:pt x="16571" y="4373"/>
                </a:cubicBezTo>
                <a:cubicBezTo>
                  <a:pt x="16255" y="3321"/>
                  <a:pt x="15729" y="2479"/>
                  <a:pt x="14992" y="1690"/>
                </a:cubicBezTo>
                <a:cubicBezTo>
                  <a:pt x="14572" y="1322"/>
                  <a:pt x="14151" y="1007"/>
                  <a:pt x="13730" y="743"/>
                </a:cubicBezTo>
                <a:cubicBezTo>
                  <a:pt x="12814" y="262"/>
                  <a:pt x="11943" y="0"/>
                  <a:pt x="109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3672" name="Google Shape;3672;p11"/>
          <p:cNvSpPr/>
          <p:nvPr/>
        </p:nvSpPr>
        <p:spPr>
          <a:xfrm>
            <a:off x="9105983" y="2108325"/>
            <a:ext cx="431222" cy="174128"/>
          </a:xfrm>
          <a:custGeom>
            <a:avLst/>
            <a:gdLst/>
            <a:ahLst/>
            <a:cxnLst/>
            <a:rect l="l" t="t" r="r" b="b"/>
            <a:pathLst>
              <a:path w="14993" h="7681" extrusionOk="0">
                <a:moveTo>
                  <a:pt x="6313" y="0"/>
                </a:moveTo>
                <a:cubicBezTo>
                  <a:pt x="5734" y="0"/>
                  <a:pt x="5208" y="105"/>
                  <a:pt x="4682" y="421"/>
                </a:cubicBezTo>
                <a:cubicBezTo>
                  <a:pt x="4156" y="631"/>
                  <a:pt x="3682" y="947"/>
                  <a:pt x="3314" y="1368"/>
                </a:cubicBezTo>
                <a:cubicBezTo>
                  <a:pt x="2841" y="1736"/>
                  <a:pt x="2578" y="2262"/>
                  <a:pt x="2420" y="2893"/>
                </a:cubicBezTo>
                <a:cubicBezTo>
                  <a:pt x="2157" y="3419"/>
                  <a:pt x="2052" y="3998"/>
                  <a:pt x="2104" y="4577"/>
                </a:cubicBezTo>
                <a:cubicBezTo>
                  <a:pt x="2104" y="4734"/>
                  <a:pt x="2157" y="4892"/>
                  <a:pt x="2157" y="5050"/>
                </a:cubicBezTo>
                <a:cubicBezTo>
                  <a:pt x="2104" y="5103"/>
                  <a:pt x="2052" y="5103"/>
                  <a:pt x="1894" y="5155"/>
                </a:cubicBezTo>
                <a:cubicBezTo>
                  <a:pt x="1526" y="5313"/>
                  <a:pt x="1105" y="5576"/>
                  <a:pt x="842" y="5892"/>
                </a:cubicBezTo>
                <a:cubicBezTo>
                  <a:pt x="526" y="6207"/>
                  <a:pt x="316" y="6628"/>
                  <a:pt x="211" y="6996"/>
                </a:cubicBezTo>
                <a:cubicBezTo>
                  <a:pt x="53" y="7207"/>
                  <a:pt x="0" y="7470"/>
                  <a:pt x="0" y="7680"/>
                </a:cubicBezTo>
                <a:lnTo>
                  <a:pt x="14993" y="7680"/>
                </a:lnTo>
                <a:lnTo>
                  <a:pt x="14993" y="7628"/>
                </a:lnTo>
                <a:cubicBezTo>
                  <a:pt x="14993" y="7417"/>
                  <a:pt x="14940" y="7259"/>
                  <a:pt x="14940" y="7102"/>
                </a:cubicBezTo>
                <a:cubicBezTo>
                  <a:pt x="14677" y="6365"/>
                  <a:pt x="14309" y="5681"/>
                  <a:pt x="13783" y="5155"/>
                </a:cubicBezTo>
                <a:cubicBezTo>
                  <a:pt x="13414" y="4997"/>
                  <a:pt x="13099" y="4734"/>
                  <a:pt x="12836" y="4524"/>
                </a:cubicBezTo>
                <a:cubicBezTo>
                  <a:pt x="12257" y="4208"/>
                  <a:pt x="11573" y="3998"/>
                  <a:pt x="10942" y="3998"/>
                </a:cubicBezTo>
                <a:cubicBezTo>
                  <a:pt x="10889" y="3682"/>
                  <a:pt x="10784" y="3314"/>
                  <a:pt x="10732" y="3051"/>
                </a:cubicBezTo>
                <a:cubicBezTo>
                  <a:pt x="10468" y="2367"/>
                  <a:pt x="10100" y="1683"/>
                  <a:pt x="9522" y="1157"/>
                </a:cubicBezTo>
                <a:cubicBezTo>
                  <a:pt x="9206" y="947"/>
                  <a:pt x="8943" y="684"/>
                  <a:pt x="8627" y="473"/>
                </a:cubicBezTo>
                <a:cubicBezTo>
                  <a:pt x="7891" y="105"/>
                  <a:pt x="7154" y="0"/>
                  <a:pt x="63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3673" name="Google Shape;3673;p11"/>
          <p:cNvSpPr/>
          <p:nvPr/>
        </p:nvSpPr>
        <p:spPr>
          <a:xfrm>
            <a:off x="1784107" y="2061670"/>
            <a:ext cx="967836" cy="365251"/>
          </a:xfrm>
          <a:custGeom>
            <a:avLst/>
            <a:gdLst/>
            <a:ahLst/>
            <a:cxnLst/>
            <a:rect l="l" t="t" r="r" b="b"/>
            <a:pathLst>
              <a:path w="24725" h="10627" extrusionOk="0">
                <a:moveTo>
                  <a:pt x="7312" y="0"/>
                </a:moveTo>
                <a:cubicBezTo>
                  <a:pt x="6681" y="0"/>
                  <a:pt x="6050" y="210"/>
                  <a:pt x="5471" y="473"/>
                </a:cubicBezTo>
                <a:cubicBezTo>
                  <a:pt x="4892" y="631"/>
                  <a:pt x="4366" y="1052"/>
                  <a:pt x="3893" y="1526"/>
                </a:cubicBezTo>
                <a:cubicBezTo>
                  <a:pt x="3420" y="1946"/>
                  <a:pt x="3104" y="2578"/>
                  <a:pt x="2894" y="3156"/>
                </a:cubicBezTo>
                <a:cubicBezTo>
                  <a:pt x="2630" y="3735"/>
                  <a:pt x="2525" y="4419"/>
                  <a:pt x="2578" y="5050"/>
                </a:cubicBezTo>
                <a:cubicBezTo>
                  <a:pt x="2630" y="5471"/>
                  <a:pt x="2736" y="5892"/>
                  <a:pt x="2788" y="6313"/>
                </a:cubicBezTo>
                <a:cubicBezTo>
                  <a:pt x="2999" y="6891"/>
                  <a:pt x="3262" y="7417"/>
                  <a:pt x="3630" y="7891"/>
                </a:cubicBezTo>
                <a:cubicBezTo>
                  <a:pt x="3157" y="7943"/>
                  <a:pt x="2736" y="8101"/>
                  <a:pt x="2262" y="8259"/>
                </a:cubicBezTo>
                <a:cubicBezTo>
                  <a:pt x="1736" y="8469"/>
                  <a:pt x="1263" y="8785"/>
                  <a:pt x="895" y="9258"/>
                </a:cubicBezTo>
                <a:cubicBezTo>
                  <a:pt x="474" y="9679"/>
                  <a:pt x="211" y="10100"/>
                  <a:pt x="0" y="10626"/>
                </a:cubicBezTo>
                <a:lnTo>
                  <a:pt x="24725" y="10626"/>
                </a:lnTo>
                <a:cubicBezTo>
                  <a:pt x="24462" y="10048"/>
                  <a:pt x="24093" y="9521"/>
                  <a:pt x="23620" y="9048"/>
                </a:cubicBezTo>
                <a:cubicBezTo>
                  <a:pt x="23304" y="8785"/>
                  <a:pt x="22883" y="8522"/>
                  <a:pt x="22568" y="8364"/>
                </a:cubicBezTo>
                <a:cubicBezTo>
                  <a:pt x="21779" y="7943"/>
                  <a:pt x="20937" y="7733"/>
                  <a:pt x="19990" y="7733"/>
                </a:cubicBezTo>
                <a:cubicBezTo>
                  <a:pt x="19622" y="7733"/>
                  <a:pt x="19201" y="7838"/>
                  <a:pt x="18885" y="7943"/>
                </a:cubicBezTo>
                <a:cubicBezTo>
                  <a:pt x="18833" y="7680"/>
                  <a:pt x="18833" y="7417"/>
                  <a:pt x="18780" y="7154"/>
                </a:cubicBezTo>
                <a:cubicBezTo>
                  <a:pt x="18517" y="6365"/>
                  <a:pt x="18096" y="5629"/>
                  <a:pt x="17465" y="5103"/>
                </a:cubicBezTo>
                <a:cubicBezTo>
                  <a:pt x="17097" y="4840"/>
                  <a:pt x="16781" y="4682"/>
                  <a:pt x="16466" y="4419"/>
                </a:cubicBezTo>
                <a:cubicBezTo>
                  <a:pt x="15677" y="3998"/>
                  <a:pt x="14887" y="3788"/>
                  <a:pt x="13941" y="3788"/>
                </a:cubicBezTo>
                <a:cubicBezTo>
                  <a:pt x="13362" y="3788"/>
                  <a:pt x="12888" y="3945"/>
                  <a:pt x="12362" y="4156"/>
                </a:cubicBezTo>
                <a:cubicBezTo>
                  <a:pt x="12310" y="3893"/>
                  <a:pt x="12310" y="3682"/>
                  <a:pt x="12257" y="3419"/>
                </a:cubicBezTo>
                <a:cubicBezTo>
                  <a:pt x="11994" y="2630"/>
                  <a:pt x="11521" y="1894"/>
                  <a:pt x="10942" y="1315"/>
                </a:cubicBezTo>
                <a:cubicBezTo>
                  <a:pt x="10626" y="1052"/>
                  <a:pt x="10258" y="789"/>
                  <a:pt x="9890" y="579"/>
                </a:cubicBezTo>
                <a:cubicBezTo>
                  <a:pt x="9101" y="210"/>
                  <a:pt x="8259" y="0"/>
                  <a:pt x="7312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grpSp>
        <p:nvGrpSpPr>
          <p:cNvPr id="3674" name="Google Shape;3674;p11"/>
          <p:cNvGrpSpPr/>
          <p:nvPr/>
        </p:nvGrpSpPr>
        <p:grpSpPr>
          <a:xfrm>
            <a:off x="10232155" y="5609131"/>
            <a:ext cx="388051" cy="303212"/>
            <a:chOff x="4864725" y="4564050"/>
            <a:chExt cx="337300" cy="334375"/>
          </a:xfrm>
        </p:grpSpPr>
        <p:sp>
          <p:nvSpPr>
            <p:cNvPr id="3675" name="Google Shape;3675;p11"/>
            <p:cNvSpPr/>
            <p:nvPr/>
          </p:nvSpPr>
          <p:spPr>
            <a:xfrm>
              <a:off x="4864725" y="4564050"/>
              <a:ext cx="337300" cy="333600"/>
            </a:xfrm>
            <a:custGeom>
              <a:avLst/>
              <a:gdLst/>
              <a:ahLst/>
              <a:cxnLst/>
              <a:rect l="l" t="t" r="r" b="b"/>
              <a:pathLst>
                <a:path w="13492" h="13344" extrusionOk="0">
                  <a:moveTo>
                    <a:pt x="5708" y="1"/>
                  </a:moveTo>
                  <a:cubicBezTo>
                    <a:pt x="5266" y="1"/>
                    <a:pt x="4832" y="312"/>
                    <a:pt x="4735" y="861"/>
                  </a:cubicBezTo>
                  <a:lnTo>
                    <a:pt x="4261" y="4385"/>
                  </a:lnTo>
                  <a:lnTo>
                    <a:pt x="894" y="5490"/>
                  </a:lnTo>
                  <a:cubicBezTo>
                    <a:pt x="53" y="5753"/>
                    <a:pt x="0" y="6910"/>
                    <a:pt x="789" y="7279"/>
                  </a:cubicBezTo>
                  <a:lnTo>
                    <a:pt x="3998" y="8857"/>
                  </a:lnTo>
                  <a:lnTo>
                    <a:pt x="4051" y="12381"/>
                  </a:lnTo>
                  <a:cubicBezTo>
                    <a:pt x="4051" y="12981"/>
                    <a:pt x="4523" y="13344"/>
                    <a:pt x="5009" y="13344"/>
                  </a:cubicBezTo>
                  <a:cubicBezTo>
                    <a:pt x="5248" y="13344"/>
                    <a:pt x="5491" y="13256"/>
                    <a:pt x="5681" y="13065"/>
                  </a:cubicBezTo>
                  <a:lnTo>
                    <a:pt x="8154" y="10487"/>
                  </a:lnTo>
                  <a:lnTo>
                    <a:pt x="11573" y="11540"/>
                  </a:lnTo>
                  <a:cubicBezTo>
                    <a:pt x="11670" y="11572"/>
                    <a:pt x="11764" y="11587"/>
                    <a:pt x="11856" y="11587"/>
                  </a:cubicBezTo>
                  <a:cubicBezTo>
                    <a:pt x="12514" y="11587"/>
                    <a:pt x="13001" y="10818"/>
                    <a:pt x="12678" y="10172"/>
                  </a:cubicBezTo>
                  <a:lnTo>
                    <a:pt x="10942" y="7016"/>
                  </a:lnTo>
                  <a:lnTo>
                    <a:pt x="12994" y="4122"/>
                  </a:lnTo>
                  <a:cubicBezTo>
                    <a:pt x="13491" y="3426"/>
                    <a:pt x="13001" y="2588"/>
                    <a:pt x="12234" y="2588"/>
                  </a:cubicBezTo>
                  <a:cubicBezTo>
                    <a:pt x="12190" y="2588"/>
                    <a:pt x="12145" y="2591"/>
                    <a:pt x="12099" y="2597"/>
                  </a:cubicBezTo>
                  <a:lnTo>
                    <a:pt x="8575" y="3281"/>
                  </a:lnTo>
                  <a:lnTo>
                    <a:pt x="6471" y="387"/>
                  </a:lnTo>
                  <a:cubicBezTo>
                    <a:pt x="6268" y="123"/>
                    <a:pt x="5986" y="1"/>
                    <a:pt x="57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76" name="Google Shape;3676;p11"/>
            <p:cNvSpPr/>
            <p:nvPr/>
          </p:nvSpPr>
          <p:spPr>
            <a:xfrm>
              <a:off x="5079075" y="4628800"/>
              <a:ext cx="114450" cy="33050"/>
            </a:xfrm>
            <a:custGeom>
              <a:avLst/>
              <a:gdLst/>
              <a:ahLst/>
              <a:cxnLst/>
              <a:rect l="l" t="t" r="r" b="b"/>
              <a:pathLst>
                <a:path w="4578" h="1322" extrusionOk="0">
                  <a:moveTo>
                    <a:pt x="3633" y="0"/>
                  </a:moveTo>
                  <a:cubicBezTo>
                    <a:pt x="3598" y="0"/>
                    <a:pt x="3561" y="2"/>
                    <a:pt x="3525" y="7"/>
                  </a:cubicBezTo>
                  <a:lnTo>
                    <a:pt x="1" y="691"/>
                  </a:lnTo>
                  <a:lnTo>
                    <a:pt x="527" y="1322"/>
                  </a:lnTo>
                  <a:lnTo>
                    <a:pt x="4577" y="585"/>
                  </a:lnTo>
                  <a:cubicBezTo>
                    <a:pt x="4385" y="249"/>
                    <a:pt x="4017" y="0"/>
                    <a:pt x="3633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77" name="Google Shape;3677;p11"/>
            <p:cNvSpPr/>
            <p:nvPr/>
          </p:nvSpPr>
          <p:spPr>
            <a:xfrm>
              <a:off x="4867350" y="4564050"/>
              <a:ext cx="163100" cy="334375"/>
            </a:xfrm>
            <a:custGeom>
              <a:avLst/>
              <a:gdLst/>
              <a:ahLst/>
              <a:cxnLst/>
              <a:rect l="l" t="t" r="r" b="b"/>
              <a:pathLst>
                <a:path w="6524" h="13375" extrusionOk="0">
                  <a:moveTo>
                    <a:pt x="5606" y="1"/>
                  </a:moveTo>
                  <a:cubicBezTo>
                    <a:pt x="5168" y="1"/>
                    <a:pt x="4747" y="312"/>
                    <a:pt x="4682" y="861"/>
                  </a:cubicBezTo>
                  <a:lnTo>
                    <a:pt x="4209" y="4385"/>
                  </a:lnTo>
                  <a:lnTo>
                    <a:pt x="842" y="5490"/>
                  </a:lnTo>
                  <a:cubicBezTo>
                    <a:pt x="53" y="5753"/>
                    <a:pt x="0" y="6910"/>
                    <a:pt x="737" y="7279"/>
                  </a:cubicBezTo>
                  <a:lnTo>
                    <a:pt x="3946" y="8857"/>
                  </a:lnTo>
                  <a:lnTo>
                    <a:pt x="3998" y="12381"/>
                  </a:lnTo>
                  <a:cubicBezTo>
                    <a:pt x="3998" y="12959"/>
                    <a:pt x="4484" y="13375"/>
                    <a:pt x="4998" y="13375"/>
                  </a:cubicBezTo>
                  <a:cubicBezTo>
                    <a:pt x="5139" y="13375"/>
                    <a:pt x="5283" y="13344"/>
                    <a:pt x="5419" y="13276"/>
                  </a:cubicBezTo>
                  <a:cubicBezTo>
                    <a:pt x="5313" y="13118"/>
                    <a:pt x="5313" y="13012"/>
                    <a:pt x="5313" y="12855"/>
                  </a:cubicBezTo>
                  <a:lnTo>
                    <a:pt x="5261" y="9330"/>
                  </a:lnTo>
                  <a:lnTo>
                    <a:pt x="2052" y="7752"/>
                  </a:lnTo>
                  <a:cubicBezTo>
                    <a:pt x="1263" y="7331"/>
                    <a:pt x="1315" y="6226"/>
                    <a:pt x="2157" y="5963"/>
                  </a:cubicBezTo>
                  <a:lnTo>
                    <a:pt x="5524" y="4859"/>
                  </a:lnTo>
                  <a:lnTo>
                    <a:pt x="5997" y="1282"/>
                  </a:lnTo>
                  <a:cubicBezTo>
                    <a:pt x="6050" y="966"/>
                    <a:pt x="6260" y="703"/>
                    <a:pt x="6523" y="598"/>
                  </a:cubicBezTo>
                  <a:lnTo>
                    <a:pt x="6366" y="387"/>
                  </a:lnTo>
                  <a:cubicBezTo>
                    <a:pt x="6163" y="123"/>
                    <a:pt x="5881" y="1"/>
                    <a:pt x="5606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78" name="Google Shape;3678;p11"/>
          <p:cNvGrpSpPr/>
          <p:nvPr/>
        </p:nvGrpSpPr>
        <p:grpSpPr>
          <a:xfrm>
            <a:off x="2491307" y="5729030"/>
            <a:ext cx="260646" cy="197547"/>
            <a:chOff x="3689675" y="865975"/>
            <a:chExt cx="288675" cy="277550"/>
          </a:xfrm>
        </p:grpSpPr>
        <p:sp>
          <p:nvSpPr>
            <p:cNvPr id="3679" name="Google Shape;3679;p11"/>
            <p:cNvSpPr/>
            <p:nvPr/>
          </p:nvSpPr>
          <p:spPr>
            <a:xfrm>
              <a:off x="3691350" y="865975"/>
              <a:ext cx="287000" cy="277550"/>
            </a:xfrm>
            <a:custGeom>
              <a:avLst/>
              <a:gdLst/>
              <a:ahLst/>
              <a:cxnLst/>
              <a:rect l="l" t="t" r="r" b="b"/>
              <a:pathLst>
                <a:path w="11480" h="11102" extrusionOk="0">
                  <a:moveTo>
                    <a:pt x="6491" y="0"/>
                  </a:moveTo>
                  <a:cubicBezTo>
                    <a:pt x="6242" y="0"/>
                    <a:pt x="5984" y="106"/>
                    <a:pt x="5798" y="333"/>
                  </a:cubicBezTo>
                  <a:lnTo>
                    <a:pt x="4115" y="2805"/>
                  </a:lnTo>
                  <a:lnTo>
                    <a:pt x="1169" y="2332"/>
                  </a:lnTo>
                  <a:cubicBezTo>
                    <a:pt x="1109" y="2318"/>
                    <a:pt x="1050" y="2311"/>
                    <a:pt x="992" y="2311"/>
                  </a:cubicBezTo>
                  <a:cubicBezTo>
                    <a:pt x="400" y="2311"/>
                    <a:pt x="1" y="3014"/>
                    <a:pt x="432" y="3542"/>
                  </a:cubicBezTo>
                  <a:lnTo>
                    <a:pt x="2274" y="5909"/>
                  </a:lnTo>
                  <a:lnTo>
                    <a:pt x="958" y="8644"/>
                  </a:lnTo>
                  <a:cubicBezTo>
                    <a:pt x="688" y="9186"/>
                    <a:pt x="1113" y="9804"/>
                    <a:pt x="1671" y="9804"/>
                  </a:cubicBezTo>
                  <a:cubicBezTo>
                    <a:pt x="1764" y="9804"/>
                    <a:pt x="1860" y="9787"/>
                    <a:pt x="1958" y="9749"/>
                  </a:cubicBezTo>
                  <a:lnTo>
                    <a:pt x="4746" y="8750"/>
                  </a:lnTo>
                  <a:lnTo>
                    <a:pt x="6850" y="10854"/>
                  </a:lnTo>
                  <a:cubicBezTo>
                    <a:pt x="7021" y="11025"/>
                    <a:pt x="7231" y="11101"/>
                    <a:pt x="7437" y="11101"/>
                  </a:cubicBezTo>
                  <a:cubicBezTo>
                    <a:pt x="7863" y="11101"/>
                    <a:pt x="8271" y="10772"/>
                    <a:pt x="8271" y="10275"/>
                  </a:cubicBezTo>
                  <a:lnTo>
                    <a:pt x="8165" y="7329"/>
                  </a:lnTo>
                  <a:lnTo>
                    <a:pt x="10796" y="5962"/>
                  </a:lnTo>
                  <a:cubicBezTo>
                    <a:pt x="11479" y="5593"/>
                    <a:pt x="11322" y="4699"/>
                    <a:pt x="10690" y="4489"/>
                  </a:cubicBezTo>
                  <a:lnTo>
                    <a:pt x="7797" y="3647"/>
                  </a:lnTo>
                  <a:lnTo>
                    <a:pt x="7271" y="701"/>
                  </a:lnTo>
                  <a:cubicBezTo>
                    <a:pt x="7239" y="254"/>
                    <a:pt x="6877" y="0"/>
                    <a:pt x="6491" y="0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0" name="Google Shape;3680;p11"/>
            <p:cNvSpPr/>
            <p:nvPr/>
          </p:nvSpPr>
          <p:spPr>
            <a:xfrm>
              <a:off x="3884950" y="957150"/>
              <a:ext cx="86825" cy="40775"/>
            </a:xfrm>
            <a:custGeom>
              <a:avLst/>
              <a:gdLst/>
              <a:ahLst/>
              <a:cxnLst/>
              <a:rect l="l" t="t" r="r" b="b"/>
              <a:pathLst>
                <a:path w="3473" h="1631" extrusionOk="0">
                  <a:moveTo>
                    <a:pt x="0" y="0"/>
                  </a:moveTo>
                  <a:lnTo>
                    <a:pt x="158" y="631"/>
                  </a:lnTo>
                  <a:lnTo>
                    <a:pt x="3472" y="1631"/>
                  </a:lnTo>
                  <a:cubicBezTo>
                    <a:pt x="3472" y="1315"/>
                    <a:pt x="3262" y="894"/>
                    <a:pt x="2894" y="8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1" name="Google Shape;3681;p11"/>
            <p:cNvSpPr/>
            <p:nvPr/>
          </p:nvSpPr>
          <p:spPr>
            <a:xfrm>
              <a:off x="3689675" y="867575"/>
              <a:ext cx="183475" cy="246075"/>
            </a:xfrm>
            <a:custGeom>
              <a:avLst/>
              <a:gdLst/>
              <a:ahLst/>
              <a:cxnLst/>
              <a:rect l="l" t="t" r="r" b="b"/>
              <a:pathLst>
                <a:path w="7339" h="9843" extrusionOk="0">
                  <a:moveTo>
                    <a:pt x="6452" y="0"/>
                  </a:moveTo>
                  <a:cubicBezTo>
                    <a:pt x="6207" y="0"/>
                    <a:pt x="5962" y="118"/>
                    <a:pt x="5813" y="374"/>
                  </a:cubicBezTo>
                  <a:lnTo>
                    <a:pt x="4129" y="2794"/>
                  </a:lnTo>
                  <a:lnTo>
                    <a:pt x="1131" y="2320"/>
                  </a:lnTo>
                  <a:cubicBezTo>
                    <a:pt x="1091" y="2314"/>
                    <a:pt x="1052" y="2311"/>
                    <a:pt x="1014" y="2311"/>
                  </a:cubicBezTo>
                  <a:cubicBezTo>
                    <a:pt x="395" y="2311"/>
                    <a:pt x="1" y="3087"/>
                    <a:pt x="447" y="3583"/>
                  </a:cubicBezTo>
                  <a:lnTo>
                    <a:pt x="2288" y="5950"/>
                  </a:lnTo>
                  <a:lnTo>
                    <a:pt x="973" y="8633"/>
                  </a:lnTo>
                  <a:cubicBezTo>
                    <a:pt x="710" y="9212"/>
                    <a:pt x="1078" y="9843"/>
                    <a:pt x="1657" y="9843"/>
                  </a:cubicBezTo>
                  <a:cubicBezTo>
                    <a:pt x="1762" y="9685"/>
                    <a:pt x="1762" y="9633"/>
                    <a:pt x="1815" y="9475"/>
                  </a:cubicBezTo>
                  <a:lnTo>
                    <a:pt x="3130" y="6792"/>
                  </a:lnTo>
                  <a:lnTo>
                    <a:pt x="1288" y="4425"/>
                  </a:lnTo>
                  <a:cubicBezTo>
                    <a:pt x="844" y="3881"/>
                    <a:pt x="1281" y="3153"/>
                    <a:pt x="1858" y="3153"/>
                  </a:cubicBezTo>
                  <a:cubicBezTo>
                    <a:pt x="1896" y="3153"/>
                    <a:pt x="1934" y="3156"/>
                    <a:pt x="1972" y="3162"/>
                  </a:cubicBezTo>
                  <a:lnTo>
                    <a:pt x="4971" y="3636"/>
                  </a:lnTo>
                  <a:lnTo>
                    <a:pt x="6654" y="1216"/>
                  </a:lnTo>
                  <a:cubicBezTo>
                    <a:pt x="6865" y="953"/>
                    <a:pt x="7075" y="900"/>
                    <a:pt x="7338" y="900"/>
                  </a:cubicBezTo>
                  <a:lnTo>
                    <a:pt x="7233" y="690"/>
                  </a:lnTo>
                  <a:cubicBezTo>
                    <a:pt x="7170" y="252"/>
                    <a:pt x="6811" y="0"/>
                    <a:pt x="6452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82" name="Google Shape;3682;p11"/>
          <p:cNvGrpSpPr/>
          <p:nvPr/>
        </p:nvGrpSpPr>
        <p:grpSpPr>
          <a:xfrm>
            <a:off x="2974650" y="942395"/>
            <a:ext cx="336683" cy="250935"/>
            <a:chOff x="5348675" y="2068175"/>
            <a:chExt cx="292650" cy="276725"/>
          </a:xfrm>
        </p:grpSpPr>
        <p:sp>
          <p:nvSpPr>
            <p:cNvPr id="3683" name="Google Shape;3683;p11"/>
            <p:cNvSpPr/>
            <p:nvPr/>
          </p:nvSpPr>
          <p:spPr>
            <a:xfrm>
              <a:off x="5353950" y="2069650"/>
              <a:ext cx="287375" cy="273500"/>
            </a:xfrm>
            <a:custGeom>
              <a:avLst/>
              <a:gdLst/>
              <a:ahLst/>
              <a:cxnLst/>
              <a:rect l="l" t="t" r="r" b="b"/>
              <a:pathLst>
                <a:path w="11495" h="10940" extrusionOk="0">
                  <a:moveTo>
                    <a:pt x="3407" y="1"/>
                  </a:moveTo>
                  <a:cubicBezTo>
                    <a:pt x="2961" y="1"/>
                    <a:pt x="2567" y="368"/>
                    <a:pt x="2683" y="793"/>
                  </a:cubicBezTo>
                  <a:lnTo>
                    <a:pt x="3104" y="3739"/>
                  </a:lnTo>
                  <a:lnTo>
                    <a:pt x="579" y="5369"/>
                  </a:lnTo>
                  <a:cubicBezTo>
                    <a:pt x="0" y="5790"/>
                    <a:pt x="158" y="6685"/>
                    <a:pt x="842" y="6842"/>
                  </a:cubicBezTo>
                  <a:lnTo>
                    <a:pt x="3840" y="7421"/>
                  </a:lnTo>
                  <a:lnTo>
                    <a:pt x="4629" y="10314"/>
                  </a:lnTo>
                  <a:cubicBezTo>
                    <a:pt x="4688" y="10725"/>
                    <a:pt x="5025" y="10939"/>
                    <a:pt x="5366" y="10939"/>
                  </a:cubicBezTo>
                  <a:cubicBezTo>
                    <a:pt x="5636" y="10939"/>
                    <a:pt x="5910" y="10804"/>
                    <a:pt x="6050" y="10525"/>
                  </a:cubicBezTo>
                  <a:lnTo>
                    <a:pt x="7523" y="7894"/>
                  </a:lnTo>
                  <a:lnTo>
                    <a:pt x="10469" y="8000"/>
                  </a:lnTo>
                  <a:cubicBezTo>
                    <a:pt x="10503" y="8005"/>
                    <a:pt x="10537" y="8008"/>
                    <a:pt x="10570" y="8008"/>
                  </a:cubicBezTo>
                  <a:cubicBezTo>
                    <a:pt x="11143" y="8008"/>
                    <a:pt x="11495" y="7182"/>
                    <a:pt x="11047" y="6685"/>
                  </a:cubicBezTo>
                  <a:lnTo>
                    <a:pt x="8996" y="4528"/>
                  </a:lnTo>
                  <a:lnTo>
                    <a:pt x="10048" y="1740"/>
                  </a:lnTo>
                  <a:cubicBezTo>
                    <a:pt x="10220" y="1181"/>
                    <a:pt x="9829" y="657"/>
                    <a:pt x="9307" y="657"/>
                  </a:cubicBezTo>
                  <a:cubicBezTo>
                    <a:pt x="9191" y="657"/>
                    <a:pt x="9068" y="683"/>
                    <a:pt x="8943" y="740"/>
                  </a:cubicBezTo>
                  <a:lnTo>
                    <a:pt x="6260" y="2003"/>
                  </a:lnTo>
                  <a:lnTo>
                    <a:pt x="3893" y="162"/>
                  </a:lnTo>
                  <a:cubicBezTo>
                    <a:pt x="3739" y="49"/>
                    <a:pt x="3569" y="1"/>
                    <a:pt x="3407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4" name="Google Shape;3684;p11"/>
            <p:cNvSpPr/>
            <p:nvPr/>
          </p:nvSpPr>
          <p:spPr>
            <a:xfrm>
              <a:off x="5507800" y="2086575"/>
              <a:ext cx="93400" cy="43675"/>
            </a:xfrm>
            <a:custGeom>
              <a:avLst/>
              <a:gdLst/>
              <a:ahLst/>
              <a:cxnLst/>
              <a:rect l="l" t="t" r="r" b="b"/>
              <a:pathLst>
                <a:path w="3736" h="1747" extrusionOk="0">
                  <a:moveTo>
                    <a:pt x="3047" y="0"/>
                  </a:moveTo>
                  <a:cubicBezTo>
                    <a:pt x="2943" y="0"/>
                    <a:pt x="2838" y="20"/>
                    <a:pt x="2736" y="63"/>
                  </a:cubicBezTo>
                  <a:lnTo>
                    <a:pt x="1" y="1326"/>
                  </a:lnTo>
                  <a:lnTo>
                    <a:pt x="632" y="1747"/>
                  </a:lnTo>
                  <a:lnTo>
                    <a:pt x="3736" y="326"/>
                  </a:lnTo>
                  <a:cubicBezTo>
                    <a:pt x="3583" y="136"/>
                    <a:pt x="3320" y="0"/>
                    <a:pt x="3047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5" name="Google Shape;3685;p11"/>
            <p:cNvSpPr/>
            <p:nvPr/>
          </p:nvSpPr>
          <p:spPr>
            <a:xfrm>
              <a:off x="5348675" y="2068175"/>
              <a:ext cx="148650" cy="276725"/>
            </a:xfrm>
            <a:custGeom>
              <a:avLst/>
              <a:gdLst/>
              <a:ahLst/>
              <a:cxnLst/>
              <a:rect l="l" t="t" r="r" b="b"/>
              <a:pathLst>
                <a:path w="5946" h="11069" extrusionOk="0">
                  <a:moveTo>
                    <a:pt x="3520" y="1"/>
                  </a:moveTo>
                  <a:cubicBezTo>
                    <a:pt x="3056" y="1"/>
                    <a:pt x="2660" y="369"/>
                    <a:pt x="2736" y="904"/>
                  </a:cubicBezTo>
                  <a:lnTo>
                    <a:pt x="3104" y="3850"/>
                  </a:lnTo>
                  <a:lnTo>
                    <a:pt x="632" y="5534"/>
                  </a:lnTo>
                  <a:cubicBezTo>
                    <a:pt x="1" y="5902"/>
                    <a:pt x="211" y="6849"/>
                    <a:pt x="895" y="6954"/>
                  </a:cubicBezTo>
                  <a:lnTo>
                    <a:pt x="3841" y="7533"/>
                  </a:lnTo>
                  <a:lnTo>
                    <a:pt x="4630" y="10478"/>
                  </a:lnTo>
                  <a:cubicBezTo>
                    <a:pt x="4765" y="10849"/>
                    <a:pt x="5093" y="11068"/>
                    <a:pt x="5422" y="11068"/>
                  </a:cubicBezTo>
                  <a:cubicBezTo>
                    <a:pt x="5608" y="11068"/>
                    <a:pt x="5793" y="10998"/>
                    <a:pt x="5945" y="10847"/>
                  </a:cubicBezTo>
                  <a:cubicBezTo>
                    <a:pt x="5945" y="10794"/>
                    <a:pt x="5945" y="10741"/>
                    <a:pt x="5893" y="10584"/>
                  </a:cubicBezTo>
                  <a:lnTo>
                    <a:pt x="5103" y="7690"/>
                  </a:lnTo>
                  <a:lnTo>
                    <a:pt x="2105" y="7112"/>
                  </a:lnTo>
                  <a:cubicBezTo>
                    <a:pt x="1421" y="6954"/>
                    <a:pt x="1263" y="6060"/>
                    <a:pt x="1842" y="5639"/>
                  </a:cubicBezTo>
                  <a:lnTo>
                    <a:pt x="4367" y="4008"/>
                  </a:lnTo>
                  <a:lnTo>
                    <a:pt x="3946" y="1062"/>
                  </a:lnTo>
                  <a:cubicBezTo>
                    <a:pt x="3894" y="799"/>
                    <a:pt x="4051" y="536"/>
                    <a:pt x="4209" y="326"/>
                  </a:cubicBezTo>
                  <a:lnTo>
                    <a:pt x="4051" y="168"/>
                  </a:lnTo>
                  <a:cubicBezTo>
                    <a:pt x="3879" y="53"/>
                    <a:pt x="3694" y="1"/>
                    <a:pt x="3520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86" name="Google Shape;3686;p11"/>
          <p:cNvGrpSpPr/>
          <p:nvPr/>
        </p:nvGrpSpPr>
        <p:grpSpPr>
          <a:xfrm>
            <a:off x="1189614" y="2235821"/>
            <a:ext cx="260642" cy="176193"/>
            <a:chOff x="1916200" y="1417475"/>
            <a:chExt cx="229350" cy="228000"/>
          </a:xfrm>
        </p:grpSpPr>
        <p:sp>
          <p:nvSpPr>
            <p:cNvPr id="3687" name="Google Shape;3687;p11"/>
            <p:cNvSpPr/>
            <p:nvPr/>
          </p:nvSpPr>
          <p:spPr>
            <a:xfrm>
              <a:off x="1918850" y="1417475"/>
              <a:ext cx="226700" cy="227800"/>
            </a:xfrm>
            <a:custGeom>
              <a:avLst/>
              <a:gdLst/>
              <a:ahLst/>
              <a:cxnLst/>
              <a:rect l="l" t="t" r="r" b="b"/>
              <a:pathLst>
                <a:path w="9068" h="9112" extrusionOk="0">
                  <a:moveTo>
                    <a:pt x="3793" y="1"/>
                  </a:moveTo>
                  <a:cubicBezTo>
                    <a:pt x="3485" y="1"/>
                    <a:pt x="3189" y="218"/>
                    <a:pt x="3156" y="577"/>
                  </a:cubicBezTo>
                  <a:lnTo>
                    <a:pt x="2893" y="2997"/>
                  </a:lnTo>
                  <a:lnTo>
                    <a:pt x="579" y="3786"/>
                  </a:lnTo>
                  <a:cubicBezTo>
                    <a:pt x="53" y="3944"/>
                    <a:pt x="0" y="4733"/>
                    <a:pt x="526" y="4996"/>
                  </a:cubicBezTo>
                  <a:lnTo>
                    <a:pt x="2683" y="6048"/>
                  </a:lnTo>
                  <a:lnTo>
                    <a:pt x="2683" y="8468"/>
                  </a:lnTo>
                  <a:cubicBezTo>
                    <a:pt x="2683" y="8863"/>
                    <a:pt x="3027" y="9111"/>
                    <a:pt x="3362" y="9111"/>
                  </a:cubicBezTo>
                  <a:cubicBezTo>
                    <a:pt x="3517" y="9111"/>
                    <a:pt x="3671" y="9058"/>
                    <a:pt x="3788" y="8942"/>
                  </a:cubicBezTo>
                  <a:lnTo>
                    <a:pt x="5524" y="7153"/>
                  </a:lnTo>
                  <a:lnTo>
                    <a:pt x="7786" y="7889"/>
                  </a:lnTo>
                  <a:cubicBezTo>
                    <a:pt x="7871" y="7918"/>
                    <a:pt x="7953" y="7931"/>
                    <a:pt x="8029" y="7931"/>
                  </a:cubicBezTo>
                  <a:cubicBezTo>
                    <a:pt x="8518" y="7931"/>
                    <a:pt x="8802" y="7397"/>
                    <a:pt x="8575" y="6943"/>
                  </a:cubicBezTo>
                  <a:lnTo>
                    <a:pt x="7417" y="4786"/>
                  </a:lnTo>
                  <a:lnTo>
                    <a:pt x="8785" y="2787"/>
                  </a:lnTo>
                  <a:cubicBezTo>
                    <a:pt x="9067" y="2317"/>
                    <a:pt x="8803" y="1763"/>
                    <a:pt x="8331" y="1763"/>
                  </a:cubicBezTo>
                  <a:cubicBezTo>
                    <a:pt x="8275" y="1763"/>
                    <a:pt x="8215" y="1770"/>
                    <a:pt x="8154" y="1787"/>
                  </a:cubicBezTo>
                  <a:lnTo>
                    <a:pt x="5787" y="2208"/>
                  </a:lnTo>
                  <a:lnTo>
                    <a:pt x="4314" y="262"/>
                  </a:lnTo>
                  <a:cubicBezTo>
                    <a:pt x="4174" y="82"/>
                    <a:pt x="3981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8" name="Google Shape;3688;p11"/>
            <p:cNvSpPr/>
            <p:nvPr/>
          </p:nvSpPr>
          <p:spPr>
            <a:xfrm>
              <a:off x="2063500" y="1463200"/>
              <a:ext cx="76300" cy="21325"/>
            </a:xfrm>
            <a:custGeom>
              <a:avLst/>
              <a:gdLst/>
              <a:ahLst/>
              <a:cxnLst/>
              <a:rect l="l" t="t" r="r" b="b"/>
              <a:pathLst>
                <a:path w="3052" h="853" extrusionOk="0">
                  <a:moveTo>
                    <a:pt x="2487" y="1"/>
                  </a:moveTo>
                  <a:cubicBezTo>
                    <a:pt x="2449" y="1"/>
                    <a:pt x="2409" y="4"/>
                    <a:pt x="2368" y="11"/>
                  </a:cubicBezTo>
                  <a:lnTo>
                    <a:pt x="1" y="484"/>
                  </a:lnTo>
                  <a:lnTo>
                    <a:pt x="316" y="853"/>
                  </a:lnTo>
                  <a:lnTo>
                    <a:pt x="3052" y="379"/>
                  </a:lnTo>
                  <a:cubicBezTo>
                    <a:pt x="2960" y="150"/>
                    <a:pt x="2749" y="1"/>
                    <a:pt x="248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9" name="Google Shape;3689;p11"/>
            <p:cNvSpPr/>
            <p:nvPr/>
          </p:nvSpPr>
          <p:spPr>
            <a:xfrm>
              <a:off x="1916200" y="1417475"/>
              <a:ext cx="113125" cy="228000"/>
            </a:xfrm>
            <a:custGeom>
              <a:avLst/>
              <a:gdLst/>
              <a:ahLst/>
              <a:cxnLst/>
              <a:rect l="l" t="t" r="r" b="b"/>
              <a:pathLst>
                <a:path w="4525" h="9120" extrusionOk="0">
                  <a:moveTo>
                    <a:pt x="3919" y="1"/>
                  </a:moveTo>
                  <a:cubicBezTo>
                    <a:pt x="3604" y="1"/>
                    <a:pt x="3275" y="218"/>
                    <a:pt x="3210" y="577"/>
                  </a:cubicBezTo>
                  <a:lnTo>
                    <a:pt x="2894" y="2997"/>
                  </a:lnTo>
                  <a:lnTo>
                    <a:pt x="580" y="3786"/>
                  </a:lnTo>
                  <a:cubicBezTo>
                    <a:pt x="54" y="3997"/>
                    <a:pt x="1" y="4733"/>
                    <a:pt x="527" y="4996"/>
                  </a:cubicBezTo>
                  <a:lnTo>
                    <a:pt x="2684" y="6048"/>
                  </a:lnTo>
                  <a:lnTo>
                    <a:pt x="2684" y="8468"/>
                  </a:lnTo>
                  <a:cubicBezTo>
                    <a:pt x="2684" y="8871"/>
                    <a:pt x="2992" y="9119"/>
                    <a:pt x="3349" y="9119"/>
                  </a:cubicBezTo>
                  <a:cubicBezTo>
                    <a:pt x="3458" y="9119"/>
                    <a:pt x="3572" y="9096"/>
                    <a:pt x="3683" y="9047"/>
                  </a:cubicBezTo>
                  <a:cubicBezTo>
                    <a:pt x="3631" y="8942"/>
                    <a:pt x="3631" y="8889"/>
                    <a:pt x="3631" y="8784"/>
                  </a:cubicBezTo>
                  <a:lnTo>
                    <a:pt x="3631" y="6364"/>
                  </a:lnTo>
                  <a:lnTo>
                    <a:pt x="1474" y="5312"/>
                  </a:lnTo>
                  <a:cubicBezTo>
                    <a:pt x="948" y="5049"/>
                    <a:pt x="1000" y="4260"/>
                    <a:pt x="1526" y="4154"/>
                  </a:cubicBezTo>
                  <a:lnTo>
                    <a:pt x="3841" y="3365"/>
                  </a:lnTo>
                  <a:lnTo>
                    <a:pt x="4157" y="893"/>
                  </a:lnTo>
                  <a:cubicBezTo>
                    <a:pt x="4157" y="630"/>
                    <a:pt x="4367" y="525"/>
                    <a:pt x="4525" y="367"/>
                  </a:cubicBezTo>
                  <a:lnTo>
                    <a:pt x="4420" y="262"/>
                  </a:lnTo>
                  <a:cubicBezTo>
                    <a:pt x="4300" y="82"/>
                    <a:pt x="4112" y="1"/>
                    <a:pt x="3919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90" name="Google Shape;3690;p11"/>
          <p:cNvGrpSpPr/>
          <p:nvPr/>
        </p:nvGrpSpPr>
        <p:grpSpPr>
          <a:xfrm>
            <a:off x="7890987" y="1591620"/>
            <a:ext cx="154363" cy="117317"/>
            <a:chOff x="2419900" y="952925"/>
            <a:chExt cx="134175" cy="129375"/>
          </a:xfrm>
        </p:grpSpPr>
        <p:sp>
          <p:nvSpPr>
            <p:cNvPr id="3691" name="Google Shape;3691;p11"/>
            <p:cNvSpPr/>
            <p:nvPr/>
          </p:nvSpPr>
          <p:spPr>
            <a:xfrm>
              <a:off x="2421550" y="952925"/>
              <a:ext cx="132525" cy="129375"/>
            </a:xfrm>
            <a:custGeom>
              <a:avLst/>
              <a:gdLst/>
              <a:ahLst/>
              <a:cxnLst/>
              <a:rect l="l" t="t" r="r" b="b"/>
              <a:pathLst>
                <a:path w="5301" h="5175" extrusionOk="0">
                  <a:moveTo>
                    <a:pt x="2854" y="1"/>
                  </a:moveTo>
                  <a:cubicBezTo>
                    <a:pt x="2742" y="1"/>
                    <a:pt x="2640" y="55"/>
                    <a:pt x="2617" y="169"/>
                  </a:cubicBezTo>
                  <a:lnTo>
                    <a:pt x="1881" y="1326"/>
                  </a:lnTo>
                  <a:lnTo>
                    <a:pt x="513" y="1221"/>
                  </a:lnTo>
                  <a:cubicBezTo>
                    <a:pt x="493" y="1218"/>
                    <a:pt x="473" y="1216"/>
                    <a:pt x="453" y="1216"/>
                  </a:cubicBezTo>
                  <a:cubicBezTo>
                    <a:pt x="172" y="1216"/>
                    <a:pt x="1" y="1554"/>
                    <a:pt x="198" y="1800"/>
                  </a:cubicBezTo>
                  <a:lnTo>
                    <a:pt x="1092" y="2852"/>
                  </a:lnTo>
                  <a:lnTo>
                    <a:pt x="566" y="4167"/>
                  </a:lnTo>
                  <a:cubicBezTo>
                    <a:pt x="478" y="4431"/>
                    <a:pt x="647" y="4731"/>
                    <a:pt x="889" y="4731"/>
                  </a:cubicBezTo>
                  <a:cubicBezTo>
                    <a:pt x="937" y="4731"/>
                    <a:pt x="987" y="4719"/>
                    <a:pt x="1039" y="4693"/>
                  </a:cubicBezTo>
                  <a:lnTo>
                    <a:pt x="2354" y="4167"/>
                  </a:lnTo>
                  <a:lnTo>
                    <a:pt x="3407" y="5114"/>
                  </a:lnTo>
                  <a:cubicBezTo>
                    <a:pt x="3462" y="5155"/>
                    <a:pt x="3527" y="5175"/>
                    <a:pt x="3594" y="5175"/>
                  </a:cubicBezTo>
                  <a:cubicBezTo>
                    <a:pt x="3784" y="5175"/>
                    <a:pt x="3985" y="5018"/>
                    <a:pt x="3985" y="4746"/>
                  </a:cubicBezTo>
                  <a:lnTo>
                    <a:pt x="3880" y="3378"/>
                  </a:lnTo>
                  <a:lnTo>
                    <a:pt x="5037" y="2641"/>
                  </a:lnTo>
                  <a:cubicBezTo>
                    <a:pt x="5300" y="2536"/>
                    <a:pt x="5248" y="2063"/>
                    <a:pt x="4932" y="2010"/>
                  </a:cubicBezTo>
                  <a:lnTo>
                    <a:pt x="3512" y="1695"/>
                  </a:lnTo>
                  <a:lnTo>
                    <a:pt x="3196" y="274"/>
                  </a:lnTo>
                  <a:cubicBezTo>
                    <a:pt x="3166" y="95"/>
                    <a:pt x="3001" y="1"/>
                    <a:pt x="2854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92" name="Google Shape;3692;p11"/>
            <p:cNvSpPr/>
            <p:nvPr/>
          </p:nvSpPr>
          <p:spPr>
            <a:xfrm>
              <a:off x="2510650" y="995275"/>
              <a:ext cx="40800" cy="17125"/>
            </a:xfrm>
            <a:custGeom>
              <a:avLst/>
              <a:gdLst/>
              <a:ahLst/>
              <a:cxnLst/>
              <a:rect l="l" t="t" r="r" b="b"/>
              <a:pathLst>
                <a:path w="1632" h="685" extrusionOk="0">
                  <a:moveTo>
                    <a:pt x="0" y="1"/>
                  </a:moveTo>
                  <a:lnTo>
                    <a:pt x="53" y="316"/>
                  </a:lnTo>
                  <a:lnTo>
                    <a:pt x="1631" y="684"/>
                  </a:lnTo>
                  <a:cubicBezTo>
                    <a:pt x="1631" y="579"/>
                    <a:pt x="1473" y="369"/>
                    <a:pt x="1368" y="3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93" name="Google Shape;3693;p11"/>
            <p:cNvSpPr/>
            <p:nvPr/>
          </p:nvSpPr>
          <p:spPr>
            <a:xfrm>
              <a:off x="2419900" y="952925"/>
              <a:ext cx="81575" cy="117875"/>
            </a:xfrm>
            <a:custGeom>
              <a:avLst/>
              <a:gdLst/>
              <a:ahLst/>
              <a:cxnLst/>
              <a:rect l="l" t="t" r="r" b="b"/>
              <a:pathLst>
                <a:path w="3263" h="4715" extrusionOk="0">
                  <a:moveTo>
                    <a:pt x="2910" y="1"/>
                  </a:moveTo>
                  <a:cubicBezTo>
                    <a:pt x="2791" y="1"/>
                    <a:pt x="2676" y="55"/>
                    <a:pt x="2631" y="169"/>
                  </a:cubicBezTo>
                  <a:lnTo>
                    <a:pt x="1894" y="1326"/>
                  </a:lnTo>
                  <a:lnTo>
                    <a:pt x="527" y="1221"/>
                  </a:lnTo>
                  <a:cubicBezTo>
                    <a:pt x="211" y="1221"/>
                    <a:pt x="1" y="1537"/>
                    <a:pt x="211" y="1800"/>
                  </a:cubicBezTo>
                  <a:lnTo>
                    <a:pt x="444" y="2074"/>
                  </a:lnTo>
                  <a:lnTo>
                    <a:pt x="444" y="2074"/>
                  </a:lnTo>
                  <a:cubicBezTo>
                    <a:pt x="423" y="1876"/>
                    <a:pt x="553" y="1678"/>
                    <a:pt x="745" y="1678"/>
                  </a:cubicBezTo>
                  <a:cubicBezTo>
                    <a:pt x="776" y="1678"/>
                    <a:pt x="808" y="1683"/>
                    <a:pt x="842" y="1695"/>
                  </a:cubicBezTo>
                  <a:lnTo>
                    <a:pt x="2210" y="1800"/>
                  </a:lnTo>
                  <a:lnTo>
                    <a:pt x="2946" y="642"/>
                  </a:lnTo>
                  <a:cubicBezTo>
                    <a:pt x="2999" y="485"/>
                    <a:pt x="3157" y="432"/>
                    <a:pt x="3262" y="432"/>
                  </a:cubicBezTo>
                  <a:lnTo>
                    <a:pt x="3262" y="274"/>
                  </a:lnTo>
                  <a:cubicBezTo>
                    <a:pt x="3232" y="95"/>
                    <a:pt x="3067" y="1"/>
                    <a:pt x="2910" y="1"/>
                  </a:cubicBezTo>
                  <a:close/>
                  <a:moveTo>
                    <a:pt x="444" y="2074"/>
                  </a:moveTo>
                  <a:cubicBezTo>
                    <a:pt x="452" y="2143"/>
                    <a:pt x="478" y="2212"/>
                    <a:pt x="527" y="2273"/>
                  </a:cubicBezTo>
                  <a:lnTo>
                    <a:pt x="1078" y="2921"/>
                  </a:lnTo>
                  <a:lnTo>
                    <a:pt x="1078" y="2921"/>
                  </a:lnTo>
                  <a:lnTo>
                    <a:pt x="1105" y="2852"/>
                  </a:lnTo>
                  <a:lnTo>
                    <a:pt x="444" y="2074"/>
                  </a:lnTo>
                  <a:close/>
                  <a:moveTo>
                    <a:pt x="1078" y="2921"/>
                  </a:moveTo>
                  <a:lnTo>
                    <a:pt x="579" y="4167"/>
                  </a:lnTo>
                  <a:cubicBezTo>
                    <a:pt x="486" y="4401"/>
                    <a:pt x="642" y="4636"/>
                    <a:pt x="864" y="4684"/>
                  </a:cubicBezTo>
                  <a:lnTo>
                    <a:pt x="864" y="4684"/>
                  </a:lnTo>
                  <a:cubicBezTo>
                    <a:pt x="869" y="4671"/>
                    <a:pt x="879" y="4656"/>
                    <a:pt x="895" y="4640"/>
                  </a:cubicBezTo>
                  <a:lnTo>
                    <a:pt x="1421" y="3325"/>
                  </a:lnTo>
                  <a:lnTo>
                    <a:pt x="1078" y="2921"/>
                  </a:lnTo>
                  <a:close/>
                  <a:moveTo>
                    <a:pt x="864" y="4684"/>
                  </a:moveTo>
                  <a:cubicBezTo>
                    <a:pt x="856" y="4702"/>
                    <a:pt x="861" y="4715"/>
                    <a:pt x="881" y="4715"/>
                  </a:cubicBezTo>
                  <a:cubicBezTo>
                    <a:pt x="895" y="4715"/>
                    <a:pt x="917" y="4708"/>
                    <a:pt x="947" y="4693"/>
                  </a:cubicBezTo>
                  <a:cubicBezTo>
                    <a:pt x="919" y="4693"/>
                    <a:pt x="891" y="4690"/>
                    <a:pt x="864" y="4684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94" name="Google Shape;3694;p11"/>
          <p:cNvGrpSpPr/>
          <p:nvPr/>
        </p:nvGrpSpPr>
        <p:grpSpPr>
          <a:xfrm>
            <a:off x="1508999" y="3607971"/>
            <a:ext cx="158879" cy="116343"/>
            <a:chOff x="732600" y="1890325"/>
            <a:chExt cx="138100" cy="128300"/>
          </a:xfrm>
        </p:grpSpPr>
        <p:sp>
          <p:nvSpPr>
            <p:cNvPr id="3695" name="Google Shape;3695;p11"/>
            <p:cNvSpPr/>
            <p:nvPr/>
          </p:nvSpPr>
          <p:spPr>
            <a:xfrm>
              <a:off x="732600" y="1890325"/>
              <a:ext cx="138100" cy="127525"/>
            </a:xfrm>
            <a:custGeom>
              <a:avLst/>
              <a:gdLst/>
              <a:ahLst/>
              <a:cxnLst/>
              <a:rect l="l" t="t" r="r" b="b"/>
              <a:pathLst>
                <a:path w="5524" h="5101" extrusionOk="0">
                  <a:moveTo>
                    <a:pt x="1431" y="1"/>
                  </a:moveTo>
                  <a:cubicBezTo>
                    <a:pt x="1188" y="1"/>
                    <a:pt x="1025" y="229"/>
                    <a:pt x="1105" y="548"/>
                  </a:cubicBezTo>
                  <a:lnTo>
                    <a:pt x="1368" y="1916"/>
                  </a:lnTo>
                  <a:lnTo>
                    <a:pt x="263" y="2758"/>
                  </a:lnTo>
                  <a:cubicBezTo>
                    <a:pt x="0" y="2968"/>
                    <a:pt x="158" y="3389"/>
                    <a:pt x="474" y="3442"/>
                  </a:cubicBezTo>
                  <a:lnTo>
                    <a:pt x="1842" y="3547"/>
                  </a:lnTo>
                  <a:lnTo>
                    <a:pt x="2315" y="4862"/>
                  </a:lnTo>
                  <a:cubicBezTo>
                    <a:pt x="2372" y="5004"/>
                    <a:pt x="2537" y="5100"/>
                    <a:pt x="2701" y="5100"/>
                  </a:cubicBezTo>
                  <a:cubicBezTo>
                    <a:pt x="2840" y="5100"/>
                    <a:pt x="2979" y="5031"/>
                    <a:pt x="3052" y="4862"/>
                  </a:cubicBezTo>
                  <a:lnTo>
                    <a:pt x="3630" y="3652"/>
                  </a:lnTo>
                  <a:lnTo>
                    <a:pt x="4998" y="3547"/>
                  </a:lnTo>
                  <a:cubicBezTo>
                    <a:pt x="5314" y="3547"/>
                    <a:pt x="5524" y="3126"/>
                    <a:pt x="5261" y="2916"/>
                  </a:cubicBezTo>
                  <a:lnTo>
                    <a:pt x="4209" y="1969"/>
                  </a:lnTo>
                  <a:lnTo>
                    <a:pt x="4630" y="601"/>
                  </a:lnTo>
                  <a:cubicBezTo>
                    <a:pt x="4716" y="343"/>
                    <a:pt x="4486" y="86"/>
                    <a:pt x="4255" y="86"/>
                  </a:cubicBezTo>
                  <a:cubicBezTo>
                    <a:pt x="4204" y="86"/>
                    <a:pt x="4152" y="99"/>
                    <a:pt x="4104" y="128"/>
                  </a:cubicBezTo>
                  <a:lnTo>
                    <a:pt x="2841" y="864"/>
                  </a:lnTo>
                  <a:lnTo>
                    <a:pt x="1684" y="75"/>
                  </a:lnTo>
                  <a:cubicBezTo>
                    <a:pt x="1595" y="24"/>
                    <a:pt x="1509" y="1"/>
                    <a:pt x="1431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96" name="Google Shape;3696;p11"/>
            <p:cNvSpPr/>
            <p:nvPr/>
          </p:nvSpPr>
          <p:spPr>
            <a:xfrm>
              <a:off x="802300" y="1893750"/>
              <a:ext cx="42100" cy="23450"/>
            </a:xfrm>
            <a:custGeom>
              <a:avLst/>
              <a:gdLst/>
              <a:ahLst/>
              <a:cxnLst/>
              <a:rect l="l" t="t" r="r" b="b"/>
              <a:pathLst>
                <a:path w="1684" h="938" extrusionOk="0">
                  <a:moveTo>
                    <a:pt x="1447" y="1"/>
                  </a:moveTo>
                  <a:cubicBezTo>
                    <a:pt x="1377" y="1"/>
                    <a:pt x="1299" y="30"/>
                    <a:pt x="1210" y="96"/>
                  </a:cubicBezTo>
                  <a:lnTo>
                    <a:pt x="1" y="780"/>
                  </a:lnTo>
                  <a:lnTo>
                    <a:pt x="316" y="938"/>
                  </a:lnTo>
                  <a:lnTo>
                    <a:pt x="1684" y="148"/>
                  </a:lnTo>
                  <a:cubicBezTo>
                    <a:pt x="1623" y="57"/>
                    <a:pt x="1544" y="1"/>
                    <a:pt x="144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97" name="Google Shape;3697;p11"/>
            <p:cNvSpPr/>
            <p:nvPr/>
          </p:nvSpPr>
          <p:spPr>
            <a:xfrm>
              <a:off x="732600" y="1892325"/>
              <a:ext cx="74975" cy="126300"/>
            </a:xfrm>
            <a:custGeom>
              <a:avLst/>
              <a:gdLst/>
              <a:ahLst/>
              <a:cxnLst/>
              <a:rect l="l" t="t" r="r" b="b"/>
              <a:pathLst>
                <a:path w="2999" h="5052" extrusionOk="0">
                  <a:moveTo>
                    <a:pt x="1559" y="0"/>
                  </a:moveTo>
                  <a:cubicBezTo>
                    <a:pt x="1320" y="0"/>
                    <a:pt x="1063" y="218"/>
                    <a:pt x="1105" y="468"/>
                  </a:cubicBezTo>
                  <a:lnTo>
                    <a:pt x="1368" y="1836"/>
                  </a:lnTo>
                  <a:lnTo>
                    <a:pt x="263" y="2678"/>
                  </a:lnTo>
                  <a:cubicBezTo>
                    <a:pt x="0" y="2888"/>
                    <a:pt x="158" y="3362"/>
                    <a:pt x="474" y="3362"/>
                  </a:cubicBezTo>
                  <a:lnTo>
                    <a:pt x="1842" y="3467"/>
                  </a:lnTo>
                  <a:lnTo>
                    <a:pt x="2315" y="4782"/>
                  </a:lnTo>
                  <a:cubicBezTo>
                    <a:pt x="2415" y="4949"/>
                    <a:pt x="2578" y="5052"/>
                    <a:pt x="2738" y="5052"/>
                  </a:cubicBezTo>
                  <a:cubicBezTo>
                    <a:pt x="2830" y="5052"/>
                    <a:pt x="2922" y="5017"/>
                    <a:pt x="2999" y="4940"/>
                  </a:cubicBezTo>
                  <a:cubicBezTo>
                    <a:pt x="2894" y="4887"/>
                    <a:pt x="2841" y="4887"/>
                    <a:pt x="2841" y="4782"/>
                  </a:cubicBezTo>
                  <a:lnTo>
                    <a:pt x="2368" y="3467"/>
                  </a:lnTo>
                  <a:lnTo>
                    <a:pt x="1000" y="3362"/>
                  </a:lnTo>
                  <a:cubicBezTo>
                    <a:pt x="684" y="3309"/>
                    <a:pt x="527" y="2888"/>
                    <a:pt x="790" y="2678"/>
                  </a:cubicBezTo>
                  <a:lnTo>
                    <a:pt x="1894" y="1836"/>
                  </a:lnTo>
                  <a:lnTo>
                    <a:pt x="1631" y="468"/>
                  </a:lnTo>
                  <a:cubicBezTo>
                    <a:pt x="1631" y="311"/>
                    <a:pt x="1631" y="205"/>
                    <a:pt x="1789" y="153"/>
                  </a:cubicBezTo>
                  <a:lnTo>
                    <a:pt x="1736" y="48"/>
                  </a:lnTo>
                  <a:cubicBezTo>
                    <a:pt x="1682" y="15"/>
                    <a:pt x="1621" y="0"/>
                    <a:pt x="1559" y="0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98" name="Google Shape;3698;p11"/>
          <p:cNvGrpSpPr/>
          <p:nvPr/>
        </p:nvGrpSpPr>
        <p:grpSpPr>
          <a:xfrm flipH="1">
            <a:off x="9240596" y="761385"/>
            <a:ext cx="1554965" cy="947545"/>
            <a:chOff x="6015800" y="923575"/>
            <a:chExt cx="1212225" cy="937075"/>
          </a:xfrm>
        </p:grpSpPr>
        <p:sp>
          <p:nvSpPr>
            <p:cNvPr id="3699" name="Google Shape;3699;p11"/>
            <p:cNvSpPr/>
            <p:nvPr/>
          </p:nvSpPr>
          <p:spPr>
            <a:xfrm>
              <a:off x="6015800" y="923575"/>
              <a:ext cx="375800" cy="361850"/>
            </a:xfrm>
            <a:custGeom>
              <a:avLst/>
              <a:gdLst/>
              <a:ahLst/>
              <a:cxnLst/>
              <a:rect l="l" t="t" r="r" b="b"/>
              <a:pathLst>
                <a:path w="15032" h="14474" extrusionOk="0">
                  <a:moveTo>
                    <a:pt x="8300" y="0"/>
                  </a:moveTo>
                  <a:cubicBezTo>
                    <a:pt x="7968" y="0"/>
                    <a:pt x="7628" y="165"/>
                    <a:pt x="7404" y="501"/>
                  </a:cubicBezTo>
                  <a:lnTo>
                    <a:pt x="5352" y="3815"/>
                  </a:lnTo>
                  <a:lnTo>
                    <a:pt x="1459" y="3447"/>
                  </a:lnTo>
                  <a:cubicBezTo>
                    <a:pt x="1438" y="3446"/>
                    <a:pt x="1416" y="3445"/>
                    <a:pt x="1395" y="3445"/>
                  </a:cubicBezTo>
                  <a:cubicBezTo>
                    <a:pt x="538" y="3445"/>
                    <a:pt x="0" y="4463"/>
                    <a:pt x="565" y="5131"/>
                  </a:cubicBezTo>
                  <a:lnTo>
                    <a:pt x="3038" y="8129"/>
                  </a:lnTo>
                  <a:lnTo>
                    <a:pt x="1459" y="11706"/>
                  </a:lnTo>
                  <a:cubicBezTo>
                    <a:pt x="1145" y="12469"/>
                    <a:pt x="1712" y="13194"/>
                    <a:pt x="2474" y="13194"/>
                  </a:cubicBezTo>
                  <a:cubicBezTo>
                    <a:pt x="2604" y="13194"/>
                    <a:pt x="2741" y="13173"/>
                    <a:pt x="2880" y="13126"/>
                  </a:cubicBezTo>
                  <a:lnTo>
                    <a:pt x="6457" y="11654"/>
                  </a:lnTo>
                  <a:lnTo>
                    <a:pt x="9455" y="14231"/>
                  </a:lnTo>
                  <a:cubicBezTo>
                    <a:pt x="9654" y="14399"/>
                    <a:pt x="9883" y="14474"/>
                    <a:pt x="10107" y="14474"/>
                  </a:cubicBezTo>
                  <a:cubicBezTo>
                    <a:pt x="10656" y="14474"/>
                    <a:pt x="11176" y="14025"/>
                    <a:pt x="11139" y="13390"/>
                  </a:cubicBezTo>
                  <a:lnTo>
                    <a:pt x="10876" y="9497"/>
                  </a:lnTo>
                  <a:lnTo>
                    <a:pt x="14242" y="7498"/>
                  </a:lnTo>
                  <a:cubicBezTo>
                    <a:pt x="15031" y="7077"/>
                    <a:pt x="14874" y="5814"/>
                    <a:pt x="13979" y="5604"/>
                  </a:cubicBezTo>
                  <a:lnTo>
                    <a:pt x="10139" y="4710"/>
                  </a:lnTo>
                  <a:lnTo>
                    <a:pt x="9298" y="870"/>
                  </a:lnTo>
                  <a:cubicBezTo>
                    <a:pt x="9177" y="297"/>
                    <a:pt x="8745" y="0"/>
                    <a:pt x="8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0" name="Google Shape;3700;p11"/>
            <p:cNvSpPr/>
            <p:nvPr/>
          </p:nvSpPr>
          <p:spPr>
            <a:xfrm>
              <a:off x="6024650" y="1009625"/>
              <a:ext cx="124975" cy="27750"/>
            </a:xfrm>
            <a:custGeom>
              <a:avLst/>
              <a:gdLst/>
              <a:ahLst/>
              <a:cxnLst/>
              <a:rect l="l" t="t" r="r" b="b"/>
              <a:pathLst>
                <a:path w="4999" h="1110" extrusionOk="0">
                  <a:moveTo>
                    <a:pt x="1005" y="0"/>
                  </a:moveTo>
                  <a:cubicBezTo>
                    <a:pt x="526" y="0"/>
                    <a:pt x="148" y="348"/>
                    <a:pt x="1" y="742"/>
                  </a:cubicBezTo>
                  <a:lnTo>
                    <a:pt x="4472" y="1110"/>
                  </a:lnTo>
                  <a:lnTo>
                    <a:pt x="4998" y="373"/>
                  </a:lnTo>
                  <a:lnTo>
                    <a:pt x="1105" y="5"/>
                  </a:lnTo>
                  <a:cubicBezTo>
                    <a:pt x="1072" y="2"/>
                    <a:pt x="1038" y="0"/>
                    <a:pt x="1005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1" name="Google Shape;3701;p11"/>
            <p:cNvSpPr/>
            <p:nvPr/>
          </p:nvSpPr>
          <p:spPr>
            <a:xfrm>
              <a:off x="6195625" y="926500"/>
              <a:ext cx="195975" cy="361150"/>
            </a:xfrm>
            <a:custGeom>
              <a:avLst/>
              <a:gdLst/>
              <a:ahLst/>
              <a:cxnLst/>
              <a:rect l="l" t="t" r="r" b="b"/>
              <a:pathLst>
                <a:path w="7839" h="14446" extrusionOk="0">
                  <a:moveTo>
                    <a:pt x="1045" y="1"/>
                  </a:moveTo>
                  <a:cubicBezTo>
                    <a:pt x="716" y="1"/>
                    <a:pt x="381" y="156"/>
                    <a:pt x="158" y="490"/>
                  </a:cubicBezTo>
                  <a:lnTo>
                    <a:pt x="0" y="753"/>
                  </a:lnTo>
                  <a:cubicBezTo>
                    <a:pt x="316" y="805"/>
                    <a:pt x="579" y="1068"/>
                    <a:pt x="684" y="1489"/>
                  </a:cubicBezTo>
                  <a:lnTo>
                    <a:pt x="1526" y="5277"/>
                  </a:lnTo>
                  <a:lnTo>
                    <a:pt x="5313" y="6223"/>
                  </a:lnTo>
                  <a:cubicBezTo>
                    <a:pt x="6260" y="6434"/>
                    <a:pt x="6366" y="7644"/>
                    <a:pt x="5576" y="8117"/>
                  </a:cubicBezTo>
                  <a:lnTo>
                    <a:pt x="2262" y="10116"/>
                  </a:lnTo>
                  <a:lnTo>
                    <a:pt x="2525" y="13956"/>
                  </a:lnTo>
                  <a:cubicBezTo>
                    <a:pt x="2578" y="14114"/>
                    <a:pt x="2525" y="14167"/>
                    <a:pt x="2420" y="14377"/>
                  </a:cubicBezTo>
                  <a:cubicBezTo>
                    <a:pt x="2541" y="14424"/>
                    <a:pt x="2667" y="14446"/>
                    <a:pt x="2793" y="14446"/>
                  </a:cubicBezTo>
                  <a:cubicBezTo>
                    <a:pt x="3374" y="14446"/>
                    <a:pt x="3936" y="13974"/>
                    <a:pt x="3893" y="13325"/>
                  </a:cubicBezTo>
                  <a:lnTo>
                    <a:pt x="3630" y="9432"/>
                  </a:lnTo>
                  <a:lnTo>
                    <a:pt x="6997" y="7486"/>
                  </a:lnTo>
                  <a:cubicBezTo>
                    <a:pt x="7838" y="7013"/>
                    <a:pt x="7628" y="5750"/>
                    <a:pt x="6734" y="5540"/>
                  </a:cubicBezTo>
                  <a:lnTo>
                    <a:pt x="2894" y="4645"/>
                  </a:lnTo>
                  <a:lnTo>
                    <a:pt x="2052" y="805"/>
                  </a:lnTo>
                  <a:cubicBezTo>
                    <a:pt x="1931" y="289"/>
                    <a:pt x="1494" y="1"/>
                    <a:pt x="1045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2" name="Google Shape;3702;p11"/>
            <p:cNvSpPr/>
            <p:nvPr/>
          </p:nvSpPr>
          <p:spPr>
            <a:xfrm>
              <a:off x="6473100" y="1159675"/>
              <a:ext cx="701000" cy="453725"/>
            </a:xfrm>
            <a:custGeom>
              <a:avLst/>
              <a:gdLst/>
              <a:ahLst/>
              <a:cxnLst/>
              <a:rect l="l" t="t" r="r" b="b"/>
              <a:pathLst>
                <a:path w="28040" h="18149" fill="none" extrusionOk="0">
                  <a:moveTo>
                    <a:pt x="1" y="0"/>
                  </a:moveTo>
                  <a:cubicBezTo>
                    <a:pt x="11785" y="0"/>
                    <a:pt x="23252" y="7417"/>
                    <a:pt x="28039" y="18149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3" name="Google Shape;3703;p11"/>
            <p:cNvSpPr/>
            <p:nvPr/>
          </p:nvSpPr>
          <p:spPr>
            <a:xfrm>
              <a:off x="6475750" y="1233325"/>
              <a:ext cx="309075" cy="140725"/>
            </a:xfrm>
            <a:custGeom>
              <a:avLst/>
              <a:gdLst/>
              <a:ahLst/>
              <a:cxnLst/>
              <a:rect l="l" t="t" r="r" b="b"/>
              <a:pathLst>
                <a:path w="12363" h="5629" fill="none" extrusionOk="0">
                  <a:moveTo>
                    <a:pt x="0" y="0"/>
                  </a:moveTo>
                  <a:cubicBezTo>
                    <a:pt x="4366" y="1157"/>
                    <a:pt x="8522" y="3051"/>
                    <a:pt x="12362" y="5629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4" name="Google Shape;3704;p11"/>
            <p:cNvSpPr/>
            <p:nvPr/>
          </p:nvSpPr>
          <p:spPr>
            <a:xfrm>
              <a:off x="6858450" y="1473975"/>
              <a:ext cx="84175" cy="90775"/>
            </a:xfrm>
            <a:custGeom>
              <a:avLst/>
              <a:gdLst/>
              <a:ahLst/>
              <a:cxnLst/>
              <a:rect l="l" t="t" r="r" b="b"/>
              <a:pathLst>
                <a:path w="3367" h="3631" fill="none" extrusionOk="0">
                  <a:moveTo>
                    <a:pt x="0" y="1"/>
                  </a:moveTo>
                  <a:cubicBezTo>
                    <a:pt x="1368" y="948"/>
                    <a:pt x="2473" y="2210"/>
                    <a:pt x="3367" y="3630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5" name="Google Shape;3705;p11"/>
            <p:cNvSpPr/>
            <p:nvPr/>
          </p:nvSpPr>
          <p:spPr>
            <a:xfrm>
              <a:off x="6462600" y="1304325"/>
              <a:ext cx="303800" cy="409025"/>
            </a:xfrm>
            <a:custGeom>
              <a:avLst/>
              <a:gdLst/>
              <a:ahLst/>
              <a:cxnLst/>
              <a:rect l="l" t="t" r="r" b="b"/>
              <a:pathLst>
                <a:path w="12152" h="16361" fill="none" extrusionOk="0">
                  <a:moveTo>
                    <a:pt x="0" y="1"/>
                  </a:moveTo>
                  <a:cubicBezTo>
                    <a:pt x="6155" y="3315"/>
                    <a:pt x="10679" y="9522"/>
                    <a:pt x="12152" y="16361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6" name="Google Shape;3706;p11"/>
            <p:cNvSpPr/>
            <p:nvPr/>
          </p:nvSpPr>
          <p:spPr>
            <a:xfrm>
              <a:off x="6799275" y="1797500"/>
              <a:ext cx="15800" cy="63150"/>
            </a:xfrm>
            <a:custGeom>
              <a:avLst/>
              <a:gdLst/>
              <a:ahLst/>
              <a:cxnLst/>
              <a:rect l="l" t="t" r="r" b="b"/>
              <a:pathLst>
                <a:path w="632" h="2526" fill="none" extrusionOk="0">
                  <a:moveTo>
                    <a:pt x="0" y="1"/>
                  </a:moveTo>
                  <a:cubicBezTo>
                    <a:pt x="210" y="842"/>
                    <a:pt x="368" y="1684"/>
                    <a:pt x="631" y="2526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7" name="Google Shape;3707;p11"/>
            <p:cNvSpPr/>
            <p:nvPr/>
          </p:nvSpPr>
          <p:spPr>
            <a:xfrm>
              <a:off x="6486275" y="1049200"/>
              <a:ext cx="498450" cy="86825"/>
            </a:xfrm>
            <a:custGeom>
              <a:avLst/>
              <a:gdLst/>
              <a:ahLst/>
              <a:cxnLst/>
              <a:rect l="l" t="t" r="r" b="b"/>
              <a:pathLst>
                <a:path w="19938" h="3473" fill="none" extrusionOk="0">
                  <a:moveTo>
                    <a:pt x="0" y="1052"/>
                  </a:moveTo>
                  <a:cubicBezTo>
                    <a:pt x="6733" y="0"/>
                    <a:pt x="13677" y="842"/>
                    <a:pt x="19937" y="3472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8" name="Google Shape;3708;p11"/>
            <p:cNvSpPr/>
            <p:nvPr/>
          </p:nvSpPr>
          <p:spPr>
            <a:xfrm>
              <a:off x="7089900" y="1205700"/>
              <a:ext cx="59200" cy="35525"/>
            </a:xfrm>
            <a:custGeom>
              <a:avLst/>
              <a:gdLst/>
              <a:ahLst/>
              <a:cxnLst/>
              <a:rect l="l" t="t" r="r" b="b"/>
              <a:pathLst>
                <a:path w="2368" h="1421" fill="none" extrusionOk="0">
                  <a:moveTo>
                    <a:pt x="1" y="0"/>
                  </a:moveTo>
                  <a:cubicBezTo>
                    <a:pt x="790" y="421"/>
                    <a:pt x="1579" y="895"/>
                    <a:pt x="2368" y="1421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9" name="Google Shape;3709;p11"/>
            <p:cNvSpPr/>
            <p:nvPr/>
          </p:nvSpPr>
          <p:spPr>
            <a:xfrm>
              <a:off x="7216150" y="1312225"/>
              <a:ext cx="11875" cy="9225"/>
            </a:xfrm>
            <a:custGeom>
              <a:avLst/>
              <a:gdLst/>
              <a:ahLst/>
              <a:cxnLst/>
              <a:rect l="l" t="t" r="r" b="b"/>
              <a:pathLst>
                <a:path w="475" h="369" fill="none" extrusionOk="0">
                  <a:moveTo>
                    <a:pt x="1" y="0"/>
                  </a:moveTo>
                  <a:cubicBezTo>
                    <a:pt x="159" y="106"/>
                    <a:pt x="264" y="263"/>
                    <a:pt x="474" y="369"/>
                  </a:cubicBezTo>
                </a:path>
              </a:pathLst>
            </a:custGeom>
            <a:noFill/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0" name="Google Shape;3710;p11"/>
            <p:cNvSpPr/>
            <p:nvPr/>
          </p:nvSpPr>
          <p:spPr>
            <a:xfrm>
              <a:off x="6989950" y="1652825"/>
              <a:ext cx="11875" cy="23700"/>
            </a:xfrm>
            <a:custGeom>
              <a:avLst/>
              <a:gdLst/>
              <a:ahLst/>
              <a:cxnLst/>
              <a:rect l="l" t="t" r="r" b="b"/>
              <a:pathLst>
                <a:path w="475" h="948" fill="none" extrusionOk="0">
                  <a:moveTo>
                    <a:pt x="1" y="1"/>
                  </a:moveTo>
                  <a:cubicBezTo>
                    <a:pt x="106" y="317"/>
                    <a:pt x="316" y="632"/>
                    <a:pt x="474" y="948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711" name="Google Shape;3711;p11"/>
          <p:cNvGrpSpPr/>
          <p:nvPr/>
        </p:nvGrpSpPr>
        <p:grpSpPr>
          <a:xfrm>
            <a:off x="9537192" y="4067095"/>
            <a:ext cx="158879" cy="116343"/>
            <a:chOff x="732600" y="1890325"/>
            <a:chExt cx="138100" cy="128300"/>
          </a:xfrm>
        </p:grpSpPr>
        <p:sp>
          <p:nvSpPr>
            <p:cNvPr id="3712" name="Google Shape;3712;p11"/>
            <p:cNvSpPr/>
            <p:nvPr/>
          </p:nvSpPr>
          <p:spPr>
            <a:xfrm>
              <a:off x="732600" y="1890325"/>
              <a:ext cx="138100" cy="127525"/>
            </a:xfrm>
            <a:custGeom>
              <a:avLst/>
              <a:gdLst/>
              <a:ahLst/>
              <a:cxnLst/>
              <a:rect l="l" t="t" r="r" b="b"/>
              <a:pathLst>
                <a:path w="5524" h="5101" extrusionOk="0">
                  <a:moveTo>
                    <a:pt x="1431" y="1"/>
                  </a:moveTo>
                  <a:cubicBezTo>
                    <a:pt x="1188" y="1"/>
                    <a:pt x="1025" y="229"/>
                    <a:pt x="1105" y="548"/>
                  </a:cubicBezTo>
                  <a:lnTo>
                    <a:pt x="1368" y="1916"/>
                  </a:lnTo>
                  <a:lnTo>
                    <a:pt x="263" y="2758"/>
                  </a:lnTo>
                  <a:cubicBezTo>
                    <a:pt x="0" y="2968"/>
                    <a:pt x="158" y="3389"/>
                    <a:pt x="474" y="3442"/>
                  </a:cubicBezTo>
                  <a:lnTo>
                    <a:pt x="1842" y="3547"/>
                  </a:lnTo>
                  <a:lnTo>
                    <a:pt x="2315" y="4862"/>
                  </a:lnTo>
                  <a:cubicBezTo>
                    <a:pt x="2372" y="5004"/>
                    <a:pt x="2537" y="5100"/>
                    <a:pt x="2701" y="5100"/>
                  </a:cubicBezTo>
                  <a:cubicBezTo>
                    <a:pt x="2840" y="5100"/>
                    <a:pt x="2979" y="5031"/>
                    <a:pt x="3052" y="4862"/>
                  </a:cubicBezTo>
                  <a:lnTo>
                    <a:pt x="3630" y="3652"/>
                  </a:lnTo>
                  <a:lnTo>
                    <a:pt x="4998" y="3547"/>
                  </a:lnTo>
                  <a:cubicBezTo>
                    <a:pt x="5314" y="3547"/>
                    <a:pt x="5524" y="3126"/>
                    <a:pt x="5261" y="2916"/>
                  </a:cubicBezTo>
                  <a:lnTo>
                    <a:pt x="4209" y="1969"/>
                  </a:lnTo>
                  <a:lnTo>
                    <a:pt x="4630" y="601"/>
                  </a:lnTo>
                  <a:cubicBezTo>
                    <a:pt x="4716" y="343"/>
                    <a:pt x="4486" y="86"/>
                    <a:pt x="4255" y="86"/>
                  </a:cubicBezTo>
                  <a:cubicBezTo>
                    <a:pt x="4204" y="86"/>
                    <a:pt x="4152" y="99"/>
                    <a:pt x="4104" y="128"/>
                  </a:cubicBezTo>
                  <a:lnTo>
                    <a:pt x="2841" y="864"/>
                  </a:lnTo>
                  <a:lnTo>
                    <a:pt x="1684" y="75"/>
                  </a:lnTo>
                  <a:cubicBezTo>
                    <a:pt x="1595" y="24"/>
                    <a:pt x="1509" y="1"/>
                    <a:pt x="1431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3" name="Google Shape;3713;p11"/>
            <p:cNvSpPr/>
            <p:nvPr/>
          </p:nvSpPr>
          <p:spPr>
            <a:xfrm>
              <a:off x="802300" y="1893750"/>
              <a:ext cx="42100" cy="23450"/>
            </a:xfrm>
            <a:custGeom>
              <a:avLst/>
              <a:gdLst/>
              <a:ahLst/>
              <a:cxnLst/>
              <a:rect l="l" t="t" r="r" b="b"/>
              <a:pathLst>
                <a:path w="1684" h="938" extrusionOk="0">
                  <a:moveTo>
                    <a:pt x="1447" y="1"/>
                  </a:moveTo>
                  <a:cubicBezTo>
                    <a:pt x="1377" y="1"/>
                    <a:pt x="1299" y="30"/>
                    <a:pt x="1210" y="96"/>
                  </a:cubicBezTo>
                  <a:lnTo>
                    <a:pt x="1" y="780"/>
                  </a:lnTo>
                  <a:lnTo>
                    <a:pt x="316" y="938"/>
                  </a:lnTo>
                  <a:lnTo>
                    <a:pt x="1684" y="148"/>
                  </a:lnTo>
                  <a:cubicBezTo>
                    <a:pt x="1623" y="57"/>
                    <a:pt x="1544" y="1"/>
                    <a:pt x="144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4" name="Google Shape;3714;p11"/>
            <p:cNvSpPr/>
            <p:nvPr/>
          </p:nvSpPr>
          <p:spPr>
            <a:xfrm>
              <a:off x="732600" y="1892325"/>
              <a:ext cx="74975" cy="126300"/>
            </a:xfrm>
            <a:custGeom>
              <a:avLst/>
              <a:gdLst/>
              <a:ahLst/>
              <a:cxnLst/>
              <a:rect l="l" t="t" r="r" b="b"/>
              <a:pathLst>
                <a:path w="2999" h="5052" extrusionOk="0">
                  <a:moveTo>
                    <a:pt x="1559" y="0"/>
                  </a:moveTo>
                  <a:cubicBezTo>
                    <a:pt x="1320" y="0"/>
                    <a:pt x="1063" y="218"/>
                    <a:pt x="1105" y="468"/>
                  </a:cubicBezTo>
                  <a:lnTo>
                    <a:pt x="1368" y="1836"/>
                  </a:lnTo>
                  <a:lnTo>
                    <a:pt x="263" y="2678"/>
                  </a:lnTo>
                  <a:cubicBezTo>
                    <a:pt x="0" y="2888"/>
                    <a:pt x="158" y="3362"/>
                    <a:pt x="474" y="3362"/>
                  </a:cubicBezTo>
                  <a:lnTo>
                    <a:pt x="1842" y="3467"/>
                  </a:lnTo>
                  <a:lnTo>
                    <a:pt x="2315" y="4782"/>
                  </a:lnTo>
                  <a:cubicBezTo>
                    <a:pt x="2415" y="4949"/>
                    <a:pt x="2578" y="5052"/>
                    <a:pt x="2738" y="5052"/>
                  </a:cubicBezTo>
                  <a:cubicBezTo>
                    <a:pt x="2830" y="5052"/>
                    <a:pt x="2922" y="5017"/>
                    <a:pt x="2999" y="4940"/>
                  </a:cubicBezTo>
                  <a:cubicBezTo>
                    <a:pt x="2894" y="4887"/>
                    <a:pt x="2841" y="4887"/>
                    <a:pt x="2841" y="4782"/>
                  </a:cubicBezTo>
                  <a:lnTo>
                    <a:pt x="2368" y="3467"/>
                  </a:lnTo>
                  <a:lnTo>
                    <a:pt x="1000" y="3362"/>
                  </a:lnTo>
                  <a:cubicBezTo>
                    <a:pt x="684" y="3309"/>
                    <a:pt x="527" y="2888"/>
                    <a:pt x="790" y="2678"/>
                  </a:cubicBezTo>
                  <a:lnTo>
                    <a:pt x="1894" y="1836"/>
                  </a:lnTo>
                  <a:lnTo>
                    <a:pt x="1631" y="468"/>
                  </a:lnTo>
                  <a:cubicBezTo>
                    <a:pt x="1631" y="311"/>
                    <a:pt x="1631" y="205"/>
                    <a:pt x="1789" y="153"/>
                  </a:cubicBezTo>
                  <a:lnTo>
                    <a:pt x="1736" y="48"/>
                  </a:lnTo>
                  <a:cubicBezTo>
                    <a:pt x="1682" y="15"/>
                    <a:pt x="1621" y="0"/>
                    <a:pt x="1559" y="0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715" name="Google Shape;3715;p11"/>
          <p:cNvGrpSpPr/>
          <p:nvPr/>
        </p:nvGrpSpPr>
        <p:grpSpPr>
          <a:xfrm>
            <a:off x="5338314" y="1120491"/>
            <a:ext cx="154363" cy="117317"/>
            <a:chOff x="2419900" y="952925"/>
            <a:chExt cx="134175" cy="129375"/>
          </a:xfrm>
        </p:grpSpPr>
        <p:sp>
          <p:nvSpPr>
            <p:cNvPr id="3716" name="Google Shape;3716;p11"/>
            <p:cNvSpPr/>
            <p:nvPr/>
          </p:nvSpPr>
          <p:spPr>
            <a:xfrm>
              <a:off x="2421550" y="952925"/>
              <a:ext cx="132525" cy="129375"/>
            </a:xfrm>
            <a:custGeom>
              <a:avLst/>
              <a:gdLst/>
              <a:ahLst/>
              <a:cxnLst/>
              <a:rect l="l" t="t" r="r" b="b"/>
              <a:pathLst>
                <a:path w="5301" h="5175" extrusionOk="0">
                  <a:moveTo>
                    <a:pt x="2854" y="1"/>
                  </a:moveTo>
                  <a:cubicBezTo>
                    <a:pt x="2742" y="1"/>
                    <a:pt x="2640" y="55"/>
                    <a:pt x="2617" y="169"/>
                  </a:cubicBezTo>
                  <a:lnTo>
                    <a:pt x="1881" y="1326"/>
                  </a:lnTo>
                  <a:lnTo>
                    <a:pt x="513" y="1221"/>
                  </a:lnTo>
                  <a:cubicBezTo>
                    <a:pt x="493" y="1218"/>
                    <a:pt x="473" y="1216"/>
                    <a:pt x="453" y="1216"/>
                  </a:cubicBezTo>
                  <a:cubicBezTo>
                    <a:pt x="172" y="1216"/>
                    <a:pt x="1" y="1554"/>
                    <a:pt x="198" y="1800"/>
                  </a:cubicBezTo>
                  <a:lnTo>
                    <a:pt x="1092" y="2852"/>
                  </a:lnTo>
                  <a:lnTo>
                    <a:pt x="566" y="4167"/>
                  </a:lnTo>
                  <a:cubicBezTo>
                    <a:pt x="478" y="4431"/>
                    <a:pt x="647" y="4731"/>
                    <a:pt x="889" y="4731"/>
                  </a:cubicBezTo>
                  <a:cubicBezTo>
                    <a:pt x="937" y="4731"/>
                    <a:pt x="987" y="4719"/>
                    <a:pt x="1039" y="4693"/>
                  </a:cubicBezTo>
                  <a:lnTo>
                    <a:pt x="2354" y="4167"/>
                  </a:lnTo>
                  <a:lnTo>
                    <a:pt x="3407" y="5114"/>
                  </a:lnTo>
                  <a:cubicBezTo>
                    <a:pt x="3462" y="5155"/>
                    <a:pt x="3527" y="5175"/>
                    <a:pt x="3594" y="5175"/>
                  </a:cubicBezTo>
                  <a:cubicBezTo>
                    <a:pt x="3784" y="5175"/>
                    <a:pt x="3985" y="5018"/>
                    <a:pt x="3985" y="4746"/>
                  </a:cubicBezTo>
                  <a:lnTo>
                    <a:pt x="3880" y="3378"/>
                  </a:lnTo>
                  <a:lnTo>
                    <a:pt x="5037" y="2641"/>
                  </a:lnTo>
                  <a:cubicBezTo>
                    <a:pt x="5300" y="2536"/>
                    <a:pt x="5248" y="2063"/>
                    <a:pt x="4932" y="2010"/>
                  </a:cubicBezTo>
                  <a:lnTo>
                    <a:pt x="3512" y="1695"/>
                  </a:lnTo>
                  <a:lnTo>
                    <a:pt x="3196" y="274"/>
                  </a:lnTo>
                  <a:cubicBezTo>
                    <a:pt x="3166" y="95"/>
                    <a:pt x="3001" y="1"/>
                    <a:pt x="2854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7" name="Google Shape;3717;p11"/>
            <p:cNvSpPr/>
            <p:nvPr/>
          </p:nvSpPr>
          <p:spPr>
            <a:xfrm>
              <a:off x="2510650" y="995275"/>
              <a:ext cx="40800" cy="17125"/>
            </a:xfrm>
            <a:custGeom>
              <a:avLst/>
              <a:gdLst/>
              <a:ahLst/>
              <a:cxnLst/>
              <a:rect l="l" t="t" r="r" b="b"/>
              <a:pathLst>
                <a:path w="1632" h="685" extrusionOk="0">
                  <a:moveTo>
                    <a:pt x="0" y="1"/>
                  </a:moveTo>
                  <a:lnTo>
                    <a:pt x="53" y="316"/>
                  </a:lnTo>
                  <a:lnTo>
                    <a:pt x="1631" y="684"/>
                  </a:lnTo>
                  <a:cubicBezTo>
                    <a:pt x="1631" y="579"/>
                    <a:pt x="1473" y="369"/>
                    <a:pt x="1368" y="3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8" name="Google Shape;3718;p11"/>
            <p:cNvSpPr/>
            <p:nvPr/>
          </p:nvSpPr>
          <p:spPr>
            <a:xfrm>
              <a:off x="2419900" y="952925"/>
              <a:ext cx="81575" cy="117875"/>
            </a:xfrm>
            <a:custGeom>
              <a:avLst/>
              <a:gdLst/>
              <a:ahLst/>
              <a:cxnLst/>
              <a:rect l="l" t="t" r="r" b="b"/>
              <a:pathLst>
                <a:path w="3263" h="4715" extrusionOk="0">
                  <a:moveTo>
                    <a:pt x="2910" y="1"/>
                  </a:moveTo>
                  <a:cubicBezTo>
                    <a:pt x="2791" y="1"/>
                    <a:pt x="2676" y="55"/>
                    <a:pt x="2631" y="169"/>
                  </a:cubicBezTo>
                  <a:lnTo>
                    <a:pt x="1894" y="1326"/>
                  </a:lnTo>
                  <a:lnTo>
                    <a:pt x="527" y="1221"/>
                  </a:lnTo>
                  <a:cubicBezTo>
                    <a:pt x="211" y="1221"/>
                    <a:pt x="1" y="1537"/>
                    <a:pt x="211" y="1800"/>
                  </a:cubicBezTo>
                  <a:lnTo>
                    <a:pt x="444" y="2074"/>
                  </a:lnTo>
                  <a:lnTo>
                    <a:pt x="444" y="2074"/>
                  </a:lnTo>
                  <a:cubicBezTo>
                    <a:pt x="423" y="1876"/>
                    <a:pt x="553" y="1678"/>
                    <a:pt x="745" y="1678"/>
                  </a:cubicBezTo>
                  <a:cubicBezTo>
                    <a:pt x="776" y="1678"/>
                    <a:pt x="808" y="1683"/>
                    <a:pt x="842" y="1695"/>
                  </a:cubicBezTo>
                  <a:lnTo>
                    <a:pt x="2210" y="1800"/>
                  </a:lnTo>
                  <a:lnTo>
                    <a:pt x="2946" y="642"/>
                  </a:lnTo>
                  <a:cubicBezTo>
                    <a:pt x="2999" y="485"/>
                    <a:pt x="3157" y="432"/>
                    <a:pt x="3262" y="432"/>
                  </a:cubicBezTo>
                  <a:lnTo>
                    <a:pt x="3262" y="274"/>
                  </a:lnTo>
                  <a:cubicBezTo>
                    <a:pt x="3232" y="95"/>
                    <a:pt x="3067" y="1"/>
                    <a:pt x="2910" y="1"/>
                  </a:cubicBezTo>
                  <a:close/>
                  <a:moveTo>
                    <a:pt x="444" y="2074"/>
                  </a:moveTo>
                  <a:cubicBezTo>
                    <a:pt x="452" y="2143"/>
                    <a:pt x="478" y="2212"/>
                    <a:pt x="527" y="2273"/>
                  </a:cubicBezTo>
                  <a:lnTo>
                    <a:pt x="1078" y="2921"/>
                  </a:lnTo>
                  <a:lnTo>
                    <a:pt x="1078" y="2921"/>
                  </a:lnTo>
                  <a:lnTo>
                    <a:pt x="1105" y="2852"/>
                  </a:lnTo>
                  <a:lnTo>
                    <a:pt x="444" y="2074"/>
                  </a:lnTo>
                  <a:close/>
                  <a:moveTo>
                    <a:pt x="1078" y="2921"/>
                  </a:moveTo>
                  <a:lnTo>
                    <a:pt x="579" y="4167"/>
                  </a:lnTo>
                  <a:cubicBezTo>
                    <a:pt x="486" y="4401"/>
                    <a:pt x="642" y="4636"/>
                    <a:pt x="864" y="4684"/>
                  </a:cubicBezTo>
                  <a:lnTo>
                    <a:pt x="864" y="4684"/>
                  </a:lnTo>
                  <a:cubicBezTo>
                    <a:pt x="869" y="4671"/>
                    <a:pt x="879" y="4656"/>
                    <a:pt x="895" y="4640"/>
                  </a:cubicBezTo>
                  <a:lnTo>
                    <a:pt x="1421" y="3325"/>
                  </a:lnTo>
                  <a:lnTo>
                    <a:pt x="1078" y="2921"/>
                  </a:lnTo>
                  <a:close/>
                  <a:moveTo>
                    <a:pt x="864" y="4684"/>
                  </a:moveTo>
                  <a:cubicBezTo>
                    <a:pt x="856" y="4702"/>
                    <a:pt x="861" y="4715"/>
                    <a:pt x="881" y="4715"/>
                  </a:cubicBezTo>
                  <a:cubicBezTo>
                    <a:pt x="895" y="4715"/>
                    <a:pt x="917" y="4708"/>
                    <a:pt x="947" y="4693"/>
                  </a:cubicBezTo>
                  <a:cubicBezTo>
                    <a:pt x="919" y="4693"/>
                    <a:pt x="891" y="4690"/>
                    <a:pt x="864" y="4684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719" name="Google Shape;3719;p11"/>
          <p:cNvGrpSpPr/>
          <p:nvPr/>
        </p:nvGrpSpPr>
        <p:grpSpPr>
          <a:xfrm>
            <a:off x="-2279" y="-11449"/>
            <a:ext cx="12192214" cy="6882076"/>
            <a:chOff x="-2000" y="-12625"/>
            <a:chExt cx="10692000" cy="7589400"/>
          </a:xfrm>
        </p:grpSpPr>
        <p:sp>
          <p:nvSpPr>
            <p:cNvPr id="3720" name="Google Shape;3720;p11"/>
            <p:cNvSpPr/>
            <p:nvPr/>
          </p:nvSpPr>
          <p:spPr>
            <a:xfrm>
              <a:off x="-2000" y="-12625"/>
              <a:ext cx="10692000" cy="7589400"/>
            </a:xfrm>
            <a:prstGeom prst="frame">
              <a:avLst>
                <a:gd name="adj1" fmla="val 543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grpSp>
          <p:nvGrpSpPr>
            <p:cNvPr id="3721" name="Google Shape;3721;p11"/>
            <p:cNvGrpSpPr/>
            <p:nvPr/>
          </p:nvGrpSpPr>
          <p:grpSpPr>
            <a:xfrm>
              <a:off x="73845" y="61396"/>
              <a:ext cx="10544304" cy="7425379"/>
              <a:chOff x="73845" y="61396"/>
              <a:chExt cx="10544304" cy="7425379"/>
            </a:xfrm>
          </p:grpSpPr>
          <p:grpSp>
            <p:nvGrpSpPr>
              <p:cNvPr id="3722" name="Google Shape;3722;p11"/>
              <p:cNvGrpSpPr/>
              <p:nvPr/>
            </p:nvGrpSpPr>
            <p:grpSpPr>
              <a:xfrm rot="10800000" flipH="1">
                <a:off x="541072" y="720094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3723" name="Google Shape;3723;p11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3724" name="Google Shape;3724;p11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725" name="Google Shape;3725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26" name="Google Shape;372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27" name="Google Shape;372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28" name="Google Shape;372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729" name="Google Shape;3729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0" name="Google Shape;373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1" name="Google Shape;373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2" name="Google Shape;373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733" name="Google Shape;3733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4" name="Google Shape;373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5" name="Google Shape;373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6" name="Google Shape;373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737" name="Google Shape;3737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8" name="Google Shape;373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9" name="Google Shape;373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40" name="Google Shape;374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3741" name="Google Shape;3741;p11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3742" name="Google Shape;3742;p11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743" name="Google Shape;3743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44" name="Google Shape;3744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45" name="Google Shape;374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46" name="Google Shape;374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47" name="Google Shape;374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48" name="Google Shape;3748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49" name="Google Shape;374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0" name="Google Shape;375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1" name="Google Shape;375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52" name="Google Shape;3752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53" name="Google Shape;375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4" name="Google Shape;375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5" name="Google Shape;375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56" name="Google Shape;3756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57" name="Google Shape;375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8" name="Google Shape;375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9" name="Google Shape;375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  <p:grpSp>
                    <p:nvGrpSpPr>
                      <p:cNvPr id="3760" name="Google Shape;3760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61" name="Google Shape;3761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62" name="Google Shape;376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63" name="Google Shape;376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64" name="Google Shape;376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65" name="Google Shape;3765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66" name="Google Shape;376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67" name="Google Shape;376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68" name="Google Shape;376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69" name="Google Shape;3769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70" name="Google Shape;377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71" name="Google Shape;377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72" name="Google Shape;377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73" name="Google Shape;3773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74" name="Google Shape;377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75" name="Google Shape;377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76" name="Google Shape;377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777" name="Google Shape;3777;p11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778" name="Google Shape;3778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79" name="Google Shape;3779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0" name="Google Shape;378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1" name="Google Shape;378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2" name="Google Shape;378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83" name="Google Shape;3783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4" name="Google Shape;378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5" name="Google Shape;378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6" name="Google Shape;378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87" name="Google Shape;3787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8" name="Google Shape;378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9" name="Google Shape;378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0" name="Google Shape;379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91" name="Google Shape;3791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92" name="Google Shape;379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3" name="Google Shape;379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4" name="Google Shape;379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  <p:grpSp>
                    <p:nvGrpSpPr>
                      <p:cNvPr id="3795" name="Google Shape;3795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96" name="Google Shape;3796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97" name="Google Shape;379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8" name="Google Shape;379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9" name="Google Shape;379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00" name="Google Shape;3800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1" name="Google Shape;380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02" name="Google Shape;380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03" name="Google Shape;380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04" name="Google Shape;3804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5" name="Google Shape;380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06" name="Google Shape;380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07" name="Google Shape;380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08" name="Google Shape;3808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9" name="Google Shape;380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10" name="Google Shape;381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11" name="Google Shape;381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812" name="Google Shape;3812;p11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813" name="Google Shape;3813;p11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14" name="Google Shape;3814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15" name="Google Shape;3815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16" name="Google Shape;3816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817" name="Google Shape;3817;p11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18" name="Google Shape;3818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19" name="Google Shape;3819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0" name="Google Shape;3820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821" name="Google Shape;3821;p11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22" name="Google Shape;3822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3" name="Google Shape;3823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4" name="Google Shape;3824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825" name="Google Shape;3825;p11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26" name="Google Shape;3826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7" name="Google Shape;3827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8" name="Google Shape;3828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3829" name="Google Shape;3829;p11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3830" name="Google Shape;3830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831" name="Google Shape;383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832" name="Google Shape;383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833" name="Google Shape;383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3834" name="Google Shape;3834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835" name="Google Shape;383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836" name="Google Shape;383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837" name="Google Shape;383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</p:grpSp>
          </p:grpSp>
          <p:grpSp>
            <p:nvGrpSpPr>
              <p:cNvPr id="3838" name="Google Shape;3838;p11"/>
              <p:cNvGrpSpPr/>
              <p:nvPr/>
            </p:nvGrpSpPr>
            <p:grpSpPr>
              <a:xfrm>
                <a:off x="471460" y="6139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3839" name="Google Shape;3839;p11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3840" name="Google Shape;3840;p11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841" name="Google Shape;3841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42" name="Google Shape;384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43" name="Google Shape;384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44" name="Google Shape;384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845" name="Google Shape;3845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46" name="Google Shape;384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47" name="Google Shape;384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48" name="Google Shape;384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849" name="Google Shape;3849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50" name="Google Shape;385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51" name="Google Shape;385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52" name="Google Shape;385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853" name="Google Shape;3853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54" name="Google Shape;385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55" name="Google Shape;385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56" name="Google Shape;385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3857" name="Google Shape;3857;p11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3858" name="Google Shape;3858;p11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859" name="Google Shape;3859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60" name="Google Shape;3860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1" name="Google Shape;386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62" name="Google Shape;386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63" name="Google Shape;386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64" name="Google Shape;3864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5" name="Google Shape;386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66" name="Google Shape;386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67" name="Google Shape;386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68" name="Google Shape;3868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9" name="Google Shape;386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0" name="Google Shape;387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1" name="Google Shape;387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72" name="Google Shape;3872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73" name="Google Shape;387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4" name="Google Shape;387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5" name="Google Shape;387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  <p:grpSp>
                    <p:nvGrpSpPr>
                      <p:cNvPr id="3876" name="Google Shape;3876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77" name="Google Shape;3877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78" name="Google Shape;387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9" name="Google Shape;387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0" name="Google Shape;388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81" name="Google Shape;3881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82" name="Google Shape;388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3" name="Google Shape;388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4" name="Google Shape;388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85" name="Google Shape;3885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86" name="Google Shape;388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7" name="Google Shape;388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8" name="Google Shape;388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89" name="Google Shape;3889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90" name="Google Shape;389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91" name="Google Shape;389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92" name="Google Shape;389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893" name="Google Shape;3893;p11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894" name="Google Shape;3894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95" name="Google Shape;3895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96" name="Google Shape;389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97" name="Google Shape;389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98" name="Google Shape;389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99" name="Google Shape;3899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0" name="Google Shape;390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1" name="Google Shape;390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2" name="Google Shape;390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03" name="Google Shape;3903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4" name="Google Shape;390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5" name="Google Shape;390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6" name="Google Shape;390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07" name="Google Shape;3907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8" name="Google Shape;390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9" name="Google Shape;390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0" name="Google Shape;391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  <p:grpSp>
                    <p:nvGrpSpPr>
                      <p:cNvPr id="3911" name="Google Shape;3911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912" name="Google Shape;3912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13" name="Google Shape;391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4" name="Google Shape;391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5" name="Google Shape;391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16" name="Google Shape;3916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17" name="Google Shape;391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8" name="Google Shape;391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9" name="Google Shape;391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20" name="Google Shape;3920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21" name="Google Shape;392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22" name="Google Shape;392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23" name="Google Shape;392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24" name="Google Shape;3924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25" name="Google Shape;392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26" name="Google Shape;392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27" name="Google Shape;392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928" name="Google Shape;3928;p11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929" name="Google Shape;3929;p11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0" name="Google Shape;3930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1" name="Google Shape;3931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2" name="Google Shape;3932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933" name="Google Shape;3933;p11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4" name="Google Shape;3934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5" name="Google Shape;3935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6" name="Google Shape;3936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937" name="Google Shape;3937;p11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8" name="Google Shape;3938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9" name="Google Shape;3939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40" name="Google Shape;3940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941" name="Google Shape;3941;p11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42" name="Google Shape;3942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43" name="Google Shape;3943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44" name="Google Shape;3944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3945" name="Google Shape;3945;p11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3946" name="Google Shape;3946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947" name="Google Shape;394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948" name="Google Shape;394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949" name="Google Shape;394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3950" name="Google Shape;3950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951" name="Google Shape;395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952" name="Google Shape;395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953" name="Google Shape;395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</p:grpSp>
          </p:grpSp>
          <p:grpSp>
            <p:nvGrpSpPr>
              <p:cNvPr id="3954" name="Google Shape;3954;p11"/>
              <p:cNvGrpSpPr/>
              <p:nvPr/>
            </p:nvGrpSpPr>
            <p:grpSpPr>
              <a:xfrm>
                <a:off x="73845" y="987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3955" name="Google Shape;3955;p11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3956" name="Google Shape;3956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57" name="Google Shape;3957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58" name="Google Shape;395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59" name="Google Shape;395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0" name="Google Shape;396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61" name="Google Shape;3961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62" name="Google Shape;396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3" name="Google Shape;396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4" name="Google Shape;396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65" name="Google Shape;3965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66" name="Google Shape;396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7" name="Google Shape;396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8" name="Google Shape;396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69" name="Google Shape;3969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0" name="Google Shape;397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71" name="Google Shape;397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72" name="Google Shape;397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3973" name="Google Shape;3973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74" name="Google Shape;3974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5" name="Google Shape;397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76" name="Google Shape;397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77" name="Google Shape;397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78" name="Google Shape;3978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9" name="Google Shape;3979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0" name="Google Shape;3980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1" name="Google Shape;3981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82" name="Google Shape;3982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83" name="Google Shape;398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4" name="Google Shape;398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5" name="Google Shape;398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86" name="Google Shape;3986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87" name="Google Shape;398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8" name="Google Shape;398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9" name="Google Shape;398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</p:grpSp>
            <p:grpSp>
              <p:nvGrpSpPr>
                <p:cNvPr id="3990" name="Google Shape;3990;p11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3991" name="Google Shape;3991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92" name="Google Shape;3992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93" name="Google Shape;399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94" name="Google Shape;399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95" name="Google Shape;399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96" name="Google Shape;3996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97" name="Google Shape;399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98" name="Google Shape;399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99" name="Google Shape;399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00" name="Google Shape;4000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01" name="Google Shape;400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02" name="Google Shape;400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03" name="Google Shape;400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04" name="Google Shape;4004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05" name="Google Shape;400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06" name="Google Shape;400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07" name="Google Shape;400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4008" name="Google Shape;4008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09" name="Google Shape;4009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0" name="Google Shape;401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1" name="Google Shape;401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2" name="Google Shape;401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13" name="Google Shape;4013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4" name="Google Shape;401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5" name="Google Shape;401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6" name="Google Shape;401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17" name="Google Shape;4017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8" name="Google Shape;401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9" name="Google Shape;401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20" name="Google Shape;402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21" name="Google Shape;4021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22" name="Google Shape;402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23" name="Google Shape;402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24" name="Google Shape;402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</p:grpSp>
            <p:grpSp>
              <p:nvGrpSpPr>
                <p:cNvPr id="4025" name="Google Shape;4025;p11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4026" name="Google Shape;4026;p11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27" name="Google Shape;402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28" name="Google Shape;402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29" name="Google Shape;402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030" name="Google Shape;4030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1" name="Google Shape;403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32" name="Google Shape;403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33" name="Google Shape;403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034" name="Google Shape;4034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5" name="Google Shape;403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36" name="Google Shape;403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37" name="Google Shape;403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038" name="Google Shape;4038;p11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9" name="Google Shape;4039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40" name="Google Shape;4040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41" name="Google Shape;4041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</p:grpSp>
          </p:grpSp>
          <p:grpSp>
            <p:nvGrpSpPr>
              <p:cNvPr id="4042" name="Google Shape;4042;p11"/>
              <p:cNvGrpSpPr/>
              <p:nvPr/>
            </p:nvGrpSpPr>
            <p:grpSpPr>
              <a:xfrm>
                <a:off x="10332320" y="1452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4043" name="Google Shape;4043;p11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4044" name="Google Shape;4044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45" name="Google Shape;4045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46" name="Google Shape;404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47" name="Google Shape;404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48" name="Google Shape;404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49" name="Google Shape;4049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0" name="Google Shape;405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1" name="Google Shape;405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2" name="Google Shape;405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53" name="Google Shape;4053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4" name="Google Shape;405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5" name="Google Shape;405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6" name="Google Shape;405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57" name="Google Shape;4057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8" name="Google Shape;405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9" name="Google Shape;405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0" name="Google Shape;406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4061" name="Google Shape;4061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62" name="Google Shape;4062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63" name="Google Shape;406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4" name="Google Shape;406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5" name="Google Shape;406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66" name="Google Shape;4066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67" name="Google Shape;406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8" name="Google Shape;406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9" name="Google Shape;406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70" name="Google Shape;4070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71" name="Google Shape;407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72" name="Google Shape;407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73" name="Google Shape;407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74" name="Google Shape;4074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75" name="Google Shape;407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76" name="Google Shape;407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77" name="Google Shape;407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</p:grpSp>
            <p:grpSp>
              <p:nvGrpSpPr>
                <p:cNvPr id="4078" name="Google Shape;4078;p11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4079" name="Google Shape;4079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80" name="Google Shape;4080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1" name="Google Shape;408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82" name="Google Shape;408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83" name="Google Shape;408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84" name="Google Shape;4084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5" name="Google Shape;408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86" name="Google Shape;408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87" name="Google Shape;408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88" name="Google Shape;4088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9" name="Google Shape;4089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0" name="Google Shape;4090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1" name="Google Shape;4091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92" name="Google Shape;4092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93" name="Google Shape;409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4" name="Google Shape;409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5" name="Google Shape;409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4096" name="Google Shape;4096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97" name="Google Shape;4097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98" name="Google Shape;409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9" name="Google Shape;409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0" name="Google Shape;410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101" name="Google Shape;4101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02" name="Google Shape;410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3" name="Google Shape;410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4" name="Google Shape;410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105" name="Google Shape;4105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06" name="Google Shape;410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7" name="Google Shape;410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8" name="Google Shape;410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109" name="Google Shape;4109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10" name="Google Shape;411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11" name="Google Shape;411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12" name="Google Shape;411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</p:grpSp>
            <p:grpSp>
              <p:nvGrpSpPr>
                <p:cNvPr id="4113" name="Google Shape;4113;p11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4114" name="Google Shape;4114;p11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15" name="Google Shape;411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16" name="Google Shape;411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17" name="Google Shape;411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118" name="Google Shape;4118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19" name="Google Shape;4119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0" name="Google Shape;4120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1" name="Google Shape;4121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122" name="Google Shape;4122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23" name="Google Shape;4123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4" name="Google Shape;4124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5" name="Google Shape;4125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126" name="Google Shape;4126;p11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27" name="Google Shape;412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8" name="Google Shape;412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9" name="Google Shape;412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</p:grpSp>
          </p:grpSp>
        </p:grpSp>
      </p:grpSp>
      <p:grpSp>
        <p:nvGrpSpPr>
          <p:cNvPr id="4130" name="Google Shape;4130;p11"/>
          <p:cNvGrpSpPr/>
          <p:nvPr/>
        </p:nvGrpSpPr>
        <p:grpSpPr>
          <a:xfrm rot="-5400000" flipH="1">
            <a:off x="10516354" y="917431"/>
            <a:ext cx="1643764" cy="1837165"/>
            <a:chOff x="2130575" y="4054150"/>
            <a:chExt cx="1526875" cy="1369175"/>
          </a:xfrm>
        </p:grpSpPr>
        <p:sp>
          <p:nvSpPr>
            <p:cNvPr id="4131" name="Google Shape;4131;p11"/>
            <p:cNvSpPr/>
            <p:nvPr/>
          </p:nvSpPr>
          <p:spPr>
            <a:xfrm>
              <a:off x="3123500" y="4200050"/>
              <a:ext cx="422175" cy="528900"/>
            </a:xfrm>
            <a:custGeom>
              <a:avLst/>
              <a:gdLst/>
              <a:ahLst/>
              <a:cxnLst/>
              <a:rect l="l" t="t" r="r" b="b"/>
              <a:pathLst>
                <a:path w="16887" h="21156" extrusionOk="0">
                  <a:moveTo>
                    <a:pt x="13715" y="0"/>
                  </a:moveTo>
                  <a:cubicBezTo>
                    <a:pt x="13650" y="0"/>
                    <a:pt x="13585" y="3"/>
                    <a:pt x="13520" y="8"/>
                  </a:cubicBezTo>
                  <a:cubicBezTo>
                    <a:pt x="12152" y="60"/>
                    <a:pt x="11100" y="1323"/>
                    <a:pt x="11258" y="2690"/>
                  </a:cubicBezTo>
                  <a:cubicBezTo>
                    <a:pt x="11310" y="2743"/>
                    <a:pt x="11626" y="8477"/>
                    <a:pt x="8996" y="11528"/>
                  </a:cubicBezTo>
                  <a:cubicBezTo>
                    <a:pt x="7312" y="13422"/>
                    <a:pt x="3262" y="15421"/>
                    <a:pt x="1841" y="15999"/>
                  </a:cubicBezTo>
                  <a:cubicBezTo>
                    <a:pt x="579" y="16525"/>
                    <a:pt x="0" y="18051"/>
                    <a:pt x="526" y="19366"/>
                  </a:cubicBezTo>
                  <a:cubicBezTo>
                    <a:pt x="944" y="20410"/>
                    <a:pt x="2024" y="21156"/>
                    <a:pt x="3084" y="21156"/>
                  </a:cubicBezTo>
                  <a:cubicBezTo>
                    <a:pt x="3359" y="21156"/>
                    <a:pt x="3633" y="21105"/>
                    <a:pt x="3893" y="20997"/>
                  </a:cubicBezTo>
                  <a:cubicBezTo>
                    <a:pt x="4524" y="20734"/>
                    <a:pt x="10100" y="18156"/>
                    <a:pt x="12836" y="15000"/>
                  </a:cubicBezTo>
                  <a:cubicBezTo>
                    <a:pt x="16886" y="10318"/>
                    <a:pt x="16255" y="2638"/>
                    <a:pt x="16255" y="2322"/>
                  </a:cubicBezTo>
                  <a:cubicBezTo>
                    <a:pt x="16105" y="1018"/>
                    <a:pt x="15045" y="0"/>
                    <a:pt x="137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2" name="Google Shape;4132;p11"/>
            <p:cNvSpPr/>
            <p:nvPr/>
          </p:nvSpPr>
          <p:spPr>
            <a:xfrm>
              <a:off x="2130575" y="4693650"/>
              <a:ext cx="614175" cy="277850"/>
            </a:xfrm>
            <a:custGeom>
              <a:avLst/>
              <a:gdLst/>
              <a:ahLst/>
              <a:cxnLst/>
              <a:rect l="l" t="t" r="r" b="b"/>
              <a:pathLst>
                <a:path w="24567" h="11114" extrusionOk="0">
                  <a:moveTo>
                    <a:pt x="2841" y="1"/>
                  </a:moveTo>
                  <a:cubicBezTo>
                    <a:pt x="2308" y="1"/>
                    <a:pt x="1772" y="169"/>
                    <a:pt x="1316" y="516"/>
                  </a:cubicBezTo>
                  <a:cubicBezTo>
                    <a:pt x="211" y="1358"/>
                    <a:pt x="1" y="2936"/>
                    <a:pt x="842" y="3988"/>
                  </a:cubicBezTo>
                  <a:cubicBezTo>
                    <a:pt x="1053" y="4251"/>
                    <a:pt x="5787" y="10301"/>
                    <a:pt x="11889" y="11037"/>
                  </a:cubicBezTo>
                  <a:cubicBezTo>
                    <a:pt x="12371" y="11090"/>
                    <a:pt x="12872" y="11113"/>
                    <a:pt x="13381" y="11113"/>
                  </a:cubicBezTo>
                  <a:cubicBezTo>
                    <a:pt x="17482" y="11113"/>
                    <a:pt x="22164" y="9594"/>
                    <a:pt x="22726" y="9407"/>
                  </a:cubicBezTo>
                  <a:cubicBezTo>
                    <a:pt x="23988" y="8881"/>
                    <a:pt x="24567" y="7197"/>
                    <a:pt x="24094" y="5987"/>
                  </a:cubicBezTo>
                  <a:cubicBezTo>
                    <a:pt x="23760" y="4944"/>
                    <a:pt x="22731" y="4265"/>
                    <a:pt x="21663" y="4265"/>
                  </a:cubicBezTo>
                  <a:cubicBezTo>
                    <a:pt x="21385" y="4265"/>
                    <a:pt x="21104" y="4311"/>
                    <a:pt x="20832" y="4409"/>
                  </a:cubicBezTo>
                  <a:cubicBezTo>
                    <a:pt x="19561" y="4880"/>
                    <a:pt x="15972" y="5983"/>
                    <a:pt x="13346" y="5983"/>
                  </a:cubicBezTo>
                  <a:cubicBezTo>
                    <a:pt x="13038" y="5983"/>
                    <a:pt x="12744" y="5968"/>
                    <a:pt x="12468" y="5935"/>
                  </a:cubicBezTo>
                  <a:cubicBezTo>
                    <a:pt x="8470" y="5461"/>
                    <a:pt x="4945" y="990"/>
                    <a:pt x="4840" y="990"/>
                  </a:cubicBezTo>
                  <a:cubicBezTo>
                    <a:pt x="4346" y="341"/>
                    <a:pt x="3598" y="1"/>
                    <a:pt x="28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3" name="Google Shape;4133;p11"/>
            <p:cNvSpPr/>
            <p:nvPr/>
          </p:nvSpPr>
          <p:spPr>
            <a:xfrm>
              <a:off x="2409375" y="4054150"/>
              <a:ext cx="1248075" cy="1369175"/>
            </a:xfrm>
            <a:custGeom>
              <a:avLst/>
              <a:gdLst/>
              <a:ahLst/>
              <a:cxnLst/>
              <a:rect l="l" t="t" r="r" b="b"/>
              <a:pathLst>
                <a:path w="49923" h="54767" extrusionOk="0">
                  <a:moveTo>
                    <a:pt x="15118" y="1"/>
                  </a:moveTo>
                  <a:cubicBezTo>
                    <a:pt x="13475" y="1"/>
                    <a:pt x="11831" y="258"/>
                    <a:pt x="10259" y="793"/>
                  </a:cubicBezTo>
                  <a:cubicBezTo>
                    <a:pt x="2789" y="3371"/>
                    <a:pt x="1" y="12314"/>
                    <a:pt x="1579" y="19310"/>
                  </a:cubicBezTo>
                  <a:cubicBezTo>
                    <a:pt x="4314" y="29253"/>
                    <a:pt x="8628" y="45192"/>
                    <a:pt x="12205" y="54766"/>
                  </a:cubicBezTo>
                  <a:lnTo>
                    <a:pt x="49923" y="54766"/>
                  </a:lnTo>
                  <a:cubicBezTo>
                    <a:pt x="49923" y="54766"/>
                    <a:pt x="48345" y="50189"/>
                    <a:pt x="46398" y="45245"/>
                  </a:cubicBezTo>
                  <a:cubicBezTo>
                    <a:pt x="41296" y="32672"/>
                    <a:pt x="35404" y="20573"/>
                    <a:pt x="29196" y="8632"/>
                  </a:cubicBezTo>
                  <a:cubicBezTo>
                    <a:pt x="26657" y="3184"/>
                    <a:pt x="20896" y="1"/>
                    <a:pt x="15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4" name="Google Shape;4134;p11"/>
            <p:cNvSpPr/>
            <p:nvPr/>
          </p:nvSpPr>
          <p:spPr>
            <a:xfrm>
              <a:off x="2611900" y="4605225"/>
              <a:ext cx="641825" cy="388175"/>
            </a:xfrm>
            <a:custGeom>
              <a:avLst/>
              <a:gdLst/>
              <a:ahLst/>
              <a:cxnLst/>
              <a:rect l="l" t="t" r="r" b="b"/>
              <a:pathLst>
                <a:path w="25673" h="15527" extrusionOk="0">
                  <a:moveTo>
                    <a:pt x="21690" y="1"/>
                  </a:moveTo>
                  <a:cubicBezTo>
                    <a:pt x="19235" y="1"/>
                    <a:pt x="15521" y="1871"/>
                    <a:pt x="11784" y="3317"/>
                  </a:cubicBezTo>
                  <a:cubicBezTo>
                    <a:pt x="6208" y="5474"/>
                    <a:pt x="1" y="6947"/>
                    <a:pt x="1369" y="10524"/>
                  </a:cubicBezTo>
                  <a:cubicBezTo>
                    <a:pt x="2450" y="13208"/>
                    <a:pt x="7285" y="15526"/>
                    <a:pt x="11992" y="15526"/>
                  </a:cubicBezTo>
                  <a:cubicBezTo>
                    <a:pt x="13465" y="15526"/>
                    <a:pt x="14926" y="15299"/>
                    <a:pt x="16256" y="14785"/>
                  </a:cubicBezTo>
                  <a:cubicBezTo>
                    <a:pt x="21779" y="12628"/>
                    <a:pt x="25672" y="5158"/>
                    <a:pt x="24252" y="1634"/>
                  </a:cubicBezTo>
                  <a:cubicBezTo>
                    <a:pt x="23801" y="454"/>
                    <a:pt x="22898" y="1"/>
                    <a:pt x="21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5" name="Google Shape;4135;p11"/>
            <p:cNvSpPr/>
            <p:nvPr/>
          </p:nvSpPr>
          <p:spPr>
            <a:xfrm>
              <a:off x="2554050" y="4192525"/>
              <a:ext cx="483975" cy="427075"/>
            </a:xfrm>
            <a:custGeom>
              <a:avLst/>
              <a:gdLst/>
              <a:ahLst/>
              <a:cxnLst/>
              <a:rect l="l" t="t" r="r" b="b"/>
              <a:pathLst>
                <a:path w="19359" h="17083" extrusionOk="0">
                  <a:moveTo>
                    <a:pt x="9663" y="0"/>
                  </a:moveTo>
                  <a:cubicBezTo>
                    <a:pt x="8637" y="0"/>
                    <a:pt x="7592" y="184"/>
                    <a:pt x="6576" y="572"/>
                  </a:cubicBezTo>
                  <a:cubicBezTo>
                    <a:pt x="2157" y="2308"/>
                    <a:pt x="0" y="7200"/>
                    <a:pt x="1736" y="11619"/>
                  </a:cubicBezTo>
                  <a:cubicBezTo>
                    <a:pt x="3032" y="15021"/>
                    <a:pt x="6262" y="17082"/>
                    <a:pt x="9696" y="17082"/>
                  </a:cubicBezTo>
                  <a:cubicBezTo>
                    <a:pt x="10722" y="17082"/>
                    <a:pt x="11767" y="16898"/>
                    <a:pt x="12783" y="16511"/>
                  </a:cubicBezTo>
                  <a:cubicBezTo>
                    <a:pt x="17202" y="14775"/>
                    <a:pt x="19359" y="9830"/>
                    <a:pt x="17623" y="5464"/>
                  </a:cubicBezTo>
                  <a:cubicBezTo>
                    <a:pt x="16327" y="2062"/>
                    <a:pt x="13097" y="0"/>
                    <a:pt x="9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6" name="Google Shape;4136;p11"/>
            <p:cNvSpPr/>
            <p:nvPr/>
          </p:nvSpPr>
          <p:spPr>
            <a:xfrm>
              <a:off x="2554050" y="4192525"/>
              <a:ext cx="483975" cy="427075"/>
            </a:xfrm>
            <a:custGeom>
              <a:avLst/>
              <a:gdLst/>
              <a:ahLst/>
              <a:cxnLst/>
              <a:rect l="l" t="t" r="r" b="b"/>
              <a:pathLst>
                <a:path w="19359" h="17083" extrusionOk="0">
                  <a:moveTo>
                    <a:pt x="9663" y="0"/>
                  </a:moveTo>
                  <a:cubicBezTo>
                    <a:pt x="8637" y="0"/>
                    <a:pt x="7592" y="184"/>
                    <a:pt x="6576" y="572"/>
                  </a:cubicBezTo>
                  <a:cubicBezTo>
                    <a:pt x="2157" y="2308"/>
                    <a:pt x="0" y="7200"/>
                    <a:pt x="1736" y="11619"/>
                  </a:cubicBezTo>
                  <a:cubicBezTo>
                    <a:pt x="3032" y="15021"/>
                    <a:pt x="6262" y="17082"/>
                    <a:pt x="9696" y="17082"/>
                  </a:cubicBezTo>
                  <a:cubicBezTo>
                    <a:pt x="10722" y="17082"/>
                    <a:pt x="11767" y="16898"/>
                    <a:pt x="12783" y="16511"/>
                  </a:cubicBezTo>
                  <a:cubicBezTo>
                    <a:pt x="17202" y="14775"/>
                    <a:pt x="19359" y="9830"/>
                    <a:pt x="17623" y="5464"/>
                  </a:cubicBezTo>
                  <a:cubicBezTo>
                    <a:pt x="16327" y="2062"/>
                    <a:pt x="13097" y="0"/>
                    <a:pt x="9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7" name="Google Shape;4137;p11"/>
            <p:cNvSpPr/>
            <p:nvPr/>
          </p:nvSpPr>
          <p:spPr>
            <a:xfrm>
              <a:off x="2575075" y="4317275"/>
              <a:ext cx="441925" cy="302325"/>
            </a:xfrm>
            <a:custGeom>
              <a:avLst/>
              <a:gdLst/>
              <a:ahLst/>
              <a:cxnLst/>
              <a:rect l="l" t="t" r="r" b="b"/>
              <a:pathLst>
                <a:path w="17677" h="12093" extrusionOk="0">
                  <a:moveTo>
                    <a:pt x="1106" y="0"/>
                  </a:moveTo>
                  <a:lnTo>
                    <a:pt x="1106" y="0"/>
                  </a:lnTo>
                  <a:cubicBezTo>
                    <a:pt x="159" y="2052"/>
                    <a:pt x="1" y="4419"/>
                    <a:pt x="895" y="6629"/>
                  </a:cubicBezTo>
                  <a:cubicBezTo>
                    <a:pt x="2191" y="10031"/>
                    <a:pt x="5421" y="12092"/>
                    <a:pt x="8855" y="12092"/>
                  </a:cubicBezTo>
                  <a:cubicBezTo>
                    <a:pt x="9881" y="12092"/>
                    <a:pt x="10926" y="11908"/>
                    <a:pt x="11942" y="11521"/>
                  </a:cubicBezTo>
                  <a:cubicBezTo>
                    <a:pt x="15572" y="10101"/>
                    <a:pt x="17676" y="6418"/>
                    <a:pt x="17308" y="2736"/>
                  </a:cubicBezTo>
                  <a:lnTo>
                    <a:pt x="17308" y="2736"/>
                  </a:lnTo>
                  <a:cubicBezTo>
                    <a:pt x="16887" y="5103"/>
                    <a:pt x="15309" y="7260"/>
                    <a:pt x="12311" y="8470"/>
                  </a:cubicBezTo>
                  <a:cubicBezTo>
                    <a:pt x="11202" y="8911"/>
                    <a:pt x="10140" y="9110"/>
                    <a:pt x="9142" y="9110"/>
                  </a:cubicBezTo>
                  <a:cubicBezTo>
                    <a:pt x="4312" y="9110"/>
                    <a:pt x="975" y="4447"/>
                    <a:pt x="1106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8" name="Google Shape;4138;p11"/>
            <p:cNvSpPr/>
            <p:nvPr/>
          </p:nvSpPr>
          <p:spPr>
            <a:xfrm>
              <a:off x="2697400" y="4319950"/>
              <a:ext cx="195975" cy="172200"/>
            </a:xfrm>
            <a:custGeom>
              <a:avLst/>
              <a:gdLst/>
              <a:ahLst/>
              <a:cxnLst/>
              <a:rect l="l" t="t" r="r" b="b"/>
              <a:pathLst>
                <a:path w="7839" h="6888" extrusionOk="0">
                  <a:moveTo>
                    <a:pt x="3895" y="1"/>
                  </a:moveTo>
                  <a:cubicBezTo>
                    <a:pt x="3492" y="1"/>
                    <a:pt x="3082" y="68"/>
                    <a:pt x="2683" y="209"/>
                  </a:cubicBezTo>
                  <a:cubicBezTo>
                    <a:pt x="947" y="945"/>
                    <a:pt x="0" y="2892"/>
                    <a:pt x="737" y="4680"/>
                  </a:cubicBezTo>
                  <a:cubicBezTo>
                    <a:pt x="1268" y="6070"/>
                    <a:pt x="2593" y="6888"/>
                    <a:pt x="3996" y="6888"/>
                  </a:cubicBezTo>
                  <a:cubicBezTo>
                    <a:pt x="4399" y="6888"/>
                    <a:pt x="4809" y="6820"/>
                    <a:pt x="5208" y="6679"/>
                  </a:cubicBezTo>
                  <a:cubicBezTo>
                    <a:pt x="6944" y="5943"/>
                    <a:pt x="7838" y="3944"/>
                    <a:pt x="7155" y="2208"/>
                  </a:cubicBezTo>
                  <a:cubicBezTo>
                    <a:pt x="6623" y="819"/>
                    <a:pt x="529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9" name="Google Shape;4139;p11"/>
            <p:cNvSpPr/>
            <p:nvPr/>
          </p:nvSpPr>
          <p:spPr>
            <a:xfrm>
              <a:off x="2703975" y="4703925"/>
              <a:ext cx="168350" cy="100600"/>
            </a:xfrm>
            <a:custGeom>
              <a:avLst/>
              <a:gdLst/>
              <a:ahLst/>
              <a:cxnLst/>
              <a:rect l="l" t="t" r="r" b="b"/>
              <a:pathLst>
                <a:path w="6734" h="4024" extrusionOk="0">
                  <a:moveTo>
                    <a:pt x="6471" y="0"/>
                  </a:moveTo>
                  <a:lnTo>
                    <a:pt x="6471" y="0"/>
                  </a:lnTo>
                  <a:cubicBezTo>
                    <a:pt x="4103" y="842"/>
                    <a:pt x="1736" y="1684"/>
                    <a:pt x="0" y="2630"/>
                  </a:cubicBezTo>
                  <a:cubicBezTo>
                    <a:pt x="723" y="3506"/>
                    <a:pt x="1805" y="4023"/>
                    <a:pt x="2925" y="4023"/>
                  </a:cubicBezTo>
                  <a:cubicBezTo>
                    <a:pt x="3353" y="4023"/>
                    <a:pt x="3787" y="3948"/>
                    <a:pt x="4209" y="3788"/>
                  </a:cubicBezTo>
                  <a:cubicBezTo>
                    <a:pt x="5787" y="3209"/>
                    <a:pt x="6734" y="1578"/>
                    <a:pt x="64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0" name="Google Shape;4140;p11"/>
            <p:cNvSpPr/>
            <p:nvPr/>
          </p:nvSpPr>
          <p:spPr>
            <a:xfrm>
              <a:off x="2945950" y="4613175"/>
              <a:ext cx="165725" cy="97925"/>
            </a:xfrm>
            <a:custGeom>
              <a:avLst/>
              <a:gdLst/>
              <a:ahLst/>
              <a:cxnLst/>
              <a:rect l="l" t="t" r="r" b="b"/>
              <a:pathLst>
                <a:path w="6629" h="3917" extrusionOk="0">
                  <a:moveTo>
                    <a:pt x="6524" y="0"/>
                  </a:moveTo>
                  <a:lnTo>
                    <a:pt x="6524" y="0"/>
                  </a:lnTo>
                  <a:cubicBezTo>
                    <a:pt x="4577" y="474"/>
                    <a:pt x="2368" y="1421"/>
                    <a:pt x="1" y="2420"/>
                  </a:cubicBezTo>
                  <a:cubicBezTo>
                    <a:pt x="651" y="3377"/>
                    <a:pt x="1747" y="3916"/>
                    <a:pt x="2904" y="3916"/>
                  </a:cubicBezTo>
                  <a:cubicBezTo>
                    <a:pt x="3337" y="3916"/>
                    <a:pt x="3779" y="3840"/>
                    <a:pt x="4209" y="3683"/>
                  </a:cubicBezTo>
                  <a:cubicBezTo>
                    <a:pt x="5735" y="3104"/>
                    <a:pt x="6629" y="1526"/>
                    <a:pt x="6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1" name="Google Shape;4141;p11"/>
            <p:cNvSpPr/>
            <p:nvPr/>
          </p:nvSpPr>
          <p:spPr>
            <a:xfrm>
              <a:off x="2840750" y="4831125"/>
              <a:ext cx="316950" cy="162000"/>
            </a:xfrm>
            <a:custGeom>
              <a:avLst/>
              <a:gdLst/>
              <a:ahLst/>
              <a:cxnLst/>
              <a:rect l="l" t="t" r="r" b="b"/>
              <a:pathLst>
                <a:path w="12678" h="6480" extrusionOk="0">
                  <a:moveTo>
                    <a:pt x="8155" y="0"/>
                  </a:moveTo>
                  <a:cubicBezTo>
                    <a:pt x="7135" y="0"/>
                    <a:pt x="6099" y="187"/>
                    <a:pt x="5103" y="594"/>
                  </a:cubicBezTo>
                  <a:cubicBezTo>
                    <a:pt x="2525" y="1593"/>
                    <a:pt x="737" y="3750"/>
                    <a:pt x="0" y="6222"/>
                  </a:cubicBezTo>
                  <a:cubicBezTo>
                    <a:pt x="930" y="6388"/>
                    <a:pt x="1877" y="6480"/>
                    <a:pt x="2820" y="6480"/>
                  </a:cubicBezTo>
                  <a:cubicBezTo>
                    <a:pt x="4278" y="6480"/>
                    <a:pt x="5729" y="6260"/>
                    <a:pt x="7102" y="5749"/>
                  </a:cubicBezTo>
                  <a:cubicBezTo>
                    <a:pt x="9259" y="4907"/>
                    <a:pt x="11152" y="3224"/>
                    <a:pt x="12678" y="1277"/>
                  </a:cubicBezTo>
                  <a:cubicBezTo>
                    <a:pt x="11355" y="471"/>
                    <a:pt x="9774" y="0"/>
                    <a:pt x="8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4142" name="Google Shape;4142;p11"/>
          <p:cNvGrpSpPr/>
          <p:nvPr/>
        </p:nvGrpSpPr>
        <p:grpSpPr>
          <a:xfrm rot="5400000" flipH="1">
            <a:off x="348474" y="3406755"/>
            <a:ext cx="1825300" cy="2579460"/>
            <a:chOff x="598450" y="4075425"/>
            <a:chExt cx="1178375" cy="1336050"/>
          </a:xfrm>
        </p:grpSpPr>
        <p:sp>
          <p:nvSpPr>
            <p:cNvPr id="4143" name="Google Shape;4143;p11"/>
            <p:cNvSpPr/>
            <p:nvPr/>
          </p:nvSpPr>
          <p:spPr>
            <a:xfrm>
              <a:off x="670800" y="4420925"/>
              <a:ext cx="330100" cy="413750"/>
            </a:xfrm>
            <a:custGeom>
              <a:avLst/>
              <a:gdLst/>
              <a:ahLst/>
              <a:cxnLst/>
              <a:rect l="l" t="t" r="r" b="b"/>
              <a:pathLst>
                <a:path w="13204" h="16550" extrusionOk="0">
                  <a:moveTo>
                    <a:pt x="2441" y="1"/>
                  </a:moveTo>
                  <a:cubicBezTo>
                    <a:pt x="1461" y="1"/>
                    <a:pt x="576" y="757"/>
                    <a:pt x="526" y="1746"/>
                  </a:cubicBezTo>
                  <a:cubicBezTo>
                    <a:pt x="526" y="2009"/>
                    <a:pt x="0" y="8006"/>
                    <a:pt x="3209" y="11688"/>
                  </a:cubicBezTo>
                  <a:cubicBezTo>
                    <a:pt x="5313" y="14161"/>
                    <a:pt x="9679" y="16212"/>
                    <a:pt x="10205" y="16423"/>
                  </a:cubicBezTo>
                  <a:cubicBezTo>
                    <a:pt x="10400" y="16509"/>
                    <a:pt x="10608" y="16549"/>
                    <a:pt x="10819" y="16549"/>
                  </a:cubicBezTo>
                  <a:cubicBezTo>
                    <a:pt x="11636" y="16549"/>
                    <a:pt x="12501" y="15954"/>
                    <a:pt x="12836" y="15160"/>
                  </a:cubicBezTo>
                  <a:cubicBezTo>
                    <a:pt x="13204" y="14213"/>
                    <a:pt x="12730" y="12951"/>
                    <a:pt x="11784" y="12530"/>
                  </a:cubicBezTo>
                  <a:cubicBezTo>
                    <a:pt x="10626" y="12109"/>
                    <a:pt x="7470" y="10584"/>
                    <a:pt x="6155" y="9006"/>
                  </a:cubicBezTo>
                  <a:cubicBezTo>
                    <a:pt x="4051" y="6638"/>
                    <a:pt x="4366" y="2167"/>
                    <a:pt x="4366" y="2114"/>
                  </a:cubicBezTo>
                  <a:cubicBezTo>
                    <a:pt x="4471" y="1062"/>
                    <a:pt x="3682" y="63"/>
                    <a:pt x="2630" y="10"/>
                  </a:cubicBezTo>
                  <a:cubicBezTo>
                    <a:pt x="2567" y="4"/>
                    <a:pt x="2504" y="1"/>
                    <a:pt x="2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4" name="Google Shape;4144;p11"/>
            <p:cNvSpPr/>
            <p:nvPr/>
          </p:nvSpPr>
          <p:spPr>
            <a:xfrm>
              <a:off x="1296775" y="4806325"/>
              <a:ext cx="480050" cy="218650"/>
            </a:xfrm>
            <a:custGeom>
              <a:avLst/>
              <a:gdLst/>
              <a:ahLst/>
              <a:cxnLst/>
              <a:rect l="l" t="t" r="r" b="b"/>
              <a:pathLst>
                <a:path w="19202" h="8746" extrusionOk="0">
                  <a:moveTo>
                    <a:pt x="16988" y="0"/>
                  </a:moveTo>
                  <a:cubicBezTo>
                    <a:pt x="16405" y="0"/>
                    <a:pt x="15831" y="258"/>
                    <a:pt x="15467" y="744"/>
                  </a:cubicBezTo>
                  <a:cubicBezTo>
                    <a:pt x="15414" y="796"/>
                    <a:pt x="12626" y="4321"/>
                    <a:pt x="9470" y="4637"/>
                  </a:cubicBezTo>
                  <a:cubicBezTo>
                    <a:pt x="9258" y="4665"/>
                    <a:pt x="9029" y="4678"/>
                    <a:pt x="8787" y="4678"/>
                  </a:cubicBezTo>
                  <a:cubicBezTo>
                    <a:pt x="6807" y="4678"/>
                    <a:pt x="3978" y="3802"/>
                    <a:pt x="2947" y="3427"/>
                  </a:cubicBezTo>
                  <a:cubicBezTo>
                    <a:pt x="2761" y="3354"/>
                    <a:pt x="2565" y="3321"/>
                    <a:pt x="2367" y="3321"/>
                  </a:cubicBezTo>
                  <a:cubicBezTo>
                    <a:pt x="1557" y="3321"/>
                    <a:pt x="718" y="3886"/>
                    <a:pt x="422" y="4689"/>
                  </a:cubicBezTo>
                  <a:cubicBezTo>
                    <a:pt x="1" y="5689"/>
                    <a:pt x="474" y="7004"/>
                    <a:pt x="1421" y="7372"/>
                  </a:cubicBezTo>
                  <a:cubicBezTo>
                    <a:pt x="1936" y="7559"/>
                    <a:pt x="5616" y="8746"/>
                    <a:pt x="8756" y="8746"/>
                  </a:cubicBezTo>
                  <a:cubicBezTo>
                    <a:pt x="9145" y="8746"/>
                    <a:pt x="9525" y="8728"/>
                    <a:pt x="9891" y="8687"/>
                  </a:cubicBezTo>
                  <a:cubicBezTo>
                    <a:pt x="14678" y="8109"/>
                    <a:pt x="18413" y="3374"/>
                    <a:pt x="18571" y="3164"/>
                  </a:cubicBezTo>
                  <a:cubicBezTo>
                    <a:pt x="19202" y="2322"/>
                    <a:pt x="19097" y="1059"/>
                    <a:pt x="18202" y="428"/>
                  </a:cubicBezTo>
                  <a:cubicBezTo>
                    <a:pt x="17846" y="139"/>
                    <a:pt x="17415" y="0"/>
                    <a:pt x="16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5" name="Google Shape;4145;p11"/>
            <p:cNvSpPr/>
            <p:nvPr/>
          </p:nvSpPr>
          <p:spPr>
            <a:xfrm>
              <a:off x="598450" y="4434950"/>
              <a:ext cx="920625" cy="976525"/>
            </a:xfrm>
            <a:custGeom>
              <a:avLst/>
              <a:gdLst/>
              <a:ahLst/>
              <a:cxnLst/>
              <a:rect l="l" t="t" r="r" b="b"/>
              <a:pathLst>
                <a:path w="36825" h="39061" extrusionOk="0">
                  <a:moveTo>
                    <a:pt x="24563" y="1"/>
                  </a:moveTo>
                  <a:cubicBezTo>
                    <a:pt x="20645" y="1"/>
                    <a:pt x="17062" y="2146"/>
                    <a:pt x="13941" y="6866"/>
                  </a:cubicBezTo>
                  <a:cubicBezTo>
                    <a:pt x="9733" y="13705"/>
                    <a:pt x="7365" y="18492"/>
                    <a:pt x="3525" y="29013"/>
                  </a:cubicBezTo>
                  <a:cubicBezTo>
                    <a:pt x="1895" y="33484"/>
                    <a:pt x="369" y="37693"/>
                    <a:pt x="1" y="39061"/>
                  </a:cubicBezTo>
                  <a:lnTo>
                    <a:pt x="28355" y="39061"/>
                  </a:lnTo>
                  <a:cubicBezTo>
                    <a:pt x="28618" y="38482"/>
                    <a:pt x="30827" y="31854"/>
                    <a:pt x="31038" y="31275"/>
                  </a:cubicBezTo>
                  <a:cubicBezTo>
                    <a:pt x="33247" y="25068"/>
                    <a:pt x="33668" y="22437"/>
                    <a:pt x="35562" y="15283"/>
                  </a:cubicBezTo>
                  <a:cubicBezTo>
                    <a:pt x="36824" y="9760"/>
                    <a:pt x="34615" y="2763"/>
                    <a:pt x="28776" y="764"/>
                  </a:cubicBezTo>
                  <a:cubicBezTo>
                    <a:pt x="27335" y="261"/>
                    <a:pt x="25929" y="1"/>
                    <a:pt x="24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6" name="Google Shape;4146;p11"/>
            <p:cNvSpPr/>
            <p:nvPr/>
          </p:nvSpPr>
          <p:spPr>
            <a:xfrm>
              <a:off x="898300" y="4737900"/>
              <a:ext cx="503725" cy="303450"/>
            </a:xfrm>
            <a:custGeom>
              <a:avLst/>
              <a:gdLst/>
              <a:ahLst/>
              <a:cxnLst/>
              <a:rect l="l" t="t" r="r" b="b"/>
              <a:pathLst>
                <a:path w="20149" h="12138" extrusionOk="0">
                  <a:moveTo>
                    <a:pt x="3061" y="1"/>
                  </a:moveTo>
                  <a:cubicBezTo>
                    <a:pt x="2109" y="1"/>
                    <a:pt x="1399" y="355"/>
                    <a:pt x="1053" y="1271"/>
                  </a:cubicBezTo>
                  <a:cubicBezTo>
                    <a:pt x="1" y="4007"/>
                    <a:pt x="3052" y="9846"/>
                    <a:pt x="7365" y="11582"/>
                  </a:cubicBezTo>
                  <a:cubicBezTo>
                    <a:pt x="8408" y="11967"/>
                    <a:pt x="9550" y="12138"/>
                    <a:pt x="10701" y="12138"/>
                  </a:cubicBezTo>
                  <a:cubicBezTo>
                    <a:pt x="14427" y="12138"/>
                    <a:pt x="18240" y="10345"/>
                    <a:pt x="19044" y="8215"/>
                  </a:cubicBezTo>
                  <a:cubicBezTo>
                    <a:pt x="20148" y="5427"/>
                    <a:pt x="15309" y="4323"/>
                    <a:pt x="10890" y="2639"/>
                  </a:cubicBezTo>
                  <a:cubicBezTo>
                    <a:pt x="7960" y="1474"/>
                    <a:pt x="5005" y="1"/>
                    <a:pt x="3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7" name="Google Shape;4147;p11"/>
            <p:cNvSpPr/>
            <p:nvPr/>
          </p:nvSpPr>
          <p:spPr>
            <a:xfrm>
              <a:off x="1232350" y="4075425"/>
              <a:ext cx="401125" cy="364875"/>
            </a:xfrm>
            <a:custGeom>
              <a:avLst/>
              <a:gdLst/>
              <a:ahLst/>
              <a:cxnLst/>
              <a:rect l="l" t="t" r="r" b="b"/>
              <a:pathLst>
                <a:path w="16045" h="14595" extrusionOk="0">
                  <a:moveTo>
                    <a:pt x="8008" y="0"/>
                  </a:moveTo>
                  <a:cubicBezTo>
                    <a:pt x="4696" y="0"/>
                    <a:pt x="1710" y="2256"/>
                    <a:pt x="947" y="5624"/>
                  </a:cubicBezTo>
                  <a:cubicBezTo>
                    <a:pt x="0" y="9517"/>
                    <a:pt x="2420" y="13462"/>
                    <a:pt x="6366" y="14409"/>
                  </a:cubicBezTo>
                  <a:cubicBezTo>
                    <a:pt x="6912" y="14534"/>
                    <a:pt x="7460" y="14595"/>
                    <a:pt x="8000" y="14595"/>
                  </a:cubicBezTo>
                  <a:cubicBezTo>
                    <a:pt x="11307" y="14595"/>
                    <a:pt x="14337" y="12337"/>
                    <a:pt x="15151" y="8991"/>
                  </a:cubicBezTo>
                  <a:cubicBezTo>
                    <a:pt x="16045" y="5045"/>
                    <a:pt x="13625" y="1100"/>
                    <a:pt x="9732" y="206"/>
                  </a:cubicBezTo>
                  <a:cubicBezTo>
                    <a:pt x="9154" y="67"/>
                    <a:pt x="8576" y="0"/>
                    <a:pt x="8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8" name="Google Shape;4148;p11"/>
            <p:cNvSpPr/>
            <p:nvPr/>
          </p:nvSpPr>
          <p:spPr>
            <a:xfrm>
              <a:off x="1011400" y="4744675"/>
              <a:ext cx="128900" cy="76425"/>
            </a:xfrm>
            <a:custGeom>
              <a:avLst/>
              <a:gdLst/>
              <a:ahLst/>
              <a:cxnLst/>
              <a:rect l="l" t="t" r="r" b="b"/>
              <a:pathLst>
                <a:path w="5156" h="3057" extrusionOk="0">
                  <a:moveTo>
                    <a:pt x="106" y="1"/>
                  </a:moveTo>
                  <a:lnTo>
                    <a:pt x="106" y="1"/>
                  </a:lnTo>
                  <a:cubicBezTo>
                    <a:pt x="1" y="1158"/>
                    <a:pt x="632" y="2368"/>
                    <a:pt x="1894" y="2894"/>
                  </a:cubicBezTo>
                  <a:cubicBezTo>
                    <a:pt x="2224" y="3004"/>
                    <a:pt x="2556" y="3056"/>
                    <a:pt x="2880" y="3056"/>
                  </a:cubicBezTo>
                  <a:cubicBezTo>
                    <a:pt x="3800" y="3056"/>
                    <a:pt x="4650" y="2634"/>
                    <a:pt x="5156" y="1895"/>
                  </a:cubicBezTo>
                  <a:cubicBezTo>
                    <a:pt x="3315" y="1106"/>
                    <a:pt x="1579" y="369"/>
                    <a:pt x="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9" name="Google Shape;4149;p11"/>
            <p:cNvSpPr/>
            <p:nvPr/>
          </p:nvSpPr>
          <p:spPr>
            <a:xfrm>
              <a:off x="1270475" y="4369375"/>
              <a:ext cx="130225" cy="231225"/>
            </a:xfrm>
            <a:custGeom>
              <a:avLst/>
              <a:gdLst/>
              <a:ahLst/>
              <a:cxnLst/>
              <a:rect l="l" t="t" r="r" b="b"/>
              <a:pathLst>
                <a:path w="5209" h="9249" extrusionOk="0">
                  <a:moveTo>
                    <a:pt x="4070" y="1"/>
                  </a:moveTo>
                  <a:cubicBezTo>
                    <a:pt x="3868" y="1"/>
                    <a:pt x="3662" y="69"/>
                    <a:pt x="3473" y="231"/>
                  </a:cubicBezTo>
                  <a:cubicBezTo>
                    <a:pt x="2315" y="1125"/>
                    <a:pt x="1789" y="2493"/>
                    <a:pt x="1158" y="3808"/>
                  </a:cubicBezTo>
                  <a:cubicBezTo>
                    <a:pt x="580" y="5228"/>
                    <a:pt x="1" y="6649"/>
                    <a:pt x="211" y="8174"/>
                  </a:cubicBezTo>
                  <a:cubicBezTo>
                    <a:pt x="248" y="8724"/>
                    <a:pt x="770" y="9249"/>
                    <a:pt x="1315" y="9249"/>
                  </a:cubicBezTo>
                  <a:cubicBezTo>
                    <a:pt x="1552" y="9249"/>
                    <a:pt x="1793" y="9150"/>
                    <a:pt x="2000" y="8911"/>
                  </a:cubicBezTo>
                  <a:cubicBezTo>
                    <a:pt x="2894" y="7859"/>
                    <a:pt x="3368" y="6544"/>
                    <a:pt x="3894" y="5228"/>
                  </a:cubicBezTo>
                  <a:cubicBezTo>
                    <a:pt x="4420" y="3913"/>
                    <a:pt x="5209" y="2598"/>
                    <a:pt x="5209" y="1125"/>
                  </a:cubicBezTo>
                  <a:cubicBezTo>
                    <a:pt x="5209" y="578"/>
                    <a:pt x="4656" y="1"/>
                    <a:pt x="40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0" name="Google Shape;4150;p11"/>
            <p:cNvSpPr/>
            <p:nvPr/>
          </p:nvSpPr>
          <p:spPr>
            <a:xfrm>
              <a:off x="1290200" y="4132675"/>
              <a:ext cx="286725" cy="252175"/>
            </a:xfrm>
            <a:custGeom>
              <a:avLst/>
              <a:gdLst/>
              <a:ahLst/>
              <a:cxnLst/>
              <a:rect l="l" t="t" r="r" b="b"/>
              <a:pathLst>
                <a:path w="11469" h="10087" extrusionOk="0">
                  <a:moveTo>
                    <a:pt x="5702" y="0"/>
                  </a:moveTo>
                  <a:cubicBezTo>
                    <a:pt x="3687" y="0"/>
                    <a:pt x="1732" y="1238"/>
                    <a:pt x="1000" y="3229"/>
                  </a:cubicBezTo>
                  <a:cubicBezTo>
                    <a:pt x="1" y="5806"/>
                    <a:pt x="1316" y="8752"/>
                    <a:pt x="3894" y="9752"/>
                  </a:cubicBezTo>
                  <a:cubicBezTo>
                    <a:pt x="4481" y="9979"/>
                    <a:pt x="5087" y="10087"/>
                    <a:pt x="5684" y="10087"/>
                  </a:cubicBezTo>
                  <a:cubicBezTo>
                    <a:pt x="7712" y="10087"/>
                    <a:pt x="9645" y="8849"/>
                    <a:pt x="10417" y="6858"/>
                  </a:cubicBezTo>
                  <a:cubicBezTo>
                    <a:pt x="11469" y="4228"/>
                    <a:pt x="10154" y="1335"/>
                    <a:pt x="7471" y="335"/>
                  </a:cubicBezTo>
                  <a:cubicBezTo>
                    <a:pt x="6896" y="108"/>
                    <a:pt x="6296" y="0"/>
                    <a:pt x="5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1" name="Google Shape;4151;p11"/>
            <p:cNvSpPr/>
            <p:nvPr/>
          </p:nvSpPr>
          <p:spPr>
            <a:xfrm>
              <a:off x="1290200" y="4132675"/>
              <a:ext cx="286725" cy="252175"/>
            </a:xfrm>
            <a:custGeom>
              <a:avLst/>
              <a:gdLst/>
              <a:ahLst/>
              <a:cxnLst/>
              <a:rect l="l" t="t" r="r" b="b"/>
              <a:pathLst>
                <a:path w="11469" h="10087" extrusionOk="0">
                  <a:moveTo>
                    <a:pt x="5702" y="0"/>
                  </a:moveTo>
                  <a:cubicBezTo>
                    <a:pt x="3687" y="0"/>
                    <a:pt x="1732" y="1238"/>
                    <a:pt x="1000" y="3229"/>
                  </a:cubicBezTo>
                  <a:cubicBezTo>
                    <a:pt x="1" y="5806"/>
                    <a:pt x="1316" y="8752"/>
                    <a:pt x="3894" y="9752"/>
                  </a:cubicBezTo>
                  <a:cubicBezTo>
                    <a:pt x="4481" y="9979"/>
                    <a:pt x="5087" y="10087"/>
                    <a:pt x="5684" y="10087"/>
                  </a:cubicBezTo>
                  <a:cubicBezTo>
                    <a:pt x="7712" y="10087"/>
                    <a:pt x="9645" y="8849"/>
                    <a:pt x="10417" y="6858"/>
                  </a:cubicBezTo>
                  <a:cubicBezTo>
                    <a:pt x="11469" y="4228"/>
                    <a:pt x="10154" y="1335"/>
                    <a:pt x="7471" y="335"/>
                  </a:cubicBezTo>
                  <a:cubicBezTo>
                    <a:pt x="6896" y="108"/>
                    <a:pt x="6296" y="0"/>
                    <a:pt x="5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2" name="Google Shape;4152;p11"/>
            <p:cNvSpPr/>
            <p:nvPr/>
          </p:nvSpPr>
          <p:spPr>
            <a:xfrm>
              <a:off x="1302050" y="4205475"/>
              <a:ext cx="260425" cy="177700"/>
            </a:xfrm>
            <a:custGeom>
              <a:avLst/>
              <a:gdLst/>
              <a:ahLst/>
              <a:cxnLst/>
              <a:rect l="l" t="t" r="r" b="b"/>
              <a:pathLst>
                <a:path w="10417" h="7108" extrusionOk="0">
                  <a:moveTo>
                    <a:pt x="9785" y="1"/>
                  </a:moveTo>
                  <a:lnTo>
                    <a:pt x="9785" y="1"/>
                  </a:lnTo>
                  <a:cubicBezTo>
                    <a:pt x="9829" y="2617"/>
                    <a:pt x="7885" y="5377"/>
                    <a:pt x="5032" y="5377"/>
                  </a:cubicBezTo>
                  <a:cubicBezTo>
                    <a:pt x="4442" y="5377"/>
                    <a:pt x="3814" y="5260"/>
                    <a:pt x="3157" y="4998"/>
                  </a:cubicBezTo>
                  <a:cubicBezTo>
                    <a:pt x="1368" y="4315"/>
                    <a:pt x="474" y="2999"/>
                    <a:pt x="211" y="1632"/>
                  </a:cubicBezTo>
                  <a:lnTo>
                    <a:pt x="211" y="1632"/>
                  </a:lnTo>
                  <a:cubicBezTo>
                    <a:pt x="0" y="3789"/>
                    <a:pt x="1210" y="5998"/>
                    <a:pt x="3367" y="6787"/>
                  </a:cubicBezTo>
                  <a:cubicBezTo>
                    <a:pt x="3944" y="7003"/>
                    <a:pt x="4545" y="7107"/>
                    <a:pt x="5141" y="7107"/>
                  </a:cubicBezTo>
                  <a:cubicBezTo>
                    <a:pt x="7155" y="7107"/>
                    <a:pt x="9107" y="5923"/>
                    <a:pt x="9838" y="3894"/>
                  </a:cubicBezTo>
                  <a:cubicBezTo>
                    <a:pt x="10416" y="2631"/>
                    <a:pt x="10364" y="1158"/>
                    <a:pt x="9785" y="1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3" name="Google Shape;4153;p11"/>
            <p:cNvSpPr/>
            <p:nvPr/>
          </p:nvSpPr>
          <p:spPr>
            <a:xfrm>
              <a:off x="1375700" y="4207125"/>
              <a:ext cx="115750" cy="101975"/>
            </a:xfrm>
            <a:custGeom>
              <a:avLst/>
              <a:gdLst/>
              <a:ahLst/>
              <a:cxnLst/>
              <a:rect l="l" t="t" r="r" b="b"/>
              <a:pathLst>
                <a:path w="4630" h="4079" extrusionOk="0">
                  <a:moveTo>
                    <a:pt x="2298" y="0"/>
                  </a:moveTo>
                  <a:cubicBezTo>
                    <a:pt x="1478" y="0"/>
                    <a:pt x="703" y="497"/>
                    <a:pt x="421" y="1303"/>
                  </a:cubicBezTo>
                  <a:cubicBezTo>
                    <a:pt x="0" y="2355"/>
                    <a:pt x="526" y="3565"/>
                    <a:pt x="1578" y="3933"/>
                  </a:cubicBezTo>
                  <a:cubicBezTo>
                    <a:pt x="1825" y="4032"/>
                    <a:pt x="2080" y="4078"/>
                    <a:pt x="2332" y="4078"/>
                  </a:cubicBezTo>
                  <a:cubicBezTo>
                    <a:pt x="3152" y="4078"/>
                    <a:pt x="3927" y="3581"/>
                    <a:pt x="4209" y="2776"/>
                  </a:cubicBezTo>
                  <a:cubicBezTo>
                    <a:pt x="4630" y="1724"/>
                    <a:pt x="4103" y="514"/>
                    <a:pt x="3051" y="145"/>
                  </a:cubicBezTo>
                  <a:cubicBezTo>
                    <a:pt x="2805" y="47"/>
                    <a:pt x="2549" y="0"/>
                    <a:pt x="2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4" name="Google Shape;4154;p11"/>
            <p:cNvSpPr/>
            <p:nvPr/>
          </p:nvSpPr>
          <p:spPr>
            <a:xfrm>
              <a:off x="1198150" y="4815700"/>
              <a:ext cx="131550" cy="78525"/>
            </a:xfrm>
            <a:custGeom>
              <a:avLst/>
              <a:gdLst/>
              <a:ahLst/>
              <a:cxnLst/>
              <a:rect l="l" t="t" r="r" b="b"/>
              <a:pathLst>
                <a:path w="5262" h="3141" extrusionOk="0">
                  <a:moveTo>
                    <a:pt x="211" y="1"/>
                  </a:moveTo>
                  <a:lnTo>
                    <a:pt x="211" y="1"/>
                  </a:lnTo>
                  <a:cubicBezTo>
                    <a:pt x="1" y="1211"/>
                    <a:pt x="737" y="2473"/>
                    <a:pt x="2000" y="2946"/>
                  </a:cubicBezTo>
                  <a:cubicBezTo>
                    <a:pt x="2322" y="3078"/>
                    <a:pt x="2656" y="3141"/>
                    <a:pt x="2988" y="3141"/>
                  </a:cubicBezTo>
                  <a:cubicBezTo>
                    <a:pt x="3848" y="3141"/>
                    <a:pt x="4692" y="2721"/>
                    <a:pt x="5261" y="2000"/>
                  </a:cubicBezTo>
                  <a:cubicBezTo>
                    <a:pt x="3946" y="1316"/>
                    <a:pt x="2105" y="632"/>
                    <a:pt x="2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5" name="Google Shape;4155;p11"/>
            <p:cNvSpPr/>
            <p:nvPr/>
          </p:nvSpPr>
          <p:spPr>
            <a:xfrm>
              <a:off x="975900" y="4916025"/>
              <a:ext cx="248575" cy="125950"/>
            </a:xfrm>
            <a:custGeom>
              <a:avLst/>
              <a:gdLst/>
              <a:ahLst/>
              <a:cxnLst/>
              <a:rect l="l" t="t" r="r" b="b"/>
              <a:pathLst>
                <a:path w="9943" h="5038" extrusionOk="0">
                  <a:moveTo>
                    <a:pt x="3500" y="0"/>
                  </a:moveTo>
                  <a:cubicBezTo>
                    <a:pt x="2257" y="0"/>
                    <a:pt x="1052" y="348"/>
                    <a:pt x="0" y="985"/>
                  </a:cubicBezTo>
                  <a:cubicBezTo>
                    <a:pt x="1158" y="2458"/>
                    <a:pt x="2631" y="3773"/>
                    <a:pt x="4367" y="4457"/>
                  </a:cubicBezTo>
                  <a:cubicBezTo>
                    <a:pt x="5409" y="4848"/>
                    <a:pt x="6572" y="5037"/>
                    <a:pt x="7757" y="5037"/>
                  </a:cubicBezTo>
                  <a:cubicBezTo>
                    <a:pt x="8485" y="5037"/>
                    <a:pt x="9221" y="4965"/>
                    <a:pt x="9943" y="4825"/>
                  </a:cubicBezTo>
                  <a:cubicBezTo>
                    <a:pt x="9364" y="2879"/>
                    <a:pt x="7891" y="1248"/>
                    <a:pt x="5945" y="459"/>
                  </a:cubicBezTo>
                  <a:cubicBezTo>
                    <a:pt x="5135" y="148"/>
                    <a:pt x="4310" y="0"/>
                    <a:pt x="3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sp>
        <p:nvSpPr>
          <p:cNvPr id="4156" name="Google Shape;4156;p11"/>
          <p:cNvSpPr/>
          <p:nvPr/>
        </p:nvSpPr>
        <p:spPr>
          <a:xfrm>
            <a:off x="1189660" y="5654952"/>
            <a:ext cx="1479138" cy="558223"/>
          </a:xfrm>
          <a:custGeom>
            <a:avLst/>
            <a:gdLst/>
            <a:ahLst/>
            <a:cxnLst/>
            <a:rect l="l" t="t" r="r" b="b"/>
            <a:pathLst>
              <a:path w="24725" h="10627" extrusionOk="0">
                <a:moveTo>
                  <a:pt x="7312" y="0"/>
                </a:moveTo>
                <a:cubicBezTo>
                  <a:pt x="6681" y="0"/>
                  <a:pt x="6050" y="210"/>
                  <a:pt x="5471" y="473"/>
                </a:cubicBezTo>
                <a:cubicBezTo>
                  <a:pt x="4892" y="631"/>
                  <a:pt x="4366" y="1052"/>
                  <a:pt x="3893" y="1526"/>
                </a:cubicBezTo>
                <a:cubicBezTo>
                  <a:pt x="3420" y="1946"/>
                  <a:pt x="3104" y="2578"/>
                  <a:pt x="2894" y="3156"/>
                </a:cubicBezTo>
                <a:cubicBezTo>
                  <a:pt x="2630" y="3735"/>
                  <a:pt x="2525" y="4419"/>
                  <a:pt x="2578" y="5050"/>
                </a:cubicBezTo>
                <a:cubicBezTo>
                  <a:pt x="2630" y="5471"/>
                  <a:pt x="2736" y="5892"/>
                  <a:pt x="2788" y="6313"/>
                </a:cubicBezTo>
                <a:cubicBezTo>
                  <a:pt x="2999" y="6891"/>
                  <a:pt x="3262" y="7417"/>
                  <a:pt x="3630" y="7891"/>
                </a:cubicBezTo>
                <a:cubicBezTo>
                  <a:pt x="3157" y="7943"/>
                  <a:pt x="2736" y="8101"/>
                  <a:pt x="2262" y="8259"/>
                </a:cubicBezTo>
                <a:cubicBezTo>
                  <a:pt x="1736" y="8469"/>
                  <a:pt x="1263" y="8785"/>
                  <a:pt x="895" y="9258"/>
                </a:cubicBezTo>
                <a:cubicBezTo>
                  <a:pt x="474" y="9679"/>
                  <a:pt x="211" y="10100"/>
                  <a:pt x="0" y="10626"/>
                </a:cubicBezTo>
                <a:lnTo>
                  <a:pt x="24725" y="10626"/>
                </a:lnTo>
                <a:cubicBezTo>
                  <a:pt x="24462" y="10048"/>
                  <a:pt x="24093" y="9521"/>
                  <a:pt x="23620" y="9048"/>
                </a:cubicBezTo>
                <a:cubicBezTo>
                  <a:pt x="23304" y="8785"/>
                  <a:pt x="22883" y="8522"/>
                  <a:pt x="22568" y="8364"/>
                </a:cubicBezTo>
                <a:cubicBezTo>
                  <a:pt x="21779" y="7943"/>
                  <a:pt x="20937" y="7733"/>
                  <a:pt x="19990" y="7733"/>
                </a:cubicBezTo>
                <a:cubicBezTo>
                  <a:pt x="19622" y="7733"/>
                  <a:pt x="19201" y="7838"/>
                  <a:pt x="18885" y="7943"/>
                </a:cubicBezTo>
                <a:cubicBezTo>
                  <a:pt x="18833" y="7680"/>
                  <a:pt x="18833" y="7417"/>
                  <a:pt x="18780" y="7154"/>
                </a:cubicBezTo>
                <a:cubicBezTo>
                  <a:pt x="18517" y="6365"/>
                  <a:pt x="18096" y="5629"/>
                  <a:pt x="17465" y="5103"/>
                </a:cubicBezTo>
                <a:cubicBezTo>
                  <a:pt x="17097" y="4840"/>
                  <a:pt x="16781" y="4682"/>
                  <a:pt x="16466" y="4419"/>
                </a:cubicBezTo>
                <a:cubicBezTo>
                  <a:pt x="15677" y="3998"/>
                  <a:pt x="14887" y="3788"/>
                  <a:pt x="13941" y="3788"/>
                </a:cubicBezTo>
                <a:cubicBezTo>
                  <a:pt x="13362" y="3788"/>
                  <a:pt x="12888" y="3945"/>
                  <a:pt x="12362" y="4156"/>
                </a:cubicBezTo>
                <a:cubicBezTo>
                  <a:pt x="12310" y="3893"/>
                  <a:pt x="12310" y="3682"/>
                  <a:pt x="12257" y="3419"/>
                </a:cubicBezTo>
                <a:cubicBezTo>
                  <a:pt x="11994" y="2630"/>
                  <a:pt x="11521" y="1894"/>
                  <a:pt x="10942" y="1315"/>
                </a:cubicBezTo>
                <a:cubicBezTo>
                  <a:pt x="10626" y="1052"/>
                  <a:pt x="10258" y="789"/>
                  <a:pt x="9890" y="579"/>
                </a:cubicBezTo>
                <a:cubicBezTo>
                  <a:pt x="9101" y="210"/>
                  <a:pt x="8259" y="0"/>
                  <a:pt x="7312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</p:spTree>
    <p:extLst>
      <p:ext uri="{BB962C8B-B14F-4D97-AF65-F5344CB8AC3E}">
        <p14:creationId xmlns:p14="http://schemas.microsoft.com/office/powerpoint/2010/main" val="1987686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2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990" name="Google Shape;990;p2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1" name="Google Shape;991;p2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2" name="Google Shape;992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4" name="Google Shape;994;p2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5" name="Google Shape;995;p2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6" name="Google Shape;996;p2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2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8" name="Google Shape;998;p2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99" name="Google Shape;999;p2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2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1" name="Google Shape;1001;p2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2" name="Google Shape;1002;p2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2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4" name="Google Shape;1004;p2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5" name="Google Shape;1005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7" name="Google Shape;1007;p2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10" name="Google Shape;1010;p2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2" name="Google Shape;1012;p2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2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2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2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2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2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2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2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2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2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2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2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2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2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2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2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2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2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2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2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2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2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2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2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2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2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2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2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2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2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2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2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2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2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2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2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2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2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2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2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2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2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2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2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2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2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2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0" name="Google Shape;1060;p2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61" name="Google Shape;1061;p2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3" name="Google Shape;1063;p2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64" name="Google Shape;1064;p2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4" name="Google Shape;1074;p2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075" name="Google Shape;1075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7" name="Google Shape;1077;p2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2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9" name="Google Shape;1079;p2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080" name="Google Shape;1080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2" name="Google Shape;1082;p2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083" name="Google Shape;1083;p2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84" name="Google Shape;1084;p2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085" name="Google Shape;1085;p2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2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2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2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2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2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2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2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2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2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2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2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2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2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2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2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2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2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2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2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2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2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2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2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2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2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2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2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1" name="Google Shape;1141;p2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2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2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2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2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2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2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2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2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2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2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2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2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2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2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2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5" name="Google Shape;1195;p2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7" name="Google Shape;1197;p2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198" name="Google Shape;1198;p2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99" name="Google Shape;1199;p2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00" name="Google Shape;1200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02" name="Google Shape;1202;p2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03" name="Google Shape;1203;p2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04" name="Google Shape;1204;p2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2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6" name="Google Shape;1206;p2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07" name="Google Shape;1207;p2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2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9" name="Google Shape;1209;p2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10" name="Google Shape;1210;p2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2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2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13" name="Google Shape;1213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5" name="Google Shape;1215;p2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16" name="Google Shape;1216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8" name="Google Shape;1218;p2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0" name="Google Shape;1220;p2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2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2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2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2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2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2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2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2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2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2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2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2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2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2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2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2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2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2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2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2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2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2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2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2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2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2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2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2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2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2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2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2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2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2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2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2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2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2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p2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2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2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8" name="Google Shape;1268;p2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269" name="Google Shape;1269;p2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2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2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2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2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2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2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2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2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2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2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0" name="Google Shape;1310;p2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311" name="Google Shape;1311;p2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3" name="Google Shape;1313;p2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314" name="Google Shape;1314;p2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2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2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2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325" name="Google Shape;1325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2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2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9" name="Google Shape;1329;p2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330" name="Google Shape;1330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2" name="Google Shape;1332;p2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" name="Google Shape;133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5" name="Google Shape;133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6" name="Google Shape;133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7" name="Google Shape;133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9" name="Google Shape;133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40" name="Google Shape;134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41" name="Google Shape;134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3" name="Google Shape;134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4" name="Google Shape;134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6" name="Google Shape;134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7" name="Google Shape;134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9" name="Google Shape;134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50" name="Google Shape;135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2" name="Google Shape;135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3" name="Google Shape;135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5" name="Google Shape;135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7" name="Google Shape;1357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2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2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2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5" name="Google Shape;1405;p2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406" name="Google Shape;1406;p2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2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2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2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2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2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2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2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2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2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2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2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2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2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2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2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2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2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2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2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2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2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2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2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2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2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2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2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2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2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2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2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2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2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2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2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2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2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2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2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2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2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2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2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2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2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2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2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2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2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2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2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2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2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2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2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2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2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9" name="Google Shape;1469;p2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70" name="Google Shape;1470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2" name="Google Shape;1472;p2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73" name="Google Shape;1473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3" name="Google Shape;1483;p2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84" name="Google Shape;1484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6" name="Google Shape;1486;p2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p2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8" name="Google Shape;1488;p2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89" name="Google Shape;1489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1" name="Google Shape;1491;p2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3" name="Google Shape;1493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494" name="Google Shape;1494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5" name="Google Shape;1495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96" name="Google Shape;1496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8" name="Google Shape;1498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9" name="Google Shape;1499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00" name="Google Shape;1500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2" name="Google Shape;1502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03" name="Google Shape;1503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4" name="Google Shape;1504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5" name="Google Shape;1505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06" name="Google Shape;1506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8" name="Google Shape;1508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09" name="Google Shape;1509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1" name="Google Shape;1511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12" name="Google Shape;1512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14" name="Google Shape;1514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6" name="Google Shape;1516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0" name="Google Shape;1550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1" name="Google Shape;1551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2" name="Google Shape;1552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3" name="Google Shape;1553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2" name="Google Shape;1562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3" name="Google Shape;1563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4" name="Google Shape;1564;p24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565" name="Google Shape;1565;p24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24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24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24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24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24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24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24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24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24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24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24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24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24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24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24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24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24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24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24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24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24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29" name="Google Shape;1629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1" name="Google Shape;1631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32" name="Google Shape;1632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2" name="Google Shape;1642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43" name="Google Shape;1643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5" name="Google Shape;1645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7" name="Google Shape;1647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48" name="Google Shape;1648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0" name="Google Shape;1650;p24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651" name="Google Shape;1651;p24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1652" name="Google Shape;1652;p24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24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24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24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24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24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24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24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24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24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24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24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24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24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24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24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24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24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24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24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24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24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24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24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24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24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24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24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24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24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24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24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24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4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24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24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4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4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4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4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4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8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86447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981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977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7.jp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1" name="Google Shape;2601;p1"/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2602" name="Google Shape;2602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603" name="Google Shape;2603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76923C"/>
              </a:solidFill>
              <a:ln w="12700" cap="flat" cmpd="sng">
                <a:solidFill>
                  <a:srgbClr val="4F612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4" name="Google Shape;2604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4F6128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05" name="Google Shape;2605;p1"/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76923C"/>
                  </a:solidFill>
                  <a:latin typeface="Cookie"/>
                  <a:ea typeface="Cookie"/>
                  <a:cs typeface="Cookie"/>
                  <a:sym typeface="Cookie"/>
                </a:rPr>
                <a:t>CHỦ ĐỀ 12</a:t>
              </a:r>
              <a:endParaRPr sz="3200" b="0" i="0" u="none" strike="noStrike" cap="none">
                <a:solidFill>
                  <a:srgbClr val="76923C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2606" name="Google Shape;2606;p1"/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4F6128"/>
                </a:solidFill>
                <a:latin typeface="Cookie"/>
                <a:ea typeface="Cookie"/>
                <a:cs typeface="Cookie"/>
                <a:sym typeface="Cookie"/>
              </a:rPr>
              <a:t>PHÉP CỘNG, PHÉP TRỪ TRONG PHẠM VI 1000</a:t>
            </a:r>
            <a:endParaRPr sz="3600" b="0" i="0" u="none" strike="noStrike" cap="none">
              <a:solidFill>
                <a:srgbClr val="4F6128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sp>
        <p:nvSpPr>
          <p:cNvPr id="2607" name="Google Shape;2607;p1"/>
          <p:cNvSpPr txBox="1"/>
          <p:nvPr/>
        </p:nvSpPr>
        <p:spPr>
          <a:xfrm>
            <a:off x="2579143" y="2142314"/>
            <a:ext cx="694944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63: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LUYỆN TẬP CHUNG</a:t>
            </a:r>
            <a:endParaRPr sz="6000" b="0" i="0" u="none" strike="noStrike" cap="non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2172525"/>
            <a:ext cx="10039650" cy="1934281"/>
          </a:xfrm>
          <a:prstGeom prst="rect">
            <a:avLst/>
          </a:prstGeom>
          <a:noFill/>
        </p:spPr>
        <p:txBody>
          <a:bodyPr wrap="square" lIns="91348" tIns="45673" rIns="91348" bIns="45673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98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Tạm biệt và hẹn gặp lại các con!</a:t>
            </a:r>
            <a:endParaRPr kumimoji="0" lang="en-US" sz="598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185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391" y="4834404"/>
            <a:ext cx="1989268" cy="116634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946" y="947540"/>
            <a:ext cx="2055941" cy="10887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825" y="4932677"/>
            <a:ext cx="1702459" cy="9698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138" y="2142917"/>
            <a:ext cx="8135660" cy="299533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106136" y="2142917"/>
            <a:ext cx="0" cy="2898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550064" y="2458941"/>
            <a:ext cx="636437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71">
              <a:buClrTx/>
            </a:pPr>
            <a:r>
              <a:rPr lang="en-US" sz="2700" b="1" kern="1200" dirty="0" err="1">
                <a:solidFill>
                  <a:srgbClr val="990099"/>
                </a:solidFill>
                <a:latin typeface="HP001 4 hàng" panose="020B0603050302020204" pitchFamily="34" charset="0"/>
                <a:ea typeface="+mn-ea"/>
              </a:rPr>
              <a:t>Thứ</a:t>
            </a:r>
            <a:r>
              <a:rPr lang="en-US" sz="2700" b="1" kern="1200" dirty="0">
                <a:solidFill>
                  <a:srgbClr val="990099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2700" b="1" kern="1200" dirty="0" err="1">
                <a:solidFill>
                  <a:srgbClr val="990099"/>
                </a:solidFill>
                <a:latin typeface="HP001 4 hàng" panose="020B0603050302020204" pitchFamily="34" charset="0"/>
                <a:ea typeface="+mn-ea"/>
              </a:rPr>
              <a:t>hai</a:t>
            </a:r>
            <a:r>
              <a:rPr lang="en-US" sz="2700" b="1" kern="1200" dirty="0">
                <a:solidFill>
                  <a:srgbClr val="990099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2700" b="1" kern="1200" dirty="0" err="1">
                <a:solidFill>
                  <a:srgbClr val="990099"/>
                </a:solidFill>
                <a:latin typeface="HP001 4 hàng" panose="020B0603050302020204" pitchFamily="34" charset="0"/>
                <a:ea typeface="+mn-ea"/>
              </a:rPr>
              <a:t>ngày</a:t>
            </a:r>
            <a:r>
              <a:rPr lang="en-US" sz="2700" b="1" kern="1200" dirty="0">
                <a:solidFill>
                  <a:srgbClr val="990099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2700" b="1" kern="1200" dirty="0" smtClean="0">
                <a:solidFill>
                  <a:srgbClr val="990099"/>
                </a:solidFill>
                <a:latin typeface="HP001 4 hàng" panose="020B0603050302020204" pitchFamily="34" charset="0"/>
                <a:ea typeface="+mn-ea"/>
              </a:rPr>
              <a:t>25 </a:t>
            </a:r>
            <a:r>
              <a:rPr lang="en-US" sz="2700" b="1" kern="1200" dirty="0" err="1">
                <a:solidFill>
                  <a:srgbClr val="990099"/>
                </a:solidFill>
                <a:latin typeface="HP001 4 hàng" panose="020B0603050302020204" pitchFamily="34" charset="0"/>
                <a:ea typeface="+mn-ea"/>
              </a:rPr>
              <a:t>tháng</a:t>
            </a:r>
            <a:r>
              <a:rPr lang="en-US" sz="2700" b="1" kern="1200" dirty="0">
                <a:solidFill>
                  <a:srgbClr val="990099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2700" b="1" kern="1200" dirty="0" smtClean="0">
                <a:solidFill>
                  <a:srgbClr val="990099"/>
                </a:solidFill>
                <a:latin typeface="HP001 4 hàng" panose="020B0603050302020204" pitchFamily="34" charset="0"/>
                <a:ea typeface="+mn-ea"/>
              </a:rPr>
              <a:t>4  </a:t>
            </a:r>
            <a:r>
              <a:rPr lang="en-US" sz="2700" b="1" kern="1200" dirty="0" err="1">
                <a:solidFill>
                  <a:srgbClr val="990099"/>
                </a:solidFill>
                <a:latin typeface="HP001 4 hàng" panose="020B0603050302020204" pitchFamily="34" charset="0"/>
                <a:ea typeface="+mn-ea"/>
              </a:rPr>
              <a:t>năm</a:t>
            </a:r>
            <a:r>
              <a:rPr lang="en-US" sz="2700" b="1" kern="1200" dirty="0">
                <a:solidFill>
                  <a:srgbClr val="990099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vi-VN" sz="2700" b="1" kern="1200" dirty="0">
                <a:solidFill>
                  <a:srgbClr val="990099"/>
                </a:solidFill>
                <a:latin typeface="HP001 4 hàng" panose="020B0603050302020204" pitchFamily="34" charset="0"/>
                <a:ea typeface="+mn-ea"/>
              </a:rPr>
              <a:t>2022</a:t>
            </a:r>
            <a:endParaRPr lang="en-US" sz="2700" b="1" kern="1200" dirty="0">
              <a:solidFill>
                <a:srgbClr val="990099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4132" y="3047807"/>
            <a:ext cx="100219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71">
              <a:buClrTx/>
            </a:pPr>
            <a:r>
              <a:rPr lang="en-US" sz="2700" b="1" kern="1200">
                <a:solidFill>
                  <a:srgbClr val="990099"/>
                </a:solidFill>
                <a:latin typeface="HP001 4 hàng" panose="020B0603050302020204" pitchFamily="34" charset="0"/>
                <a:ea typeface="+mn-ea"/>
              </a:rPr>
              <a:t>Toán</a:t>
            </a:r>
            <a:endParaRPr lang="en-US" sz="2700" b="1" kern="1200" dirty="0">
              <a:solidFill>
                <a:srgbClr val="990099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67715" y="3618793"/>
            <a:ext cx="40623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71">
              <a:buClrTx/>
            </a:pPr>
            <a:r>
              <a:rPr lang="en-US" sz="2700" b="1" kern="1200">
                <a:solidFill>
                  <a:srgbClr val="990099"/>
                </a:solidFill>
                <a:latin typeface="HP001 4 hàng" panose="020B0603050302020204" pitchFamily="34" charset="0"/>
                <a:ea typeface="+mn-ea"/>
              </a:rPr>
              <a:t>Luyện tập chung ( tiết 1 )</a:t>
            </a:r>
            <a:endParaRPr lang="en-US" sz="2700" b="1" kern="1200" dirty="0">
              <a:solidFill>
                <a:srgbClr val="990099"/>
              </a:solidFill>
              <a:latin typeface="HP001 4 hàng" panose="020B06030503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6017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6" name="Google Shape;2616;p3"/>
          <p:cNvSpPr/>
          <p:nvPr/>
        </p:nvSpPr>
        <p:spPr>
          <a:xfrm>
            <a:off x="1100429" y="1859203"/>
            <a:ext cx="9964218" cy="1141942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17" name="Google Shape;2617;p3"/>
          <p:cNvGrpSpPr/>
          <p:nvPr/>
        </p:nvGrpSpPr>
        <p:grpSpPr>
          <a:xfrm>
            <a:off x="1098698" y="1235633"/>
            <a:ext cx="3546119" cy="570588"/>
            <a:chOff x="1399143" y="1405451"/>
            <a:chExt cx="3546119" cy="570588"/>
          </a:xfrm>
        </p:grpSpPr>
        <p:sp>
          <p:nvSpPr>
            <p:cNvPr id="2618" name="Google Shape;2618;p3"/>
            <p:cNvSpPr txBox="1"/>
            <p:nvPr/>
          </p:nvSpPr>
          <p:spPr>
            <a:xfrm>
              <a:off x="1901632" y="1441337"/>
              <a:ext cx="30436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Đặt tính rồi tính ?</a:t>
              </a:r>
              <a:endParaRPr/>
            </a:p>
          </p:txBody>
        </p:sp>
        <p:sp>
          <p:nvSpPr>
            <p:cNvPr id="2619" name="Google Shape;2619;p3"/>
            <p:cNvSpPr/>
            <p:nvPr/>
          </p:nvSpPr>
          <p:spPr>
            <a:xfrm>
              <a:off x="1399143" y="1405451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23" name="Google Shape;2623;p3"/>
          <p:cNvSpPr txBox="1"/>
          <p:nvPr/>
        </p:nvSpPr>
        <p:spPr>
          <a:xfrm>
            <a:off x="1566470" y="3426828"/>
            <a:ext cx="23776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8" name="Google Shape;2628;p3"/>
          <p:cNvSpPr txBox="1"/>
          <p:nvPr/>
        </p:nvSpPr>
        <p:spPr>
          <a:xfrm>
            <a:off x="4077687" y="3426828"/>
            <a:ext cx="36393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3" name="Google Shape;2633;p3"/>
          <p:cNvSpPr txBox="1"/>
          <p:nvPr/>
        </p:nvSpPr>
        <p:spPr>
          <a:xfrm>
            <a:off x="6804805" y="3426828"/>
            <a:ext cx="363930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4" name="Google Shape;2644;p3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267 + 731          328 + 56             698 – 47        721 - 350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E1E7726E-72D3-4A13-93D9-A3E23DD96B09}"/>
              </a:ext>
            </a:extLst>
          </p:cNvPr>
          <p:cNvCxnSpPr>
            <a:cxnSpLocks/>
          </p:cNvCxnSpPr>
          <p:nvPr/>
        </p:nvCxnSpPr>
        <p:spPr>
          <a:xfrm>
            <a:off x="1786950" y="1757335"/>
            <a:ext cx="220887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" y="-54588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30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629" y="7031"/>
            <a:ext cx="10156721" cy="7109445"/>
          </a:xfrm>
          <a:prstGeom prst="rect">
            <a:avLst/>
          </a:prstGeom>
        </p:spPr>
      </p:pic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68265" y="301213"/>
            <a:ext cx="8307448" cy="688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hai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 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2022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13836" y="914094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1824" y="43590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83239" y="1534902"/>
            <a:ext cx="4664081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cs typeface="Times New Roman" pitchFamily="18" charset="0"/>
              </a:rPr>
              <a:t>Luyện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cs typeface="Times New Roman" pitchFamily="18" charset="0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cs typeface="Times New Roman" pitchFamily="18" charset="0"/>
              </a:rPr>
              <a:t>tập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cs typeface="Times New Roman" pitchFamily="18" charset="0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cs typeface="Times New Roman" pitchFamily="18" charset="0"/>
              </a:rPr>
              <a:t>chung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cs typeface="Times New Roman" pitchFamily="18" charset="0"/>
              </a:rPr>
              <a:t> (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cs typeface="Times New Roman" pitchFamily="18" charset="0"/>
              </a:rPr>
              <a:t>tiết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cs typeface="Times New Roman" pitchFamily="18" charset="0"/>
              </a:rPr>
              <a:t> 1 )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735304C-3D2E-480E-A72F-1E81936EB682}"/>
              </a:ext>
            </a:extLst>
          </p:cNvPr>
          <p:cNvSpPr txBox="1"/>
          <p:nvPr/>
        </p:nvSpPr>
        <p:spPr>
          <a:xfrm>
            <a:off x="2998929" y="2248245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Bài 1: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0F8F95D-9B5C-4C48-A17C-9F7DC7DA1978}"/>
              </a:ext>
            </a:extLst>
          </p:cNvPr>
          <p:cNvSpPr txBox="1"/>
          <p:nvPr/>
        </p:nvSpPr>
        <p:spPr>
          <a:xfrm>
            <a:off x="3146399" y="4069981"/>
            <a:ext cx="13572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E0F346A-DBFB-47DD-8694-A445372BBC84}"/>
              </a:ext>
            </a:extLst>
          </p:cNvPr>
          <p:cNvSpPr txBox="1"/>
          <p:nvPr/>
        </p:nvSpPr>
        <p:spPr>
          <a:xfrm>
            <a:off x="5000179" y="2835484"/>
            <a:ext cx="135723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328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FA0E39C-EE75-4A1E-BC76-93C4133BC233}"/>
              </a:ext>
            </a:extLst>
          </p:cNvPr>
          <p:cNvSpPr txBox="1"/>
          <p:nvPr/>
        </p:nvSpPr>
        <p:spPr>
          <a:xfrm>
            <a:off x="5035052" y="3427028"/>
            <a:ext cx="135723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56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grpSp>
        <p:nvGrpSpPr>
          <p:cNvPr id="29" name="Google Shape;2620;p3">
            <a:extLst>
              <a:ext uri="{FF2B5EF4-FFF2-40B4-BE49-F238E27FC236}">
                <a16:creationId xmlns="" xmlns:a16="http://schemas.microsoft.com/office/drawing/2014/main" id="{5F6C5EFB-1741-4509-82E7-3F9839BE0A83}"/>
              </a:ext>
            </a:extLst>
          </p:cNvPr>
          <p:cNvGrpSpPr/>
          <p:nvPr/>
        </p:nvGrpSpPr>
        <p:grpSpPr>
          <a:xfrm>
            <a:off x="4803080" y="3168610"/>
            <a:ext cx="932093" cy="879876"/>
            <a:chOff x="1646007" y="2498324"/>
            <a:chExt cx="932093" cy="879876"/>
          </a:xfrm>
        </p:grpSpPr>
        <p:sp>
          <p:nvSpPr>
            <p:cNvPr id="30" name="Google Shape;2623;p3">
              <a:extLst>
                <a:ext uri="{FF2B5EF4-FFF2-40B4-BE49-F238E27FC236}">
                  <a16:creationId xmlns="" xmlns:a16="http://schemas.microsoft.com/office/drawing/2014/main" id="{1677D860-AF98-47F1-BDD7-BCFCF6BB65FD}"/>
                </a:ext>
              </a:extLst>
            </p:cNvPr>
            <p:cNvSpPr txBox="1"/>
            <p:nvPr/>
          </p:nvSpPr>
          <p:spPr>
            <a:xfrm>
              <a:off x="1646007" y="2498324"/>
              <a:ext cx="237760" cy="738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</a:p>
          </p:txBody>
        </p:sp>
        <p:cxnSp>
          <p:nvCxnSpPr>
            <p:cNvPr id="31" name="Google Shape;2624;p3">
              <a:extLst>
                <a:ext uri="{FF2B5EF4-FFF2-40B4-BE49-F238E27FC236}">
                  <a16:creationId xmlns="" xmlns:a16="http://schemas.microsoft.com/office/drawing/2014/main" id="{F10AEFA3-A3C4-4C97-B7CF-94B3C9124A4C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31CCFAD2-043B-40DA-A1AD-D86379F2A53B}"/>
              </a:ext>
            </a:extLst>
          </p:cNvPr>
          <p:cNvSpPr txBox="1"/>
          <p:nvPr/>
        </p:nvSpPr>
        <p:spPr>
          <a:xfrm>
            <a:off x="7040476" y="2835484"/>
            <a:ext cx="135723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698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60AE462-12D8-4020-9B59-B6EE0D0C4747}"/>
              </a:ext>
            </a:extLst>
          </p:cNvPr>
          <p:cNvSpPr txBox="1"/>
          <p:nvPr/>
        </p:nvSpPr>
        <p:spPr>
          <a:xfrm>
            <a:off x="7075349" y="3427028"/>
            <a:ext cx="135723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47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grpSp>
        <p:nvGrpSpPr>
          <p:cNvPr id="34" name="Google Shape;2620;p3">
            <a:extLst>
              <a:ext uri="{FF2B5EF4-FFF2-40B4-BE49-F238E27FC236}">
                <a16:creationId xmlns="" xmlns:a16="http://schemas.microsoft.com/office/drawing/2014/main" id="{91D1C296-96FD-4E9E-B835-BE7EAA0AC7E1}"/>
              </a:ext>
            </a:extLst>
          </p:cNvPr>
          <p:cNvGrpSpPr/>
          <p:nvPr/>
        </p:nvGrpSpPr>
        <p:grpSpPr>
          <a:xfrm>
            <a:off x="6763840" y="3089176"/>
            <a:ext cx="1011630" cy="959310"/>
            <a:chOff x="1566470" y="2418890"/>
            <a:chExt cx="1011630" cy="959310"/>
          </a:xfrm>
        </p:grpSpPr>
        <p:sp>
          <p:nvSpPr>
            <p:cNvPr id="35" name="Google Shape;2623;p3">
              <a:extLst>
                <a:ext uri="{FF2B5EF4-FFF2-40B4-BE49-F238E27FC236}">
                  <a16:creationId xmlns="" xmlns:a16="http://schemas.microsoft.com/office/drawing/2014/main" id="{26424CF7-4704-4035-B1F9-0C08E3126404}"/>
                </a:ext>
              </a:extLst>
            </p:cNvPr>
            <p:cNvSpPr txBox="1"/>
            <p:nvPr/>
          </p:nvSpPr>
          <p:spPr>
            <a:xfrm>
              <a:off x="1566470" y="2418890"/>
              <a:ext cx="237760" cy="738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</a:rPr>
                <a:t>-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6" name="Google Shape;2624;p3">
              <a:extLst>
                <a:ext uri="{FF2B5EF4-FFF2-40B4-BE49-F238E27FC236}">
                  <a16:creationId xmlns="" xmlns:a16="http://schemas.microsoft.com/office/drawing/2014/main" id="{1D31109C-8BC3-44C2-BB10-937663C83ED1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546283F7-F059-4C9B-AFEB-7CFE92ADAF73}"/>
              </a:ext>
            </a:extLst>
          </p:cNvPr>
          <p:cNvSpPr txBox="1"/>
          <p:nvPr/>
        </p:nvSpPr>
        <p:spPr>
          <a:xfrm>
            <a:off x="9156262" y="2884646"/>
            <a:ext cx="135723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721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6570348D-821E-42CC-8616-45EF5C561CDD}"/>
              </a:ext>
            </a:extLst>
          </p:cNvPr>
          <p:cNvSpPr txBox="1"/>
          <p:nvPr/>
        </p:nvSpPr>
        <p:spPr>
          <a:xfrm>
            <a:off x="9191135" y="3476190"/>
            <a:ext cx="135723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350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grpSp>
        <p:nvGrpSpPr>
          <p:cNvPr id="39" name="Google Shape;2620;p3">
            <a:extLst>
              <a:ext uri="{FF2B5EF4-FFF2-40B4-BE49-F238E27FC236}">
                <a16:creationId xmlns="" xmlns:a16="http://schemas.microsoft.com/office/drawing/2014/main" id="{0598223F-E87E-4454-AE18-8E139C2A9FBD}"/>
              </a:ext>
            </a:extLst>
          </p:cNvPr>
          <p:cNvGrpSpPr/>
          <p:nvPr/>
        </p:nvGrpSpPr>
        <p:grpSpPr>
          <a:xfrm>
            <a:off x="8879626" y="3138338"/>
            <a:ext cx="1011630" cy="959310"/>
            <a:chOff x="1566470" y="2418890"/>
            <a:chExt cx="1011630" cy="959310"/>
          </a:xfrm>
        </p:grpSpPr>
        <p:sp>
          <p:nvSpPr>
            <p:cNvPr id="40" name="Google Shape;2623;p3">
              <a:extLst>
                <a:ext uri="{FF2B5EF4-FFF2-40B4-BE49-F238E27FC236}">
                  <a16:creationId xmlns="" xmlns:a16="http://schemas.microsoft.com/office/drawing/2014/main" id="{36E519ED-FEC5-488B-A25F-93266797C043}"/>
                </a:ext>
              </a:extLst>
            </p:cNvPr>
            <p:cNvSpPr txBox="1"/>
            <p:nvPr/>
          </p:nvSpPr>
          <p:spPr>
            <a:xfrm>
              <a:off x="1566470" y="2418890"/>
              <a:ext cx="237760" cy="738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</a:rPr>
                <a:t>-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1" name="Google Shape;2624;p3">
              <a:extLst>
                <a:ext uri="{FF2B5EF4-FFF2-40B4-BE49-F238E27FC236}">
                  <a16:creationId xmlns="" xmlns:a16="http://schemas.microsoft.com/office/drawing/2014/main" id="{41E4B9BB-0AB1-460B-9A7F-15FB7399EC16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4955197D-9481-46E0-A7F8-18B5EF413E7F}"/>
              </a:ext>
            </a:extLst>
          </p:cNvPr>
          <p:cNvSpPr txBox="1"/>
          <p:nvPr/>
        </p:nvSpPr>
        <p:spPr>
          <a:xfrm>
            <a:off x="5054188" y="4045481"/>
            <a:ext cx="2667636" cy="662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384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EAB0186F-085F-4FCF-ABE6-39B78942275C}"/>
              </a:ext>
            </a:extLst>
          </p:cNvPr>
          <p:cNvSpPr txBox="1"/>
          <p:nvPr/>
        </p:nvSpPr>
        <p:spPr>
          <a:xfrm>
            <a:off x="7122662" y="4056735"/>
            <a:ext cx="2667636" cy="662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651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1C02EEB6-A0F5-49BE-92A7-8F7D3DD1F340}"/>
              </a:ext>
            </a:extLst>
          </p:cNvPr>
          <p:cNvSpPr txBox="1"/>
          <p:nvPr/>
        </p:nvSpPr>
        <p:spPr>
          <a:xfrm>
            <a:off x="9312195" y="4056734"/>
            <a:ext cx="2667636" cy="662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37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79108F39-2AA6-4A78-9833-C9C8A44D4603}"/>
              </a:ext>
            </a:extLst>
          </p:cNvPr>
          <p:cNvSpPr txBox="1"/>
          <p:nvPr/>
        </p:nvSpPr>
        <p:spPr>
          <a:xfrm>
            <a:off x="2747974" y="2788210"/>
            <a:ext cx="135723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267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62D825F0-1706-4486-B4BB-F5AD18609FC9}"/>
              </a:ext>
            </a:extLst>
          </p:cNvPr>
          <p:cNvSpPr txBox="1"/>
          <p:nvPr/>
        </p:nvSpPr>
        <p:spPr>
          <a:xfrm>
            <a:off x="2839025" y="3392873"/>
            <a:ext cx="135723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731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E13A5319-63F1-4E39-8EB2-6C88794284F3}"/>
              </a:ext>
            </a:extLst>
          </p:cNvPr>
          <p:cNvSpPr txBox="1"/>
          <p:nvPr/>
        </p:nvSpPr>
        <p:spPr>
          <a:xfrm>
            <a:off x="2808250" y="3974664"/>
            <a:ext cx="2667636" cy="662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999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" name="Google Shape;2623;p3">
            <a:extLst>
              <a:ext uri="{FF2B5EF4-FFF2-40B4-BE49-F238E27FC236}">
                <a16:creationId xmlns="" xmlns:a16="http://schemas.microsoft.com/office/drawing/2014/main" id="{D14D3F94-ADE6-4FEE-A282-BF42AEE861AA}"/>
              </a:ext>
            </a:extLst>
          </p:cNvPr>
          <p:cNvSpPr txBox="1"/>
          <p:nvPr/>
        </p:nvSpPr>
        <p:spPr>
          <a:xfrm>
            <a:off x="2687420" y="3108448"/>
            <a:ext cx="23776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+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656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9" name="Google Shape;2649;p4"/>
          <p:cNvGrpSpPr/>
          <p:nvPr/>
        </p:nvGrpSpPr>
        <p:grpSpPr>
          <a:xfrm>
            <a:off x="956694" y="602558"/>
            <a:ext cx="3614218" cy="570588"/>
            <a:chOff x="1296327" y="1647588"/>
            <a:chExt cx="3614218" cy="570588"/>
          </a:xfrm>
        </p:grpSpPr>
        <p:sp>
          <p:nvSpPr>
            <p:cNvPr id="2650" name="Google Shape;2650;p4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hình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52" name="Google Shape;2652;p4"/>
          <p:cNvSpPr/>
          <p:nvPr/>
        </p:nvSpPr>
        <p:spPr>
          <a:xfrm>
            <a:off x="1358536" y="1591642"/>
            <a:ext cx="1661008" cy="1661008"/>
          </a:xfrm>
          <a:prstGeom prst="cube">
            <a:avLst>
              <a:gd name="adj" fmla="val 25000"/>
            </a:avLst>
          </a:prstGeom>
          <a:solidFill>
            <a:schemeClr val="accent3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3" name="Google Shape;2653;p4"/>
          <p:cNvSpPr/>
          <p:nvPr/>
        </p:nvSpPr>
        <p:spPr>
          <a:xfrm>
            <a:off x="3375660" y="1591641"/>
            <a:ext cx="2364378" cy="1661008"/>
          </a:xfrm>
          <a:prstGeom prst="cube">
            <a:avLst>
              <a:gd name="adj" fmla="val 25000"/>
            </a:avLst>
          </a:prstGeom>
          <a:solidFill>
            <a:srgbClr val="92CCD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p4"/>
          <p:cNvSpPr/>
          <p:nvPr/>
        </p:nvSpPr>
        <p:spPr>
          <a:xfrm>
            <a:off x="8987246" y="1393673"/>
            <a:ext cx="1397726" cy="1858976"/>
          </a:xfrm>
          <a:prstGeom prst="can">
            <a:avLst>
              <a:gd name="adj" fmla="val 25000"/>
            </a:avLst>
          </a:prstGeom>
          <a:solidFill>
            <a:srgbClr val="F4928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5" name="Google Shape;2655;p4"/>
          <p:cNvSpPr/>
          <p:nvPr/>
        </p:nvSpPr>
        <p:spPr>
          <a:xfrm>
            <a:off x="6392243" y="1393673"/>
            <a:ext cx="1858976" cy="1858976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56" name="Google Shape;2656;p4"/>
          <p:cNvGrpSpPr/>
          <p:nvPr/>
        </p:nvGrpSpPr>
        <p:grpSpPr>
          <a:xfrm>
            <a:off x="1560951" y="2272935"/>
            <a:ext cx="959430" cy="585288"/>
            <a:chOff x="1560951" y="2272935"/>
            <a:chExt cx="959430" cy="585288"/>
          </a:xfrm>
        </p:grpSpPr>
        <p:sp>
          <p:nvSpPr>
            <p:cNvPr id="2657" name="Google Shape;2657;p4"/>
            <p:cNvSpPr txBox="1"/>
            <p:nvPr/>
          </p:nvSpPr>
          <p:spPr>
            <a:xfrm>
              <a:off x="1565720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523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4"/>
            <p:cNvSpPr txBox="1"/>
            <p:nvPr/>
          </p:nvSpPr>
          <p:spPr>
            <a:xfrm>
              <a:off x="1560951" y="2273448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523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9" name="Google Shape;2659;p4"/>
          <p:cNvGrpSpPr/>
          <p:nvPr/>
        </p:nvGrpSpPr>
        <p:grpSpPr>
          <a:xfrm>
            <a:off x="3982348" y="2272934"/>
            <a:ext cx="954661" cy="584776"/>
            <a:chOff x="3982348" y="2272934"/>
            <a:chExt cx="954661" cy="584776"/>
          </a:xfrm>
        </p:grpSpPr>
        <p:sp>
          <p:nvSpPr>
            <p:cNvPr id="2660" name="Google Shape;2660;p4"/>
            <p:cNvSpPr txBox="1"/>
            <p:nvPr/>
          </p:nvSpPr>
          <p:spPr>
            <a:xfrm>
              <a:off x="3982348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572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4"/>
            <p:cNvSpPr txBox="1"/>
            <p:nvPr/>
          </p:nvSpPr>
          <p:spPr>
            <a:xfrm>
              <a:off x="3987920" y="2272934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572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2" name="Google Shape;2662;p4"/>
          <p:cNvGrpSpPr/>
          <p:nvPr/>
        </p:nvGrpSpPr>
        <p:grpSpPr>
          <a:xfrm>
            <a:off x="6895365" y="2090055"/>
            <a:ext cx="954661" cy="588823"/>
            <a:chOff x="6895365" y="2090055"/>
            <a:chExt cx="954661" cy="588823"/>
          </a:xfrm>
        </p:grpSpPr>
        <p:sp>
          <p:nvSpPr>
            <p:cNvPr id="2663" name="Google Shape;2663;p4"/>
            <p:cNvSpPr txBox="1"/>
            <p:nvPr/>
          </p:nvSpPr>
          <p:spPr>
            <a:xfrm>
              <a:off x="6895365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365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4"/>
            <p:cNvSpPr txBox="1"/>
            <p:nvPr/>
          </p:nvSpPr>
          <p:spPr>
            <a:xfrm>
              <a:off x="6904103" y="2094103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365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5" name="Google Shape;2665;p4"/>
          <p:cNvGrpSpPr/>
          <p:nvPr/>
        </p:nvGrpSpPr>
        <p:grpSpPr>
          <a:xfrm>
            <a:off x="9298931" y="2090055"/>
            <a:ext cx="954661" cy="588825"/>
            <a:chOff x="9298931" y="2090055"/>
            <a:chExt cx="954661" cy="588825"/>
          </a:xfrm>
        </p:grpSpPr>
        <p:sp>
          <p:nvSpPr>
            <p:cNvPr id="2666" name="Google Shape;2666;p4"/>
            <p:cNvSpPr txBox="1"/>
            <p:nvPr/>
          </p:nvSpPr>
          <p:spPr>
            <a:xfrm>
              <a:off x="9298931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416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4"/>
            <p:cNvSpPr txBox="1"/>
            <p:nvPr/>
          </p:nvSpPr>
          <p:spPr>
            <a:xfrm>
              <a:off x="9298931" y="2094105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416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8" name="Google Shape;2668;p4"/>
          <p:cNvSpPr txBox="1"/>
          <p:nvPr/>
        </p:nvSpPr>
        <p:spPr>
          <a:xfrm>
            <a:off x="956694" y="3539002"/>
            <a:ext cx="6146817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Tính tổng của hai số ghi trên khối lập phương và khối cầu.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Tính hiệu của hai số ghi trên khối hộp chữ nhật và khối trụ.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69" name="Google Shape;2669;p4"/>
          <p:cNvCxnSpPr/>
          <p:nvPr/>
        </p:nvCxnSpPr>
        <p:spPr>
          <a:xfrm>
            <a:off x="2043050" y="4101737"/>
            <a:ext cx="7001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0" name="Google Shape;2670;p4"/>
          <p:cNvCxnSpPr/>
          <p:nvPr/>
        </p:nvCxnSpPr>
        <p:spPr>
          <a:xfrm>
            <a:off x="1011083" y="4812515"/>
            <a:ext cx="184968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1" name="Google Shape;2671;p4"/>
          <p:cNvCxnSpPr/>
          <p:nvPr/>
        </p:nvCxnSpPr>
        <p:spPr>
          <a:xfrm>
            <a:off x="3496850" y="4693246"/>
            <a:ext cx="135861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72" name="Google Shape;2672;p4"/>
          <p:cNvSpPr txBox="1"/>
          <p:nvPr/>
        </p:nvSpPr>
        <p:spPr>
          <a:xfrm>
            <a:off x="7742826" y="3975157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4"/>
          <p:cNvSpPr txBox="1"/>
          <p:nvPr/>
        </p:nvSpPr>
        <p:spPr>
          <a:xfrm>
            <a:off x="8912459" y="3975157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4"/>
          <p:cNvSpPr txBox="1"/>
          <p:nvPr/>
        </p:nvSpPr>
        <p:spPr>
          <a:xfrm>
            <a:off x="9351144" y="3975157"/>
            <a:ext cx="10338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888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75" name="Google Shape;2675;p4"/>
          <p:cNvCxnSpPr/>
          <p:nvPr/>
        </p:nvCxnSpPr>
        <p:spPr>
          <a:xfrm>
            <a:off x="2043050" y="5416732"/>
            <a:ext cx="7001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6" name="Google Shape;2676;p4"/>
          <p:cNvCxnSpPr/>
          <p:nvPr/>
        </p:nvCxnSpPr>
        <p:spPr>
          <a:xfrm>
            <a:off x="1011083" y="6071933"/>
            <a:ext cx="216532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7" name="Google Shape;2677;p4"/>
          <p:cNvCxnSpPr/>
          <p:nvPr/>
        </p:nvCxnSpPr>
        <p:spPr>
          <a:xfrm>
            <a:off x="3731981" y="6071933"/>
            <a:ext cx="1123484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78" name="Google Shape;2678;p4"/>
          <p:cNvSpPr txBox="1"/>
          <p:nvPr/>
        </p:nvSpPr>
        <p:spPr>
          <a:xfrm>
            <a:off x="7742826" y="5321629"/>
            <a:ext cx="32092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4"/>
          <p:cNvSpPr txBox="1"/>
          <p:nvPr/>
        </p:nvSpPr>
        <p:spPr>
          <a:xfrm>
            <a:off x="8912459" y="5321629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4"/>
          <p:cNvSpPr txBox="1"/>
          <p:nvPr/>
        </p:nvSpPr>
        <p:spPr>
          <a:xfrm>
            <a:off x="9351144" y="5321629"/>
            <a:ext cx="10338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156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64C031E7-25D5-4F0A-94A8-DD89348C36AD}"/>
              </a:ext>
            </a:extLst>
          </p:cNvPr>
          <p:cNvCxnSpPr>
            <a:cxnSpLocks/>
          </p:cNvCxnSpPr>
          <p:nvPr/>
        </p:nvCxnSpPr>
        <p:spPr>
          <a:xfrm>
            <a:off x="1638763" y="1154690"/>
            <a:ext cx="220887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Google Shape;2672;p4">
            <a:extLst>
              <a:ext uri="{FF2B5EF4-FFF2-40B4-BE49-F238E27FC236}">
                <a16:creationId xmlns="" xmlns:a16="http://schemas.microsoft.com/office/drawing/2014/main" id="{61C8B225-A1FD-4C55-BCE6-4A1DEB257D5E}"/>
              </a:ext>
            </a:extLst>
          </p:cNvPr>
          <p:cNvSpPr txBox="1"/>
          <p:nvPr/>
        </p:nvSpPr>
        <p:spPr>
          <a:xfrm>
            <a:off x="6917084" y="3948874"/>
            <a:ext cx="101481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</a:rPr>
              <a:t>523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2672;p4">
            <a:extLst>
              <a:ext uri="{FF2B5EF4-FFF2-40B4-BE49-F238E27FC236}">
                <a16:creationId xmlns="" xmlns:a16="http://schemas.microsoft.com/office/drawing/2014/main" id="{F422A45E-4ED1-435A-9B29-2B31098966FA}"/>
              </a:ext>
            </a:extLst>
          </p:cNvPr>
          <p:cNvSpPr txBox="1"/>
          <p:nvPr/>
        </p:nvSpPr>
        <p:spPr>
          <a:xfrm>
            <a:off x="8053198" y="3948873"/>
            <a:ext cx="101481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365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2672;p4">
            <a:extLst>
              <a:ext uri="{FF2B5EF4-FFF2-40B4-BE49-F238E27FC236}">
                <a16:creationId xmlns="" xmlns:a16="http://schemas.microsoft.com/office/drawing/2014/main" id="{825D8F86-A30F-46BE-B540-D31D1A011003}"/>
              </a:ext>
            </a:extLst>
          </p:cNvPr>
          <p:cNvSpPr txBox="1"/>
          <p:nvPr/>
        </p:nvSpPr>
        <p:spPr>
          <a:xfrm>
            <a:off x="6811062" y="5321629"/>
            <a:ext cx="101481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</a:rPr>
              <a:t>572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2672;p4">
            <a:extLst>
              <a:ext uri="{FF2B5EF4-FFF2-40B4-BE49-F238E27FC236}">
                <a16:creationId xmlns="" xmlns:a16="http://schemas.microsoft.com/office/drawing/2014/main" id="{661A4CED-3087-48B9-9DC8-7EE76FEE9BB9}"/>
              </a:ext>
            </a:extLst>
          </p:cNvPr>
          <p:cNvSpPr txBox="1"/>
          <p:nvPr/>
        </p:nvSpPr>
        <p:spPr>
          <a:xfrm>
            <a:off x="7980695" y="5282440"/>
            <a:ext cx="101481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</a:rPr>
              <a:t>416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5" name="Google Shape;2685;p5"/>
          <p:cNvGrpSpPr/>
          <p:nvPr/>
        </p:nvGrpSpPr>
        <p:grpSpPr>
          <a:xfrm>
            <a:off x="943630" y="649926"/>
            <a:ext cx="6384633" cy="2246769"/>
            <a:chOff x="1296327" y="1616578"/>
            <a:chExt cx="6384633" cy="2246769"/>
          </a:xfrm>
        </p:grpSpPr>
        <p:sp>
          <p:nvSpPr>
            <p:cNvPr id="2686" name="Google Shape;2686;p5"/>
            <p:cNvSpPr txBox="1"/>
            <p:nvPr/>
          </p:nvSpPr>
          <p:spPr>
            <a:xfrm>
              <a:off x="1866914" y="1616578"/>
              <a:ext cx="5814046" cy="2246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Một cửa hàng, buổi sáng bán được 259 kg gạo, buổi chiều bán được 175 kg gạo. Hỏi cả hai buổi cửa hàng đó bán được bao nhiêu ki-lô-gam gạo?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8" name="Google Shape;2688;p5"/>
          <p:cNvSpPr txBox="1"/>
          <p:nvPr/>
        </p:nvSpPr>
        <p:spPr>
          <a:xfrm>
            <a:off x="7766971" y="649926"/>
            <a:ext cx="3427897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sym typeface="Arial"/>
              </a:rPr>
              <a:t>Tóm tắt:</a:t>
            </a:r>
            <a:endParaRPr>
              <a:solidFill>
                <a:srgbClr val="FF0000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chemeClr val="dk1"/>
                </a:solidFill>
                <a:sym typeface="Arial"/>
              </a:rPr>
              <a:t>Buổi sáng: 259 kg</a:t>
            </a:r>
            <a:endParaRPr i="1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chemeClr val="dk1"/>
                </a:solidFill>
                <a:sym typeface="Arial"/>
              </a:rPr>
              <a:t>Buổi chiều: 175 kg</a:t>
            </a:r>
            <a:endParaRPr i="1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chemeClr val="dk1"/>
                </a:solidFill>
                <a:sym typeface="Arial"/>
              </a:rPr>
              <a:t>Cả hai buổi: … kg ?</a:t>
            </a:r>
            <a:endParaRPr sz="2800" i="1">
              <a:solidFill>
                <a:schemeClr val="dk1"/>
              </a:solidFill>
              <a:sym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5E5F5E64-0468-4699-B273-6A12AFF319DE}"/>
              </a:ext>
            </a:extLst>
          </p:cNvPr>
          <p:cNvCxnSpPr>
            <a:cxnSpLocks/>
          </p:cNvCxnSpPr>
          <p:nvPr/>
        </p:nvCxnSpPr>
        <p:spPr>
          <a:xfrm>
            <a:off x="4077163" y="1061925"/>
            <a:ext cx="14754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FEEBEEE0-F35D-4742-BCC1-4999D849A23C}"/>
              </a:ext>
            </a:extLst>
          </p:cNvPr>
          <p:cNvCxnSpPr>
            <a:cxnSpLocks/>
          </p:cNvCxnSpPr>
          <p:nvPr/>
        </p:nvCxnSpPr>
        <p:spPr>
          <a:xfrm>
            <a:off x="1665268" y="1499247"/>
            <a:ext cx="180680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AD122836-A06C-4A74-B425-DB8EECC2D484}"/>
              </a:ext>
            </a:extLst>
          </p:cNvPr>
          <p:cNvCxnSpPr>
            <a:cxnSpLocks/>
          </p:cNvCxnSpPr>
          <p:nvPr/>
        </p:nvCxnSpPr>
        <p:spPr>
          <a:xfrm>
            <a:off x="3343788" y="1487746"/>
            <a:ext cx="220887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8235256C-70F4-43BE-B89F-BBAE554DB709}"/>
              </a:ext>
            </a:extLst>
          </p:cNvPr>
          <p:cNvCxnSpPr>
            <a:cxnSpLocks/>
          </p:cNvCxnSpPr>
          <p:nvPr/>
        </p:nvCxnSpPr>
        <p:spPr>
          <a:xfrm>
            <a:off x="1665268" y="1910064"/>
            <a:ext cx="180680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5962F69F-51B1-474A-9723-F5A3AA39828F}"/>
              </a:ext>
            </a:extLst>
          </p:cNvPr>
          <p:cNvCxnSpPr>
            <a:cxnSpLocks/>
          </p:cNvCxnSpPr>
          <p:nvPr/>
        </p:nvCxnSpPr>
        <p:spPr>
          <a:xfrm>
            <a:off x="3887127" y="1910064"/>
            <a:ext cx="238115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B1A5FAFB-2D8C-4051-8774-DEE57DDF0F4F}"/>
              </a:ext>
            </a:extLst>
          </p:cNvPr>
          <p:cNvCxnSpPr>
            <a:cxnSpLocks/>
          </p:cNvCxnSpPr>
          <p:nvPr/>
        </p:nvCxnSpPr>
        <p:spPr>
          <a:xfrm>
            <a:off x="4673511" y="2360638"/>
            <a:ext cx="24031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5D732588-F9BD-458A-96A5-00C28FD09247}"/>
              </a:ext>
            </a:extLst>
          </p:cNvPr>
          <p:cNvCxnSpPr>
            <a:cxnSpLocks/>
          </p:cNvCxnSpPr>
          <p:nvPr/>
        </p:nvCxnSpPr>
        <p:spPr>
          <a:xfrm>
            <a:off x="1665268" y="2765925"/>
            <a:ext cx="167852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D63C47E-7034-454B-957F-E007F26BC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398178" y="-409146"/>
            <a:ext cx="3087632" cy="10505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" y="-54588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30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105" y="55717"/>
            <a:ext cx="10756956" cy="7109445"/>
          </a:xfrm>
          <a:prstGeom prst="rect">
            <a:avLst/>
          </a:prstGeom>
        </p:spPr>
      </p:pic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81824" y="43590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0F8F95D-9B5C-4C48-A17C-9F7DC7DA1978}"/>
              </a:ext>
            </a:extLst>
          </p:cNvPr>
          <p:cNvSpPr txBox="1"/>
          <p:nvPr/>
        </p:nvSpPr>
        <p:spPr>
          <a:xfrm>
            <a:off x="3150588" y="4311495"/>
            <a:ext cx="13572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CDDA8DFF-2471-4336-903C-FA65CFB34F54}"/>
              </a:ext>
            </a:extLst>
          </p:cNvPr>
          <p:cNvSpPr txBox="1"/>
          <p:nvPr/>
        </p:nvSpPr>
        <p:spPr>
          <a:xfrm>
            <a:off x="2495388" y="965162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3: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56687FEA-A1F3-49E9-A3D4-3F0EE99DBD87}"/>
              </a:ext>
            </a:extLst>
          </p:cNvPr>
          <p:cNvSpPr txBox="1"/>
          <p:nvPr/>
        </p:nvSpPr>
        <p:spPr>
          <a:xfrm>
            <a:off x="5037611" y="1539528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giải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D0256476-3D8B-4FF4-9673-DA332A889C86}"/>
              </a:ext>
            </a:extLst>
          </p:cNvPr>
          <p:cNvSpPr txBox="1"/>
          <p:nvPr/>
        </p:nvSpPr>
        <p:spPr>
          <a:xfrm>
            <a:off x="2511264" y="2241485"/>
            <a:ext cx="96434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Cả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hai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buổi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cửa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hàng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bán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ki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-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lô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-gam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gạo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DF391888-0C55-4DBB-B44D-60B87250A1D4}"/>
              </a:ext>
            </a:extLst>
          </p:cNvPr>
          <p:cNvSpPr txBox="1"/>
          <p:nvPr/>
        </p:nvSpPr>
        <p:spPr>
          <a:xfrm>
            <a:off x="3866577" y="2839884"/>
            <a:ext cx="48426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250 + 175 = 425 (kg 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6A208402-F121-40E4-9E3E-4BF702D99E95}"/>
              </a:ext>
            </a:extLst>
          </p:cNvPr>
          <p:cNvSpPr txBox="1"/>
          <p:nvPr/>
        </p:nvSpPr>
        <p:spPr>
          <a:xfrm>
            <a:off x="5037611" y="3440056"/>
            <a:ext cx="48426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lang="en-US" sz="3200" b="1" kern="1200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Đáp</a:t>
            </a:r>
            <a:r>
              <a:rPr lang="en-US" sz="3200" b="1" kern="1200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3200" b="1" kern="1200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số</a:t>
            </a:r>
            <a:r>
              <a:rPr lang="en-US" sz="3200" b="1" kern="1200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: 425 kg </a:t>
            </a:r>
            <a:r>
              <a:rPr lang="en-US" sz="3200" b="1" kern="1200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gạo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826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4" name="Google Shape;2694;p6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379" y="985382"/>
            <a:ext cx="9811456" cy="31374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5" name="Google Shape;2695;p6"/>
          <p:cNvGrpSpPr/>
          <p:nvPr/>
        </p:nvGrpSpPr>
        <p:grpSpPr>
          <a:xfrm>
            <a:off x="891379" y="550306"/>
            <a:ext cx="7116152" cy="570588"/>
            <a:chOff x="1296327" y="1647588"/>
            <a:chExt cx="7116152" cy="570588"/>
          </a:xfrm>
        </p:grpSpPr>
        <p:sp>
          <p:nvSpPr>
            <p:cNvPr id="2696" name="Google Shape;2696;p6"/>
            <p:cNvSpPr txBox="1"/>
            <p:nvPr/>
          </p:nvSpPr>
          <p:spPr>
            <a:xfrm>
              <a:off x="1866915" y="1694956"/>
              <a:ext cx="65455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tranh rồi trả lời câu hỏi.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6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98" name="Google Shape;2698;p6"/>
          <p:cNvSpPr txBox="1"/>
          <p:nvPr/>
        </p:nvSpPr>
        <p:spPr>
          <a:xfrm>
            <a:off x="891379" y="4296286"/>
            <a:ext cx="10407992" cy="1305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Bạn nào cầm miếng bìa ghi phép tính có kết quả bé nhất?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Miếng bìa ghi phép tính có kết quả lớn nhất có dạng hình gì?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6"/>
          <p:cNvSpPr txBox="1"/>
          <p:nvPr/>
        </p:nvSpPr>
        <p:spPr>
          <a:xfrm>
            <a:off x="2194560" y="3987308"/>
            <a:ext cx="83602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C5160"/>
                </a:solidFill>
                <a:latin typeface="Arial"/>
                <a:ea typeface="Arial"/>
                <a:cs typeface="Arial"/>
                <a:sym typeface="Arial"/>
              </a:rPr>
              <a:t>332</a:t>
            </a:r>
            <a:endParaRPr sz="2800" b="1">
              <a:solidFill>
                <a:srgbClr val="FC51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6"/>
          <p:cNvSpPr txBox="1"/>
          <p:nvPr/>
        </p:nvSpPr>
        <p:spPr>
          <a:xfrm>
            <a:off x="5797107" y="3987308"/>
            <a:ext cx="8649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591</a:t>
            </a:r>
            <a:endParaRPr sz="2800" b="1">
              <a:solidFill>
                <a:srgbClr val="7692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6"/>
          <p:cNvSpPr txBox="1"/>
          <p:nvPr/>
        </p:nvSpPr>
        <p:spPr>
          <a:xfrm>
            <a:off x="9180387" y="4026497"/>
            <a:ext cx="8649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542</a:t>
            </a:r>
            <a:endParaRPr sz="2800" b="1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305</Words>
  <Application>Microsoft Office PowerPoint</Application>
  <PresentationFormat>Custom</PresentationFormat>
  <Paragraphs>77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9" baseType="lpstr">
      <vt:lpstr>Arial</vt:lpstr>
      <vt:lpstr>Cookie</vt:lpstr>
      <vt:lpstr>HP001 4H</vt:lpstr>
      <vt:lpstr>Chewy</vt:lpstr>
      <vt:lpstr>HP001 5 hàng</vt:lpstr>
      <vt:lpstr>Comfortaa</vt:lpstr>
      <vt:lpstr>Delius Unicase</vt:lpstr>
      <vt:lpstr>等线 Light</vt:lpstr>
      <vt:lpstr>Times New Roman</vt:lpstr>
      <vt:lpstr>Calibri</vt:lpstr>
      <vt:lpstr>Arial-Rounded</vt:lpstr>
      <vt:lpstr>等线</vt:lpstr>
      <vt:lpstr>Livvic</vt:lpstr>
      <vt:lpstr>HP001 4 hàng</vt:lpstr>
      <vt:lpstr>Roboto Condensed Light</vt:lpstr>
      <vt:lpstr>Office Theme</vt:lpstr>
      <vt:lpstr>Response to Intervention: The Alphabet by Slidesgo</vt:lpstr>
      <vt:lpstr>2_Office Theme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SKY</cp:lastModifiedBy>
  <cp:revision>6</cp:revision>
  <dcterms:created xsi:type="dcterms:W3CDTF">2021-06-02T01:34:28Z</dcterms:created>
  <dcterms:modified xsi:type="dcterms:W3CDTF">2022-04-22T09:54:49Z</dcterms:modified>
</cp:coreProperties>
</file>