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73" r:id="rId7"/>
    <p:sldMasterId id="2147483888" r:id="rId8"/>
  </p:sldMasterIdLst>
  <p:notesMasterIdLst>
    <p:notesMasterId r:id="rId22"/>
  </p:notesMasterIdLst>
  <p:sldIdLst>
    <p:sldId id="515" r:id="rId9"/>
    <p:sldId id="3402" r:id="rId10"/>
    <p:sldId id="3403" r:id="rId11"/>
    <p:sldId id="3400" r:id="rId12"/>
    <p:sldId id="3405" r:id="rId13"/>
    <p:sldId id="3406" r:id="rId14"/>
    <p:sldId id="300" r:id="rId15"/>
    <p:sldId id="3407" r:id="rId16"/>
    <p:sldId id="265" r:id="rId17"/>
    <p:sldId id="3397" r:id="rId18"/>
    <p:sldId id="3409" r:id="rId19"/>
    <p:sldId id="3410" r:id="rId20"/>
    <p:sldId id="34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0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4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1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=""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325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6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  <p:sldLayoutId id="21474838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  <p:sldLayoutId id="214748388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3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2.xml"/><Relationship Id="rId1" Type="http://schemas.openxmlformats.org/officeDocument/2006/relationships/video" Target="file:///C:\Users\Admin\Desktop\ppt%2031\New%20folder\VD%20CH&#205;NH%20T&#784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8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68.jpeg"/><Relationship Id="rId5" Type="http://schemas.openxmlformats.org/officeDocument/2006/relationships/image" Target="../media/image65.png"/><Relationship Id="rId10" Type="http://schemas.microsoft.com/office/2007/relationships/hdphoto" Target="../media/hdphoto4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771351" y="2820666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Tiết</a:t>
            </a:r>
            <a:r>
              <a:rPr lang="en-US" sz="5400" dirty="0" smtClean="0"/>
              <a:t> 3</a:t>
            </a:r>
          </a:p>
          <a:p>
            <a:pPr algn="ctr"/>
            <a:r>
              <a:rPr lang="en-US" sz="5400" dirty="0" smtClean="0"/>
              <a:t> </a:t>
            </a:r>
            <a:r>
              <a:rPr lang="en-US" sz="5400" dirty="0" err="1" smtClean="0"/>
              <a:t>Chính</a:t>
            </a:r>
            <a:r>
              <a:rPr lang="en-US" sz="5400" dirty="0" smtClean="0"/>
              <a:t> </a:t>
            </a:r>
            <a:r>
              <a:rPr lang="en-US" sz="5400" dirty="0" err="1" smtClean="0"/>
              <a:t>tả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9281160" y="125730"/>
            <a:ext cx="2754630" cy="400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72128" y="9928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E5609A-B64C-4BA3-9A8F-3D53CA568DE6}"/>
              </a:ext>
            </a:extLst>
          </p:cNvPr>
          <p:cNvSpPr txBox="1"/>
          <p:nvPr/>
        </p:nvSpPr>
        <p:spPr>
          <a:xfrm>
            <a:off x="3325886" y="1008351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6050F8-5B4F-46DA-89C0-B1A6730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1" y="1123970"/>
            <a:ext cx="578725" cy="578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F7C143-C64D-4C17-A344-97B040762B0A}"/>
              </a:ext>
            </a:extLst>
          </p:cNvPr>
          <p:cNvSpPr/>
          <p:nvPr/>
        </p:nvSpPr>
        <p:spPr>
          <a:xfrm>
            <a:off x="2591414" y="1882097"/>
            <a:ext cx="821337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iêm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4A6D8A28-F710-4826-A9FB-573731287B54}"/>
              </a:ext>
            </a:extLst>
          </p:cNvPr>
          <p:cNvSpPr/>
          <p:nvPr/>
        </p:nvSpPr>
        <p:spPr>
          <a:xfrm>
            <a:off x="3108326" y="3165466"/>
            <a:ext cx="19812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đàn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ch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im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06071EEB-4FF7-4682-8685-D8B9DCA010A4}"/>
              </a:ext>
            </a:extLst>
          </p:cNvPr>
          <p:cNvSpPr/>
          <p:nvPr/>
        </p:nvSpPr>
        <p:spPr>
          <a:xfrm>
            <a:off x="6672189" y="3192570"/>
            <a:ext cx="305370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hồng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E69CF7A4-AE5A-40ED-BFD6-EFA1E5E732FC}"/>
              </a:ext>
            </a:extLst>
          </p:cNvPr>
          <p:cNvSpPr/>
          <p:nvPr/>
        </p:nvSpPr>
        <p:spPr>
          <a:xfrm>
            <a:off x="2895600" y="4670790"/>
            <a:ext cx="3003191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ngh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iêm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E182C32B-D62F-4C05-967D-F4AFFACC739F}"/>
              </a:ext>
            </a:extLst>
          </p:cNvPr>
          <p:cNvSpPr/>
          <p:nvPr/>
        </p:nvSpPr>
        <p:spPr>
          <a:xfrm>
            <a:off x="7873215" y="4673450"/>
            <a:ext cx="1819544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ím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2AAECB-AE83-40B7-B72F-FEB05B179C8B}"/>
              </a:ext>
            </a:extLst>
          </p:cNvPr>
          <p:cNvGrpSpPr/>
          <p:nvPr/>
        </p:nvGrpSpPr>
        <p:grpSpPr>
          <a:xfrm>
            <a:off x="4474912" y="3301874"/>
            <a:ext cx="460864" cy="460864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923EC5-1661-4DF7-8273-163435D0B45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B604F02-9AE5-4D0D-8439-D873890D9C8A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AC0DCA1-0F0B-492D-AFC3-40EF660CA54E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CFCB3465-143A-441B-9906-6DE70B516D1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ABF455-F249-4B0F-A309-18D6549180C0}"/>
              </a:ext>
            </a:extLst>
          </p:cNvPr>
          <p:cNvSpPr txBox="1"/>
          <p:nvPr/>
        </p:nvSpPr>
        <p:spPr>
          <a:xfrm>
            <a:off x="4384389" y="3927507"/>
            <a:ext cx="808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2F6E8E5-0FB5-4E4E-BAE1-270A5D900D83}"/>
              </a:ext>
            </a:extLst>
          </p:cNvPr>
          <p:cNvGrpSpPr/>
          <p:nvPr/>
        </p:nvGrpSpPr>
        <p:grpSpPr>
          <a:xfrm>
            <a:off x="8816002" y="3304658"/>
            <a:ext cx="729778" cy="460864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36029E6-6930-4F60-80AD-1835DB7C69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7BE8370-1E0E-4EFF-93FE-9A351F556330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5A3C434-BF22-4CEC-AE34-1754A1E3E7FB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CB62ECDE-F779-4C06-81D8-EAE3AD08D16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B5DEEF4-717E-4888-B3B8-C781ADF39A11}"/>
              </a:ext>
            </a:extLst>
          </p:cNvPr>
          <p:cNvGrpSpPr/>
          <p:nvPr/>
        </p:nvGrpSpPr>
        <p:grpSpPr>
          <a:xfrm>
            <a:off x="4765715" y="4776311"/>
            <a:ext cx="706830" cy="460864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6FA7A54-8DCB-4D5F-9496-DD94FB3CC3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48C4020-D31F-4A43-9439-330F0910424F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2363E1A-8BC2-4153-A355-387FA6EF9E8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51D0FD0-0D64-43EB-9AA3-39B0E00BD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9871D1E-2778-4A13-9AA4-FF58F321189E}"/>
              </a:ext>
            </a:extLst>
          </p:cNvPr>
          <p:cNvGrpSpPr/>
          <p:nvPr/>
        </p:nvGrpSpPr>
        <p:grpSpPr>
          <a:xfrm>
            <a:off x="9060289" y="4794700"/>
            <a:ext cx="460864" cy="460864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0496495F-EDFD-45BC-8769-FCF2DF2E43E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4C47343-CCBF-48A9-A648-EDFEFAA72E48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6AA1A33-6C81-457B-A7EB-6B49769FDB7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5C703F1C-A26D-4402-9FCE-473C6BB2BE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38309D-2395-4958-A77F-74A1C4571007}"/>
              </a:ext>
            </a:extLst>
          </p:cNvPr>
          <p:cNvSpPr txBox="1"/>
          <p:nvPr/>
        </p:nvSpPr>
        <p:spPr>
          <a:xfrm>
            <a:off x="5311200" y="4199413"/>
            <a:ext cx="958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=""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=""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236972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2618" y="3291084"/>
            <a:ext cx="624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=""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=""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=""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=""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=""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=""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KHỞI ĐỘNG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HÍNH TẢ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746" y="3886200"/>
            <a:ext cx="1539968" cy="3635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42E228-291F-49D4-AB25-45586C0AF29D}"/>
              </a:ext>
            </a:extLst>
          </p:cNvPr>
          <p:cNvSpPr txBox="1"/>
          <p:nvPr/>
        </p:nvSpPr>
        <p:spPr>
          <a:xfrm>
            <a:off x="2535381" y="242888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C1A01-C3F9-4092-9AAD-51C062923331}"/>
              </a:ext>
            </a:extLst>
          </p:cNvPr>
          <p:cNvSpPr txBox="1"/>
          <p:nvPr/>
        </p:nvSpPr>
        <p:spPr>
          <a:xfrm>
            <a:off x="700088" y="894785"/>
            <a:ext cx="10547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1458407" y="1483823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85040" y="3423459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41095" y="2771603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166501" y="2090957"/>
            <a:ext cx="332509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00837" y="2097190"/>
            <a:ext cx="248553" cy="9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38516" y="3652451"/>
            <a:ext cx="6745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547372" y="4688176"/>
            <a:ext cx="1051995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ấy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746" y="3886200"/>
            <a:ext cx="1539968" cy="3635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42E228-291F-49D4-AB25-45586C0AF29D}"/>
              </a:ext>
            </a:extLst>
          </p:cNvPr>
          <p:cNvSpPr txBox="1"/>
          <p:nvPr/>
        </p:nvSpPr>
        <p:spPr>
          <a:xfrm>
            <a:off x="2535381" y="242888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C1A01-C3F9-4092-9AAD-51C062923331}"/>
              </a:ext>
            </a:extLst>
          </p:cNvPr>
          <p:cNvSpPr txBox="1"/>
          <p:nvPr/>
        </p:nvSpPr>
        <p:spPr>
          <a:xfrm>
            <a:off x="700088" y="894785"/>
            <a:ext cx="10547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0255" y="3858491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52302" y="1490056"/>
            <a:ext cx="459625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452302" y="1490056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301393" y="2099656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597106" y="2750819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089611" y="2128057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36346" y="3388128"/>
            <a:ext cx="360218" cy="13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54283" y="4708121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4650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746" y="3886200"/>
            <a:ext cx="1539968" cy="3635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42E228-291F-49D4-AB25-45586C0AF29D}"/>
              </a:ext>
            </a:extLst>
          </p:cNvPr>
          <p:cNvSpPr txBox="1"/>
          <p:nvPr/>
        </p:nvSpPr>
        <p:spPr>
          <a:xfrm>
            <a:off x="2535381" y="242888"/>
            <a:ext cx="618071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F2C344-0382-4251-B374-0128D74DB2A1}"/>
              </a:ext>
            </a:extLst>
          </p:cNvPr>
          <p:cNvSpPr txBox="1"/>
          <p:nvPr/>
        </p:nvSpPr>
        <p:spPr>
          <a:xfrm>
            <a:off x="1096564" y="98660"/>
            <a:ext cx="3266662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Nghe –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C1A01-C3F9-4092-9AAD-51C062923331}"/>
              </a:ext>
            </a:extLst>
          </p:cNvPr>
          <p:cNvSpPr txBox="1"/>
          <p:nvPr/>
        </p:nvSpPr>
        <p:spPr>
          <a:xfrm>
            <a:off x="700088" y="894785"/>
            <a:ext cx="10547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Thiếu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vườn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mọi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trồng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ǟễ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tròn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0255" y="3858491"/>
            <a:ext cx="734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9819" y="4708121"/>
            <a:ext cx="879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ô.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845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AF5B1D-1E01-47D3-86D7-B866F493D64F}"/>
              </a:ext>
            </a:extLst>
          </p:cNvPr>
          <p:cNvSpPr/>
          <p:nvPr/>
        </p:nvSpPr>
        <p:spPr>
          <a:xfrm>
            <a:off x="1612483" y="2359323"/>
            <a:ext cx="7800550" cy="1342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42E228-291F-49D4-AB25-45586C0AF29D}"/>
              </a:ext>
            </a:extLst>
          </p:cNvPr>
          <p:cNvSpPr txBox="1"/>
          <p:nvPr/>
        </p:nvSpPr>
        <p:spPr>
          <a:xfrm>
            <a:off x="2422401" y="563797"/>
            <a:ext cx="618071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khó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E4492-10E0-4B31-8906-0086106C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1" y="308063"/>
            <a:ext cx="406360" cy="38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001CCB-D490-4364-9682-D516EB75EA73}"/>
              </a:ext>
            </a:extLst>
          </p:cNvPr>
          <p:cNvSpPr/>
          <p:nvPr/>
        </p:nvSpPr>
        <p:spPr>
          <a:xfrm>
            <a:off x="1713409" y="2825774"/>
            <a:ext cx="221176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956335-9B89-4360-BC2C-13F41C34B0B6}"/>
              </a:ext>
            </a:extLst>
          </p:cNvPr>
          <p:cNvSpPr/>
          <p:nvPr/>
        </p:nvSpPr>
        <p:spPr>
          <a:xfrm>
            <a:off x="1829627" y="604148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259C0D-F2D2-42AF-85C0-04A851419199}"/>
              </a:ext>
            </a:extLst>
          </p:cNvPr>
          <p:cNvSpPr/>
          <p:nvPr/>
        </p:nvSpPr>
        <p:spPr>
          <a:xfrm>
            <a:off x="3925177" y="2853484"/>
            <a:ext cx="165337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C8A143-1884-4D1F-B962-8E0B2414F41F}"/>
              </a:ext>
            </a:extLst>
          </p:cNvPr>
          <p:cNvSpPr/>
          <p:nvPr/>
        </p:nvSpPr>
        <p:spPr>
          <a:xfrm>
            <a:off x="4984185" y="597745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6E30FF-E00F-4766-A664-C803268A3041}"/>
              </a:ext>
            </a:extLst>
          </p:cNvPr>
          <p:cNvSpPr/>
          <p:nvPr/>
        </p:nvSpPr>
        <p:spPr>
          <a:xfrm>
            <a:off x="6634385" y="2897130"/>
            <a:ext cx="2091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2CFC5E6-E735-4C6F-B82B-04F8217335C5}"/>
              </a:ext>
            </a:extLst>
          </p:cNvPr>
          <p:cNvSpPr/>
          <p:nvPr/>
        </p:nvSpPr>
        <p:spPr>
          <a:xfrm>
            <a:off x="7190507" y="5952148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67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16699" y="48932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00" y="1471333"/>
            <a:ext cx="5631190" cy="3754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B24BD87-B1E5-4F00-90A9-11356584E8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4" y="828900"/>
            <a:ext cx="475087" cy="388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E1843C-161B-4D6E-9F96-766E00DF1B78}"/>
              </a:ext>
            </a:extLst>
          </p:cNvPr>
          <p:cNvSpPr txBox="1"/>
          <p:nvPr/>
        </p:nvSpPr>
        <p:spPr>
          <a:xfrm>
            <a:off x="1746448" y="549592"/>
            <a:ext cx="926678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Con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9CF69E-746D-405E-B8C5-A2FF76AAB972}"/>
              </a:ext>
            </a:extLst>
          </p:cNvPr>
          <p:cNvSpPr txBox="1"/>
          <p:nvPr/>
        </p:nvSpPr>
        <p:spPr>
          <a:xfrm>
            <a:off x="1669536" y="1672199"/>
            <a:ext cx="9970031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Mai 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Toản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A2BA63C-2A45-4628-A21E-D6A7F2AB5438}"/>
              </a:ext>
            </a:extLst>
          </p:cNvPr>
          <p:cNvSpPr txBox="1"/>
          <p:nvPr/>
        </p:nvSpPr>
        <p:spPr>
          <a:xfrm>
            <a:off x="1721416" y="2613586"/>
            <a:ext cx="86532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2339044-897F-4C2B-821C-98D24075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0" y="2815570"/>
            <a:ext cx="475086" cy="3888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4D23C45-A7CD-4F5F-BFB9-9F2F1F1ED4AA}"/>
              </a:ext>
            </a:extLst>
          </p:cNvPr>
          <p:cNvSpPr/>
          <p:nvPr/>
        </p:nvSpPr>
        <p:spPr>
          <a:xfrm>
            <a:off x="1078234" y="3152071"/>
            <a:ext cx="1003553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chứa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64CD6D-FB51-4635-B7F9-F29EC0F8E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394" y="4261232"/>
            <a:ext cx="3470319" cy="1727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1093304-0A5F-40E9-ACAB-790FDE19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65" y="4301965"/>
            <a:ext cx="3056952" cy="1714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DCEE365-3209-4D25-91EA-F602303B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635" y="3874444"/>
            <a:ext cx="2255647" cy="1990879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xmlns="" id="{935817F3-D96C-4A51-9623-F585083F3B19}"/>
              </a:ext>
            </a:extLst>
          </p:cNvPr>
          <p:cNvSpPr/>
          <p:nvPr/>
        </p:nvSpPr>
        <p:spPr>
          <a:xfrm>
            <a:off x="1721416" y="6016464"/>
            <a:ext cx="3056952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Xe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84FCE1E4-F400-4EF4-BBD8-72C2259710E5}"/>
              </a:ext>
            </a:extLst>
          </p:cNvPr>
          <p:cNvSpPr/>
          <p:nvPr/>
        </p:nvSpPr>
        <p:spPr>
          <a:xfrm>
            <a:off x="5331719" y="6016464"/>
            <a:ext cx="2020259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43B37D90-3493-46BE-8507-36B169F70405}"/>
              </a:ext>
            </a:extLst>
          </p:cNvPr>
          <p:cNvSpPr/>
          <p:nvPr/>
        </p:nvSpPr>
        <p:spPr>
          <a:xfrm>
            <a:off x="7988806" y="6016464"/>
            <a:ext cx="175133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ịu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098" name="Picture 2" descr="https://f17-zpg.zdn.vn/2616507039854379054/8bb694b3b92d4e73173c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575" y="-601663"/>
            <a:ext cx="1466850" cy="1257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445</Words>
  <Application>Microsoft Office PowerPoint</Application>
  <PresentationFormat>Custom</PresentationFormat>
  <Paragraphs>49</Paragraphs>
  <Slides>13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62</cp:revision>
  <dcterms:created xsi:type="dcterms:W3CDTF">2021-07-20T01:55:21Z</dcterms:created>
  <dcterms:modified xsi:type="dcterms:W3CDTF">2022-04-24T03:58:19Z</dcterms:modified>
</cp:coreProperties>
</file>