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6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8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9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  <p:sldMasterId id="2147483708" r:id="rId4"/>
    <p:sldMasterId id="2147483717" r:id="rId5"/>
    <p:sldMasterId id="2147483723" r:id="rId6"/>
    <p:sldMasterId id="2147483740" r:id="rId7"/>
    <p:sldMasterId id="2147483752" r:id="rId8"/>
    <p:sldMasterId id="2147483777" r:id="rId9"/>
    <p:sldMasterId id="2147483789" r:id="rId10"/>
  </p:sldMasterIdLst>
  <p:notesMasterIdLst>
    <p:notesMasterId r:id="rId19"/>
  </p:notesMasterIdLst>
  <p:sldIdLst>
    <p:sldId id="377" r:id="rId11"/>
    <p:sldId id="361" r:id="rId12"/>
    <p:sldId id="331" r:id="rId13"/>
    <p:sldId id="375" r:id="rId14"/>
    <p:sldId id="376" r:id="rId15"/>
    <p:sldId id="295" r:id="rId16"/>
    <p:sldId id="358" r:id="rId17"/>
    <p:sldId id="25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548" autoAdjust="0"/>
    <p:restoredTop sz="94660"/>
  </p:normalViewPr>
  <p:slideViewPr>
    <p:cSldViewPr snapToGrid="0">
      <p:cViewPr varScale="1">
        <p:scale>
          <a:sx n="83" d="100"/>
          <a:sy n="83" d="100"/>
        </p:scale>
        <p:origin x="523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F37523-2976-480D-953B-1454FB036F7A}" type="datetimeFigureOut">
              <a:rPr lang="en-US" smtClean="0"/>
              <a:t>9/14/2024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13B0D-9CB4-4CB7-B5ED-E442F428A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682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6556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670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602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988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7B884C-8C00-4394-9DB6-15A5CAE11C7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5706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AF81A-5A48-44B6-BFB3-5A2D3370088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20279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lvl="0" eaLnBrk="1" hangingPunct="1"/>
            <a:endParaRPr lang="en-US" alt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0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70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48457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87277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99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8041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29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045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77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689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225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4331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83391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84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709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19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C6DAB4-A5EE-47F3-865F-194124662A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6718609-D0E2-44F0-884B-8C20021452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37104A-EDBB-4DEF-9A8D-A6F97EEB8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3BB8D15-C499-48CF-9D0D-45CCC65AD7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0E66EA-B0D5-46D2-BB63-E9AAA5F59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018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639B58-E9A9-4E5B-8675-D220511DD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A3A9B5-0BCA-4364-AAED-F89099EC64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48A98A-4FCE-42D0-A2D1-F2BF8D5F4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31CB1-8E0F-41C9-8C45-E6F609050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173D3C7-0FA6-4E51-9224-B3032E1C9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651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8AA695-E720-45FC-8C4C-6F6C5E2BA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2C41949-D699-407F-88A2-7FC57A3E0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ACF3AE-4FCF-43CB-A2A9-4E450D2A7F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DA009A-460D-4113-B559-A393D1B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3440B-F521-41F1-A213-95A86A6BD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3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76D234B-710B-476F-A562-025229248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DC09F18-3F51-4860-9392-02DE5C8239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8E86988-EB0B-4F17-BEB3-07B32D5245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4E94802-C01D-48B5-8391-188A661F4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8B485E-E3A1-4721-92B2-3C28EDE80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792178D-C56F-4DF2-8122-76C9CB4F6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4855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FC6D8B-6DBC-49C6-AEF1-5C6BE136E5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C5B6C7-4872-454E-8FFD-B878CACFF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C7AF5EB-2631-4C52-96F0-84103E525D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4DBCDA7-42BB-4232-A969-B037711A6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AC1CD09-D00E-45F6-8410-0CA18A5F4D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1B2AA4-2571-4A46-AEF9-C6600AAE3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6FFAF36-201A-4E03-81DA-3C56988D9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C3F275F-5247-493E-B457-DE9B3AA81A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85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E288C6-5431-4B45-A828-10CE8FE0F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2965DF-0155-4483-BA71-E600CD0762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0025267-2129-4AAC-B988-516394B8C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55C9AA8-61C4-4754-8BD1-ABBF30B69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805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6E89B8B-92FE-4CCE-A6FD-1EA0AA2CB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28E2A2-AD64-42B3-A87A-68E10771F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CC82940-4DCD-4457-AC93-5C941D344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0657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7662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B1AE5F-13EA-4C3A-AAAA-8D04B81C9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59F9721-3C03-4ACA-8D2A-9BAC7D3A34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77210C-3F98-44F0-9B0B-7484D05835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67F33BF-7248-4CF2-9D5F-FC2D4AF5A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BCF3C9-36E7-4968-9859-517B2D7F0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894AE19-449C-4FE9-A53C-35890F0B0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625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490885D-D561-4A0F-BAF1-DFBEBF17E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0DFF409-D77E-4AB5-9B38-5C47DC875F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B0F19C-3D29-4AF3-8173-1DB66EE0CA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A0F909C-0267-40BE-B34E-CFAE371EE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55CE51-8FC0-4E46-857D-7C025FADF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426E691-5222-4EE9-9D13-2D12712BA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925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3E38F3-2F70-42E3-A938-BF34763BD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C9835C3-98C9-4BB0-AB48-C0A5F94D3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8319BC4-A8AF-4B6F-A6AC-B29D15138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FEB5DED-A7DE-4EE4-B6AB-433C67613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BB61E76-AAA8-4A4D-AC7A-811B321C7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474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8696E78-5D50-4462-927E-3A63F54EEAF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AF02305-A9EB-4761-B11C-9AB7DF0651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3E1FFF-8862-47C7-A800-1AAF9D7C5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2650148-B950-43C8-9DCD-DE25E6106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4578DFF-1A5C-47A7-BF63-30AA9540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91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hinkpad\Desktop\未标题-1.jp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FF3A7C-AD87-4FD5-B36B-820E975C156B}"/>
              </a:ext>
            </a:extLst>
          </p:cNvPr>
          <p:cNvSpPr txBox="1"/>
          <p:nvPr userDrawn="1"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94097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04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589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1485"/>
            <a:ext cx="10363200" cy="1468967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CDCB7474-AC18-4462-9967-766FB798D0E5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6183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6183"/>
          </a:xfrm>
          <a:prstGeom prst="rect">
            <a:avLst/>
          </a:prstGeom>
        </p:spPr>
        <p:txBody>
          <a:bodyPr/>
          <a:lstStyle/>
          <a:p>
            <a:fld id="{A4D9A019-0009-41E6-843E-D66C74BC76A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1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8166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3866211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1580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9/14/2024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33693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128186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2616521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8095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782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761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4498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6402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776273"/>
      </p:ext>
    </p:extLst>
  </p:cSld>
  <p:clrMapOvr>
    <a:masterClrMapping/>
  </p:clrMapOvr>
  <p:transition spd="slow" advClick="0" advTm="100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0948649"/>
      </p:ext>
    </p:extLst>
  </p:cSld>
  <p:clrMapOvr>
    <a:masterClrMapping/>
  </p:clrMapOvr>
  <p:transition spd="slow" advClick="0" advTm="100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0386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2829675"/>
      </p:ext>
    </p:extLst>
  </p:cSld>
  <p:clrMapOvr>
    <a:masterClrMapping/>
  </p:clrMapOvr>
  <p:transition spd="slow" advClick="0" advTm="100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274603"/>
      </p:ext>
    </p:extLst>
  </p:cSld>
  <p:clrMapOvr>
    <a:masterClrMapping/>
  </p:clrMapOvr>
  <p:transition spd="slow" advClick="0" advTm="100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426882"/>
      </p:ext>
    </p:extLst>
  </p:cSld>
  <p:clrMapOvr>
    <a:masterClrMapping/>
  </p:clrMapOvr>
  <p:transition spd="slow" advClick="0" advTm="100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8162391"/>
      </p:ext>
    </p:extLst>
  </p:cSld>
  <p:clrMapOvr>
    <a:masterClrMapping/>
  </p:clrMapOvr>
  <p:transition spd="slow" advClick="0" advTm="100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8923145"/>
      </p:ext>
    </p:extLst>
  </p:cSld>
  <p:clrMapOvr>
    <a:masterClrMapping/>
  </p:clrMapOvr>
  <p:transition spd="slow" advClick="0" advTm="100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0342975"/>
      </p:ext>
    </p:extLst>
  </p:cSld>
  <p:clrMapOvr>
    <a:masterClrMapping/>
  </p:clrMapOvr>
  <p:transition spd="slow" advClick="0" advTm="100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001249"/>
      </p:ext>
    </p:extLst>
  </p:cSld>
  <p:clrMapOvr>
    <a:masterClrMapping/>
  </p:clrMapOvr>
  <p:transition spd="slow" advClick="0" advTm="100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00846"/>
      </p:ext>
    </p:extLst>
  </p:cSld>
  <p:clrMapOvr>
    <a:masterClrMapping/>
  </p:clrMapOvr>
  <p:transition spd="slow" advClick="0" advTm="100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390195"/>
      </p:ext>
    </p:extLst>
  </p:cSld>
  <p:clrMapOvr>
    <a:masterClrMapping/>
  </p:clrMapOvr>
  <p:transition spd="slow" advClick="0" advTm="100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125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778046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09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256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656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299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51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94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71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59825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918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9888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827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213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7194530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1157164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06927290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9355724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2170612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8990562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315253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295754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1031816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31344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982904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21991368"/>
      </p:ext>
    </p:extLst>
  </p:cSld>
  <p:clrMapOvr>
    <a:masterClrMapping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270529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987313005"/>
      </p:ext>
    </p:extLst>
  </p:cSld>
  <p:clrMapOvr>
    <a:masterClrMapping/>
  </p:clrMapOvr>
  <p:transition spd="med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3425988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9062166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04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985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4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D127C-1AB9-49D4-AC10-B9A902CDDD42}"/>
              </a:ext>
            </a:extLst>
          </p:cNvPr>
          <p:cNvSpPr txBox="1"/>
          <p:nvPr userDrawn="1"/>
        </p:nvSpPr>
        <p:spPr>
          <a:xfrm>
            <a:off x="9625379" y="36047"/>
            <a:ext cx="272781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Hương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10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Thảo</a:t>
            </a:r>
            <a:r>
              <a:rPr lang="en-US" sz="10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- tranthao121004@gmail.com</a:t>
            </a:r>
            <a:endParaRPr lang="en-US" sz="1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862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20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3565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6958FFC-099D-4B13-9000-F8DF1C7EEA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B03AA9-4FB2-4386-8364-C8F7761514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D639A9-720A-4244-9F27-35E131010C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48F6F-2428-462A-9C17-B471D69666C9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9126D4-CD18-4BE2-8154-1176BFF423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198FFC2-8849-4A8F-92A7-893953972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750DBB-D116-4F5E-87A5-6486A7600B90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1A9FD9-B14A-4CE0-9ED0-AE2CA5DC5AF0}"/>
              </a:ext>
            </a:extLst>
          </p:cNvPr>
          <p:cNvSpPr txBox="1"/>
          <p:nvPr userDrawn="1"/>
        </p:nvSpPr>
        <p:spPr>
          <a:xfrm>
            <a:off x="8807694" y="0"/>
            <a:ext cx="609746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81256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2000">
        <p:split orient="vert"/>
      </p:transition>
    </mc:Choice>
    <mc:Fallback xmlns="">
      <p:transition spd="slow" advTm="2000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CE2123-40B2-4B73-8404-BA885C957DE8}"/>
              </a:ext>
            </a:extLst>
          </p:cNvPr>
          <p:cNvSpPr txBox="1"/>
          <p:nvPr userDrawn="1"/>
        </p:nvSpPr>
        <p:spPr>
          <a:xfrm>
            <a:off x="10137530" y="96716"/>
            <a:ext cx="27607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012135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6" r:id="rId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4683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C3EC567-493A-41EE-B7A5-6ABCE64DB75D}"/>
              </a:ext>
            </a:extLst>
          </p:cNvPr>
          <p:cNvSpPr txBox="1"/>
          <p:nvPr userDrawn="1"/>
        </p:nvSpPr>
        <p:spPr>
          <a:xfrm>
            <a:off x="9265920" y="94734"/>
            <a:ext cx="6096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 err="1">
                <a:sym typeface="+mn-ea"/>
              </a:rPr>
              <a:t>Hương</a:t>
            </a:r>
            <a:r>
              <a:rPr lang="en-US" sz="1100" i="1" dirty="0">
                <a:sym typeface="+mn-ea"/>
              </a:rPr>
              <a:t> </a:t>
            </a:r>
            <a:r>
              <a:rPr lang="en-US" sz="1100" i="1" dirty="0" err="1">
                <a:sym typeface="+mn-ea"/>
              </a:rPr>
              <a:t>Thảo</a:t>
            </a:r>
            <a:r>
              <a:rPr lang="en-US" sz="1100" i="1" dirty="0">
                <a:sym typeface="+mn-ea"/>
              </a:rPr>
              <a:t> - tranthao121004@gmail.com</a:t>
            </a:r>
            <a:endParaRPr lang="zh-CN" altLang="en-US" sz="1100" i="1" dirty="0"/>
          </a:p>
        </p:txBody>
      </p:sp>
    </p:spTree>
    <p:extLst>
      <p:ext uri="{BB962C8B-B14F-4D97-AF65-F5344CB8AC3E}">
        <p14:creationId xmlns:p14="http://schemas.microsoft.com/office/powerpoint/2010/main" val="2939481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9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6BAB08-D03A-4FEF-8092-001CB785BBAB}" type="datetimeFigureOut">
              <a:rPr lang="zh-CN" altLang="en-US" smtClean="0"/>
              <a:t>2024/9/14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9646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ransition spd="slow" advClick="0" advTm="1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32198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7820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5">
            <a:extLst>
              <a:ext uri="{FF2B5EF4-FFF2-40B4-BE49-F238E27FC236}">
                <a16:creationId xmlns:a16="http://schemas.microsoft.com/office/drawing/2014/main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77550" y="1011966"/>
            <a:ext cx="12679661" cy="640322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4364527-9BA4-4EF3-BD6B-216A4DB2F5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>
            <a:off x="6814991" y="3472661"/>
            <a:ext cx="4612351" cy="338533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763C397-0C8D-4D4F-80DF-05F146F625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71" r="26743"/>
          <a:stretch/>
        </p:blipFill>
        <p:spPr>
          <a:xfrm flipH="1">
            <a:off x="8925388" y="4535459"/>
            <a:ext cx="3189062" cy="234068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FBE018C-B768-45ED-AB07-13AC4723ED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64" r="71083" b="46860"/>
          <a:stretch/>
        </p:blipFill>
        <p:spPr>
          <a:xfrm>
            <a:off x="-605032" y="-306521"/>
            <a:ext cx="3406282" cy="3495660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16AB0A7D-D719-4E7F-AFEB-80B3966410C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 rot="20680750">
            <a:off x="9123529" y="110579"/>
            <a:ext cx="1935225" cy="287396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A5C4CF0-3694-41E3-A92B-3917797D8595}"/>
              </a:ext>
            </a:extLst>
          </p:cNvPr>
          <p:cNvSpPr/>
          <p:nvPr/>
        </p:nvSpPr>
        <p:spPr>
          <a:xfrm>
            <a:off x="1992398" y="268810"/>
            <a:ext cx="773515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normalizeH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PHÒNG GIÁO DỤC VÀ ĐÀO TẠO 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baseline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TRƯỜNG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#9Slide03 Arima Madurai Medium" panose="00000600000000000000" pitchFamily="2" charset="0"/>
                <a:ea typeface="Arial-Rounded" panose="020B0500000000000000" pitchFamily="34" charset="0"/>
                <a:cs typeface="#9Slide03 Arima Madurai Medium" panose="00000600000000000000" pitchFamily="2" charset="0"/>
              </a:rPr>
              <a:t> TIỂU HỌC ĐỨC GIANG</a:t>
            </a:r>
            <a:endParaRPr kumimoji="0" lang="en-US" sz="2400" b="1" i="0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#9Slide03 Arima Madurai Medium" panose="00000600000000000000" pitchFamily="2" charset="0"/>
              <a:ea typeface="Arial-Rounded" panose="020B0500000000000000" pitchFamily="34" charset="0"/>
              <a:cs typeface="#9Slide03 Arima Madurai Medium" panose="00000600000000000000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D80368D-81A8-6572-536E-2F4201A9639E}"/>
              </a:ext>
            </a:extLst>
          </p:cNvPr>
          <p:cNvSpPr/>
          <p:nvPr/>
        </p:nvSpPr>
        <p:spPr>
          <a:xfrm>
            <a:off x="9360816" y="82841"/>
            <a:ext cx="2753634" cy="1859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B6F911-368D-8464-3094-D7E69D471E53}"/>
              </a:ext>
            </a:extLst>
          </p:cNvPr>
          <p:cNvSpPr/>
          <p:nvPr/>
        </p:nvSpPr>
        <p:spPr>
          <a:xfrm>
            <a:off x="2084825" y="1273028"/>
            <a:ext cx="71287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</a:rPr>
              <a:t>Luyện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</a:rPr>
              <a:t>tập</a:t>
            </a:r>
            <a:r>
              <a:rPr lang="en-US" sz="54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ea typeface="Arial-Rounded" panose="020B0500000000000000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D8F81E7-72DD-45CF-4BBE-2A1CB003B3C2}"/>
              </a:ext>
            </a:extLst>
          </p:cNvPr>
          <p:cNvSpPr/>
          <p:nvPr/>
        </p:nvSpPr>
        <p:spPr>
          <a:xfrm>
            <a:off x="1992398" y="2534629"/>
            <a:ext cx="7128768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Viết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đoạn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văn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giới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thiệu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bản</a:t>
            </a: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a typeface="Arial-Rounded" panose="020B0500000000000000" pitchFamily="34" charset="0"/>
                <a:cs typeface="Arial" panose="020B0604020202020204" pitchFamily="34" charset="0"/>
              </a:rPr>
              <a:t>thân</a:t>
            </a: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endParaRPr lang="en-US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140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E7C73A4-796D-994F-9362-C7FA7877F8D0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2657" y="0"/>
            <a:ext cx="7556500" cy="4241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D978843-FFF4-4E0D-A4B7-49C55FF85D27}"/>
              </a:ext>
            </a:extLst>
          </p:cNvPr>
          <p:cNvSpPr txBox="1"/>
          <p:nvPr/>
        </p:nvSpPr>
        <p:spPr>
          <a:xfrm>
            <a:off x="2352532" y="1252588"/>
            <a:ext cx="7016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Khởi</a:t>
            </a:r>
            <a:r>
              <a:rPr kumimoji="0" lang="en-US" sz="8000" b="1" i="0" u="none" strike="noStrike" kern="1200" cap="none" spc="0" normalizeH="0" baseline="0" noProof="0" dirty="0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22225">
                  <a:solidFill>
                    <a:srgbClr val="7030A0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/>
                <a:cs typeface="+mn-cs"/>
              </a:rPr>
              <a:t>động</a:t>
            </a:r>
            <a:endParaRPr kumimoji="0" lang="en-US" sz="8800" b="1" i="0" u="none" strike="noStrike" kern="1200" cap="none" spc="0" normalizeH="0" baseline="0" noProof="0" dirty="0">
              <a:ln w="22225">
                <a:solidFill>
                  <a:srgbClr val="7030A0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3911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BC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E3B851A-79D0-4AA6-AD30-AD7D97E8F523}"/>
              </a:ext>
            </a:extLst>
          </p:cNvPr>
          <p:cNvSpPr/>
          <p:nvPr/>
        </p:nvSpPr>
        <p:spPr>
          <a:xfrm>
            <a:off x="462116" y="914399"/>
            <a:ext cx="11267768" cy="581578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2782C21-4166-4B2B-8E8A-2E765EB26975}"/>
              </a:ext>
            </a:extLst>
          </p:cNvPr>
          <p:cNvSpPr/>
          <p:nvPr/>
        </p:nvSpPr>
        <p:spPr>
          <a:xfrm>
            <a:off x="1722269" y="127819"/>
            <a:ext cx="7501630" cy="698091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Quan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76C08E2-69D7-41C4-9FFE-AE950BCAC2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4695" y="1100045"/>
            <a:ext cx="7842610" cy="419992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C3F08B2-22C1-4D85-B46E-4C2F2B8619A2}"/>
              </a:ext>
            </a:extLst>
          </p:cNvPr>
          <p:cNvGrpSpPr/>
          <p:nvPr/>
        </p:nvGrpSpPr>
        <p:grpSpPr>
          <a:xfrm>
            <a:off x="1376040" y="5558880"/>
            <a:ext cx="9889724" cy="769441"/>
            <a:chOff x="708943" y="6018639"/>
            <a:chExt cx="5825836" cy="76944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500222A-131F-400B-B088-E31D65A8BCAE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B998684-094E-4B2D-B9F3-59ED5AA5BA2F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Bình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và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gặp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nhau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ở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đâu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5C50CC-B96A-4988-B1CD-B03380012AF7}"/>
              </a:ext>
            </a:extLst>
          </p:cNvPr>
          <p:cNvGrpSpPr/>
          <p:nvPr/>
        </p:nvGrpSpPr>
        <p:grpSpPr>
          <a:xfrm>
            <a:off x="1376040" y="5472299"/>
            <a:ext cx="9889724" cy="769441"/>
            <a:chOff x="708943" y="6018639"/>
            <a:chExt cx="5825836" cy="76944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16AD96-2835-4407-8F67-3BD395861446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ED2F6A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71849BEE-A7B1-46A0-98A6-66750A9E0200}"/>
                </a:ext>
              </a:extLst>
            </p:cNvPr>
            <p:cNvSpPr txBox="1"/>
            <p:nvPr/>
          </p:nvSpPr>
          <p:spPr>
            <a:xfrm>
              <a:off x="799816" y="6018639"/>
              <a:ext cx="566097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Khang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đã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giới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thiệu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gì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về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mình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007463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3DAA05A1-A30F-4B43-B0F9-842C7E8FDC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705102"/>
            <a:ext cx="6858000" cy="1226820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22540BC-A24B-435C-91AE-1DD34C383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48207" y="988524"/>
            <a:ext cx="6247250" cy="50649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C673EB3-CF89-4670-AD42-188BEA08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8" t="35025" r="59440" b="34782"/>
          <a:stretch/>
        </p:blipFill>
        <p:spPr>
          <a:xfrm>
            <a:off x="-591423" y="1707337"/>
            <a:ext cx="4429760" cy="549290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ECE201C-16F7-41CC-9D7C-4F43F62CC3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1" t="36973" r="10977" b="32834"/>
          <a:stretch/>
        </p:blipFill>
        <p:spPr>
          <a:xfrm>
            <a:off x="2621901" y="2001520"/>
            <a:ext cx="4466358" cy="5492902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D6E6BBD-55BC-4609-9234-E6F030B3A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9F2093D5-1511-470A-84F7-CD3D5D60CC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1A8B920-2603-41BF-97D2-B541638BC31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E36D2A1-7E6C-40E4-9CEC-803715B69FD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89435">
            <a:off x="5902313" y="2289396"/>
            <a:ext cx="422498" cy="43612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2E9236B6-8568-430A-A241-D955A7D927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07" y="1202801"/>
            <a:ext cx="644623" cy="686893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150AFAD-94D2-45D0-B9C7-6489920D481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267" y="670348"/>
            <a:ext cx="391538" cy="46984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17F29A0C-09E7-494C-BC8E-428CB9B9DA4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7701">
            <a:off x="2693190" y="707721"/>
            <a:ext cx="391538" cy="64531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4860D97-F7FE-4AC3-8745-689FB2A4E7D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630" y="1470919"/>
            <a:ext cx="1054340" cy="11813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98CD261-C0C6-4F9B-9627-8BC42574CEBD}"/>
              </a:ext>
            </a:extLst>
          </p:cNvPr>
          <p:cNvSpPr txBox="1"/>
          <p:nvPr/>
        </p:nvSpPr>
        <p:spPr>
          <a:xfrm>
            <a:off x="6639341" y="1624798"/>
            <a:ext cx="5064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kumimoji="0" lang="en-US" sz="5400" b="0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kumimoji="0" lang="en-US" sz="5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21153A-EA77-41EC-B066-6102D6648F9C}"/>
              </a:ext>
            </a:extLst>
          </p:cNvPr>
          <p:cNvSpPr txBox="1"/>
          <p:nvPr/>
        </p:nvSpPr>
        <p:spPr>
          <a:xfrm>
            <a:off x="8906608" y="6596390"/>
            <a:ext cx="409721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Design by: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Hương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100" b="0" i="1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1100" b="0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tranthao121004@gmail.com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213A542-7A81-4F06-BAD5-89787D734E35}"/>
              </a:ext>
            </a:extLst>
          </p:cNvPr>
          <p:cNvSpPr txBox="1"/>
          <p:nvPr/>
        </p:nvSpPr>
        <p:spPr>
          <a:xfrm>
            <a:off x="6709468" y="2652288"/>
            <a:ext cx="506498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kumimoji="0" lang="en-US" sz="5400" b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kumimoji="0" lang="en-US" sz="54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0679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38CBB3C-CEC5-4B23-A4BD-798CF69AF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19148" y="-2433011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EA15710-049F-4371-89E7-E1C0227F4F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660128">
            <a:off x="9693355" y="-1175868"/>
            <a:ext cx="3020116" cy="3146513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2214D01F-9936-4ED3-BBE3-1BCC83970511}"/>
              </a:ext>
            </a:extLst>
          </p:cNvPr>
          <p:cNvGrpSpPr/>
          <p:nvPr/>
        </p:nvGrpSpPr>
        <p:grpSpPr>
          <a:xfrm>
            <a:off x="11292768" y="1987543"/>
            <a:ext cx="1091423" cy="1232181"/>
            <a:chOff x="115079" y="968971"/>
            <a:chExt cx="1091423" cy="123218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C9C1C85E-1A25-467C-86B4-67770556C7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4652">
              <a:off x="115079" y="968971"/>
              <a:ext cx="419196" cy="123218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354413E-068F-4C56-AF2E-F8EF92D85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872" y="1274025"/>
              <a:ext cx="571630" cy="787579"/>
            </a:xfrm>
            <a:prstGeom prst="rect">
              <a:avLst/>
            </a:prstGeom>
          </p:spPr>
        </p:pic>
      </p:grpSp>
      <p:grpSp>
        <p:nvGrpSpPr>
          <p:cNvPr id="2" name="组合 1">
            <a:extLst>
              <a:ext uri="{FF2B5EF4-FFF2-40B4-BE49-F238E27FC236}">
                <a16:creationId xmlns:a16="http://schemas.microsoft.com/office/drawing/2014/main" id="{9E0CCCC3-E577-46FE-871C-98704EFD4779}"/>
              </a:ext>
            </a:extLst>
          </p:cNvPr>
          <p:cNvGrpSpPr/>
          <p:nvPr/>
        </p:nvGrpSpPr>
        <p:grpSpPr>
          <a:xfrm>
            <a:off x="7366578" y="3252718"/>
            <a:ext cx="4731798" cy="3759028"/>
            <a:chOff x="-591423" y="1707337"/>
            <a:chExt cx="7679682" cy="5787085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7C32A5A1-1E0A-4A47-929C-3A49BD536B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08" t="35025" r="59440" b="34782"/>
            <a:stretch/>
          </p:blipFill>
          <p:spPr>
            <a:xfrm>
              <a:off x="-591423" y="1707337"/>
              <a:ext cx="4429760" cy="5492902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A50EC59C-C702-495B-A7E7-3EF265D261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71" t="36973" r="10977" b="32834"/>
            <a:stretch/>
          </p:blipFill>
          <p:spPr>
            <a:xfrm>
              <a:off x="2621901" y="2001520"/>
              <a:ext cx="4466358" cy="5492902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3A43D98-DDF0-4FA5-B0CE-C004F3A58571}"/>
              </a:ext>
            </a:extLst>
          </p:cNvPr>
          <p:cNvSpPr/>
          <p:nvPr/>
        </p:nvSpPr>
        <p:spPr>
          <a:xfrm>
            <a:off x="631505" y="1000398"/>
            <a:ext cx="1074364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 algn="ctr">
              <a:defRPr/>
            </a:pP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2 - 3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giới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thiệu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4800" b="1" dirty="0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F4A015C-7A9F-4391-9AF2-8313418A6340}"/>
              </a:ext>
            </a:extLst>
          </p:cNvPr>
          <p:cNvSpPr/>
          <p:nvPr/>
        </p:nvSpPr>
        <p:spPr>
          <a:xfrm>
            <a:off x="766631" y="1871347"/>
            <a:ext cx="7904728" cy="3046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Gợi ý (G):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Họ và tên của em là gì?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Em học lớp nào, trường nào?</a:t>
            </a:r>
          </a:p>
          <a:p>
            <a:pPr lvl="0">
              <a:defRPr/>
            </a:pPr>
            <a:r>
              <a:rPr lang="vi-VN" sz="4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Sở thích của em là gì?</a:t>
            </a:r>
            <a:endParaRPr kumimoji="0" lang="en-US" sz="4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423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89" descr="4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9300">
            <a:off x="-2859282" y="237331"/>
            <a:ext cx="1274233" cy="61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90" descr="4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2676" y="-546894"/>
            <a:ext cx="2252133" cy="1093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91" descr="4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7050">
            <a:off x="-2636916" y="820098"/>
            <a:ext cx="1661583" cy="806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F:\360安全浏览器下载\六一\Nipic_2531170_b95b5e79d8a6cffe\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85147" y="3965835"/>
            <a:ext cx="2177371" cy="299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CAFB1A-1105-42F1-9EF7-70F318F59EB3}"/>
              </a:ext>
            </a:extLst>
          </p:cNvPr>
          <p:cNvSpPr txBox="1"/>
          <p:nvPr/>
        </p:nvSpPr>
        <p:spPr>
          <a:xfrm>
            <a:off x="1684648" y="884279"/>
            <a:ext cx="873252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các bạn! Mình tên là Mai Thu Trang, năm nay mình bảy tuổi. Hiện nay mình đang học lớp 2 trường Tiểu học</a:t>
            </a:r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Đức</a:t>
            </a:r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Giang</a:t>
            </a:r>
            <a:r>
              <a:rPr lang="en-US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vi-VN" sz="34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 thích học tất cả các môn. Ngoài giờ học mình còn thường chơi nhảy dây, cầu lông. Rất mong các bạn giúp đỡ mình trong năm học này.</a:t>
            </a:r>
          </a:p>
        </p:txBody>
      </p:sp>
    </p:spTree>
    <p:extLst>
      <p:ext uri="{BB962C8B-B14F-4D97-AF65-F5344CB8AC3E}">
        <p14:creationId xmlns:p14="http://schemas.microsoft.com/office/powerpoint/2010/main" val="1890520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6.58017E-7 L 0.30851 -0.2718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4" y="-135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4.10565E-6 L 0.36493 -0.33241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47" y="-16620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16435E-6 L 0.81181 -0.80568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590" y="-40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3735" name="图片 73734" descr="PPT素材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1850" y="3817938"/>
            <a:ext cx="3740150" cy="3206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7588" name="Text Box 4"/>
          <p:cNvSpPr txBox="1"/>
          <p:nvPr/>
        </p:nvSpPr>
        <p:spPr>
          <a:xfrm>
            <a:off x="2743200" y="2921000"/>
            <a:ext cx="6604000" cy="1105535"/>
          </a:xfrm>
          <a:prstGeom prst="rect">
            <a:avLst/>
          </a:prstGeom>
          <a:noFill/>
          <a:ln w="9525">
            <a:noFill/>
          </a:ln>
        </p:spPr>
        <p:txBody>
          <a:bodyPr lIns="121917" tIns="60958" rIns="121917" bIns="60958">
            <a:sp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Củng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cố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bài</a:t>
            </a:r>
            <a:r>
              <a:rPr kumimoji="0" lang="en-US" altLang="en-US" sz="6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 </a:t>
            </a:r>
            <a:r>
              <a:rPr kumimoji="0" lang="en-US" altLang="en-US" sz="6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charset="0"/>
                <a:ea typeface="Arial" panose="020B0604020202020204" pitchFamily="34" charset="0"/>
                <a:cs typeface="Arial-Rounded" panose="020B0500000000000000" charset="0"/>
              </a:rPr>
              <a:t>học</a:t>
            </a:r>
            <a:endParaRPr kumimoji="0" lang="en-US" altLang="en-US" sz="6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charset="0"/>
              <a:ea typeface="Arial" panose="020B0604020202020204" pitchFamily="34" charset="0"/>
              <a:cs typeface="Arial-Rounded" panose="020B0500000000000000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A281-74B2-40ED-953B-2706DC483A72}"/>
              </a:ext>
            </a:extLst>
          </p:cNvPr>
          <p:cNvSpPr txBox="1"/>
          <p:nvPr/>
        </p:nvSpPr>
        <p:spPr>
          <a:xfrm>
            <a:off x="2956264" y="1580225"/>
            <a:ext cx="65605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kumimoji="0" lang="en-US" sz="4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5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endParaRPr kumimoji="0" lang="en-US" sz="4500" b="1" i="0" u="none" strike="noStrike" kern="1200" cap="none" spc="0" normalizeH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lvl="0" algn="ctr">
              <a:defRPr/>
            </a:pPr>
            <a:r>
              <a:rPr lang="vi-VN" sz="4500" b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bài thơ hoặc câu chuyện viết về thiếu nhi</a:t>
            </a:r>
            <a:endParaRPr kumimoji="0" lang="en-US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2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2sljho3q">
      <a:majorFont>
        <a:latin typeface="Arial"/>
        <a:ea typeface="汉仪跳跳体简"/>
        <a:cs typeface=""/>
      </a:majorFont>
      <a:minorFont>
        <a:latin typeface="Arial"/>
        <a:ea typeface="汉仪跳跳体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268</Words>
  <Application>Microsoft Office PowerPoint</Application>
  <PresentationFormat>Widescreen</PresentationFormat>
  <Paragraphs>33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8</vt:i4>
      </vt:variant>
    </vt:vector>
  </HeadingPairs>
  <TitlesOfParts>
    <vt:vector size="31" baseType="lpstr">
      <vt:lpstr>等线</vt:lpstr>
      <vt:lpstr>等线</vt:lpstr>
      <vt:lpstr>等线 Light</vt:lpstr>
      <vt:lpstr>微软雅黑</vt:lpstr>
      <vt:lpstr>#9Slide03 Arima Madurai Medium</vt:lpstr>
      <vt:lpstr>Arial</vt:lpstr>
      <vt:lpstr>Arial-Rounded</vt:lpstr>
      <vt:lpstr>Averta Std CY Bold</vt:lpstr>
      <vt:lpstr>Calibri</vt:lpstr>
      <vt:lpstr>Calibri Light</vt:lpstr>
      <vt:lpstr>Quicksand Medium</vt:lpstr>
      <vt:lpstr>Times New Roman</vt:lpstr>
      <vt:lpstr>华康少女文字W5(P)</vt:lpstr>
      <vt:lpstr>2_Office 主题​​</vt:lpstr>
      <vt:lpstr>Office 主题​​</vt:lpstr>
      <vt:lpstr>3_Office 主题​​</vt:lpstr>
      <vt:lpstr>1_Office 主题</vt:lpstr>
      <vt:lpstr>Office 主题</vt:lpstr>
      <vt:lpstr>2_Office 主题</vt:lpstr>
      <vt:lpstr>千图网拥有20W+精美PPT模板 更多PPT模板下载至：www.58pic.com/office/ppt​​</vt:lpstr>
      <vt:lpstr>https://www.freeppt7.com</vt:lpstr>
      <vt:lpstr>6_Office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12</cp:revision>
  <dcterms:created xsi:type="dcterms:W3CDTF">2021-07-24T02:29:38Z</dcterms:created>
  <dcterms:modified xsi:type="dcterms:W3CDTF">2024-09-14T16:17:51Z</dcterms:modified>
</cp:coreProperties>
</file>