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sldIdLst>
    <p:sldId id="257" r:id="rId2"/>
    <p:sldId id="259" r:id="rId3"/>
    <p:sldId id="261" r:id="rId4"/>
    <p:sldId id="258" r:id="rId5"/>
    <p:sldId id="273" r:id="rId6"/>
    <p:sldId id="269" r:id="rId7"/>
    <p:sldId id="270" r:id="rId8"/>
    <p:sldId id="260" r:id="rId9"/>
  </p:sldIdLst>
  <p:sldSz cx="12192000" cy="6858000"/>
  <p:notesSz cx="6858000" cy="9144000"/>
  <p:embeddedFontLst>
    <p:embeddedFont>
      <p:font typeface="等线" panose="02010600030101010101" pitchFamily="2" charset="-122"/>
      <p:regular r:id="rId11"/>
    </p:embeddedFont>
    <p:embeddedFont>
      <p:font typeface="#9Slide07 HoneyCream"/>
      <p:regular r:id="rId12"/>
    </p:embeddedFon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Vogue-ExtraBold" panose="020B050000000000000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14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B45F4-0999-4793-AD74-4C6CC47BFAC0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292DE-BFE8-46C3-B087-CCDAB2B5B0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92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7C4DF-97BC-438D-8167-1CFBB8D0F4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6F9CBCE-58A4-667D-0776-A2A36DE3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5676900" y="3517809"/>
            <a:ext cx="6515100" cy="29908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9DD7ABD-BC98-B4A3-5988-20E35EF951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5634"/>
            <a:ext cx="12192000" cy="169236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702305-14C6-E503-BFF5-AB4F6AB818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3"/>
          <a:stretch>
            <a:fillRect/>
          </a:stretch>
        </p:blipFill>
        <p:spPr>
          <a:xfrm>
            <a:off x="6685643" y="4399880"/>
            <a:ext cx="5506357" cy="2340452"/>
          </a:xfrm>
          <a:custGeom>
            <a:avLst/>
            <a:gdLst>
              <a:gd name="connsiteX0" fmla="*/ 0 w 5506357"/>
              <a:gd name="connsiteY0" fmla="*/ 0 h 2340452"/>
              <a:gd name="connsiteX1" fmla="*/ 5089219 w 5506357"/>
              <a:gd name="connsiteY1" fmla="*/ 0 h 2340452"/>
              <a:gd name="connsiteX2" fmla="*/ 5063459 w 5506357"/>
              <a:gd name="connsiteY2" fmla="*/ 82987 h 2340452"/>
              <a:gd name="connsiteX3" fmla="*/ 5045075 w 5506357"/>
              <a:gd name="connsiteY3" fmla="*/ 265351 h 2340452"/>
              <a:gd name="connsiteX4" fmla="*/ 5444026 w 5506357"/>
              <a:gd name="connsiteY4" fmla="*/ 1015688 h 2340452"/>
              <a:gd name="connsiteX5" fmla="*/ 5506357 w 5506357"/>
              <a:gd name="connsiteY5" fmla="*/ 1053555 h 2340452"/>
              <a:gd name="connsiteX6" fmla="*/ 5506357 w 5506357"/>
              <a:gd name="connsiteY6" fmla="*/ 2340452 h 2340452"/>
              <a:gd name="connsiteX7" fmla="*/ 0 w 5506357"/>
              <a:gd name="connsiteY7" fmla="*/ 2340452 h 234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6357" h="2340452">
                <a:moveTo>
                  <a:pt x="0" y="0"/>
                </a:moveTo>
                <a:lnTo>
                  <a:pt x="5089219" y="0"/>
                </a:lnTo>
                <a:lnTo>
                  <a:pt x="5063459" y="82987"/>
                </a:lnTo>
                <a:cubicBezTo>
                  <a:pt x="5051405" y="141893"/>
                  <a:pt x="5045075" y="202883"/>
                  <a:pt x="5045075" y="265351"/>
                </a:cubicBezTo>
                <a:cubicBezTo>
                  <a:pt x="5045075" y="577694"/>
                  <a:pt x="5203327" y="853075"/>
                  <a:pt x="5444026" y="1015688"/>
                </a:cubicBezTo>
                <a:lnTo>
                  <a:pt x="5506357" y="1053555"/>
                </a:lnTo>
                <a:lnTo>
                  <a:pt x="5506357" y="2340452"/>
                </a:lnTo>
                <a:lnTo>
                  <a:pt x="0" y="2340452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704C3BD-7A3A-B72D-2FB4-BE9F1F7162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4A7FB76-C571-1ABA-E3F1-C29E622C827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CA7322D8-397F-F72B-AFB8-B2C9BE4AA6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4065" y="3429000"/>
            <a:ext cx="1256263" cy="861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1D07E4-482C-822D-C2DD-E9F172D9C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E605D8-FF64-6450-A711-756254662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DC3619-9049-AA37-9D01-0B9703906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859597-5BF1-FD79-CA95-F99E9E695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374E-6AE6-83FF-D414-0F11402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EF2BA0-CD2A-605E-1169-F82548AC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CECD66-D034-9557-3094-7AF5C4DFE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F95B2D-E596-1989-44DD-D5586C29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B21D6B-1BCE-14F0-02CC-D8A1F9324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95C9FD-8911-A7A7-FEE8-257966980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8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065275-DD43-4BF3-8036-A614866E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26ED70-5ACA-4720-A7C8-A830DB95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F2F94-E610-446D-9317-3D9646957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4FB889-6E36-48F2-9413-7767A17A740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535EDD-751E-49BE-BF66-0910322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B914726-B73D-43D9-B48E-492D6DC8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36EC2-E052-4BBF-AD23-382731C825C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2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D710596E-6F08-BFFA-70D8-FBA89F99B4AF}"/>
              </a:ext>
            </a:extLst>
          </p:cNvPr>
          <p:cNvGrpSpPr/>
          <p:nvPr userDrawn="1"/>
        </p:nvGrpSpPr>
        <p:grpSpPr>
          <a:xfrm>
            <a:off x="6781800" y="0"/>
            <a:ext cx="5410200" cy="5704114"/>
            <a:chOff x="6781800" y="0"/>
            <a:chExt cx="5410200" cy="570411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F14914-C8E4-4B47-B1D9-7B92C46F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0"/>
              <a:ext cx="5410200" cy="2458121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DB658B3-49E3-7530-DE0C-8C85F0ECB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039" y="0"/>
              <a:ext cx="5397961" cy="5704114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35154CEC-8F8D-F6AD-ED70-BECF8CB27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8A3C286-AB6E-2135-5C09-8BD770156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11818"/>
          <a:stretch/>
        </p:blipFill>
        <p:spPr>
          <a:xfrm flipH="1">
            <a:off x="198595" y="4077349"/>
            <a:ext cx="3290002" cy="25123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E89184-45C7-657B-DE75-3E2A1B14D4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57C40F-5770-20AA-D929-189FCDBEE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0FF3E9D8-781C-4787-AC7D-FDF96E05C4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174" y="0"/>
            <a:ext cx="9839421" cy="6107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D2FE4C-B35B-7270-E8E4-873D41BF0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2" t="44783" b="3701"/>
          <a:stretch/>
        </p:blipFill>
        <p:spPr>
          <a:xfrm>
            <a:off x="7302766" y="4449891"/>
            <a:ext cx="4889234" cy="22444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7C7267-7F1E-D356-4A2D-2B92A6A67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43"/>
          <a:stretch/>
        </p:blipFill>
        <p:spPr>
          <a:xfrm>
            <a:off x="0" y="5614073"/>
            <a:ext cx="12192000" cy="12482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C06457F-955C-E42E-8829-CA83E66D5D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410200" cy="24581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F49FDB2-54DA-DD36-1138-77C9767809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039" y="0"/>
            <a:ext cx="5397961" cy="57041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8D1B03-3075-A2EC-90AD-D70B5296069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593" y="912107"/>
            <a:ext cx="1521035" cy="1043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EE4280-6882-7D2F-ECC3-98809F690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0B4E14-22D3-8CDB-B195-0451F02D8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931D62-3DDF-DA6C-ACF1-7A8CC456A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382DF9-36AC-E2ED-8760-9A451545C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DA335-DED6-8F35-1FD0-504B1C32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613A66-9740-44B3-31E1-62A82089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4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FCCAF-030E-BB7F-CA14-A072307F6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09EA928-8200-ACAC-C54D-D6E8DD108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CCE8AA2-2083-1352-20D6-1D7370A5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8A9FAB-E54B-BB88-4A1E-20DD1F128C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03C982E-1861-01AF-FACB-D9CF24EF8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0D319B3-F5A2-5CA8-2F65-19A2D75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238E8F7-F285-2E0F-7B2B-A1747D81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BCC2464-98AF-F2CD-2C6B-B37631B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FC52AF-A1D0-2148-1E25-3C26E2427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11817"/>
            <a:ext cx="12192000" cy="846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3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4AD4A-B172-916E-FD58-9116181F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5761699-18D9-75E7-8A4E-67CB710CD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0CE4B9-503F-4368-B5C1-E70473AAB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54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053E2-0A64-6F75-4A5B-39CDE3AC5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427E059-81BD-5062-E74D-CE3DA4976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D403F5-0DA5-7976-C0DC-BD618D9F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2AE23A-4770-F133-9C6E-0E9BE51D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7B0570-CDC3-3A2E-D331-BAAE5BFB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AEB23F-2A77-F84B-B3F2-5E4815C44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903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84CFEA-1CA6-82B3-162F-108564C4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86847C1-6FCC-C5A7-27F8-5FA5122F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47ADDB-EE78-6C95-0DC9-1957005D37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42707E-3DCF-8B8D-E7A4-349CB67CA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BA541F-7C71-4943-8AAE-96B5D06D1DF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A6077C-9C1C-8D45-54B9-41787D7E5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5D4C3A-384D-7CD6-5F6C-A35BF43D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31B4E1-E2A2-4B34-9107-7EEB09D441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83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FB87ABB-31F3-9DFD-AD56-F03C9EB52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5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6000" t="-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2">
            <a:extLst>
              <a:ext uri="{FF2B5EF4-FFF2-40B4-BE49-F238E27FC236}">
                <a16:creationId xmlns:a16="http://schemas.microsoft.com/office/drawing/2014/main" id="{EE97E702-60BE-ECC2-F72B-628406BD0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4"/>
          <a:stretch/>
        </p:blipFill>
        <p:spPr>
          <a:xfrm>
            <a:off x="2438700" y="4027451"/>
            <a:ext cx="1510823" cy="3014098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3D32CA71-4B23-32B4-B46F-2245D5F9C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8"/>
          <a:stretch/>
        </p:blipFill>
        <p:spPr>
          <a:xfrm>
            <a:off x="8321764" y="4153816"/>
            <a:ext cx="1522552" cy="3059784"/>
          </a:xfrm>
          <a:prstGeom prst="rect">
            <a:avLst/>
          </a:prstGeom>
        </p:spPr>
      </p:pic>
      <p:pic>
        <p:nvPicPr>
          <p:cNvPr id="14" name="图片 10">
            <a:extLst>
              <a:ext uri="{FF2B5EF4-FFF2-40B4-BE49-F238E27FC236}">
                <a16:creationId xmlns:a16="http://schemas.microsoft.com/office/drawing/2014/main" id="{171283F2-90C1-0BD5-DDDD-0221EB63FB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-70027" y="5023693"/>
            <a:ext cx="4019550" cy="1834307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BE80E1AE-886C-393C-1639-6EE73C64A2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1840" y="905476"/>
            <a:ext cx="5741200" cy="21263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6034" y="2719331"/>
            <a:ext cx="327993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BE08EAB8-BFA3-6488-871B-45E34E458A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567"/>
          <a:stretch/>
        </p:blipFill>
        <p:spPr>
          <a:xfrm flipH="1">
            <a:off x="0" y="5496750"/>
            <a:ext cx="12192000" cy="1361250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EC14FB9C-DA77-E096-3568-349D9F03EB07}"/>
              </a:ext>
            </a:extLst>
          </p:cNvPr>
          <p:cNvGrpSpPr/>
          <p:nvPr/>
        </p:nvGrpSpPr>
        <p:grpSpPr>
          <a:xfrm>
            <a:off x="765837" y="548640"/>
            <a:ext cx="11158104" cy="5850606"/>
            <a:chOff x="765837" y="458754"/>
            <a:chExt cx="11158104" cy="5940492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F065CA7-5058-CF18-E126-637F50C8C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13"/>
            <a:stretch/>
          </p:blipFill>
          <p:spPr>
            <a:xfrm>
              <a:off x="765837" y="458754"/>
              <a:ext cx="4399190" cy="5940492"/>
            </a:xfrm>
            <a:custGeom>
              <a:avLst/>
              <a:gdLst>
                <a:gd name="connsiteX0" fmla="*/ 710701 w 4399190"/>
                <a:gd name="connsiteY0" fmla="*/ 3849827 h 5940492"/>
                <a:gd name="connsiteX1" fmla="*/ 710701 w 4399190"/>
                <a:gd name="connsiteY1" fmla="*/ 5037996 h 5940492"/>
                <a:gd name="connsiteX2" fmla="*/ 1813494 w 4399190"/>
                <a:gd name="connsiteY2" fmla="*/ 5037996 h 5940492"/>
                <a:gd name="connsiteX3" fmla="*/ 1813494 w 4399190"/>
                <a:gd name="connsiteY3" fmla="*/ 3849827 h 5940492"/>
                <a:gd name="connsiteX4" fmla="*/ 0 w 4399190"/>
                <a:gd name="connsiteY4" fmla="*/ 0 h 5940492"/>
                <a:gd name="connsiteX5" fmla="*/ 4399190 w 4399190"/>
                <a:gd name="connsiteY5" fmla="*/ 0 h 5940492"/>
                <a:gd name="connsiteX6" fmla="*/ 4399190 w 4399190"/>
                <a:gd name="connsiteY6" fmla="*/ 5940492 h 5940492"/>
                <a:gd name="connsiteX7" fmla="*/ 0 w 4399190"/>
                <a:gd name="connsiteY7" fmla="*/ 5940492 h 594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99190" h="5940492">
                  <a:moveTo>
                    <a:pt x="710701" y="3849827"/>
                  </a:moveTo>
                  <a:lnTo>
                    <a:pt x="710701" y="5037996"/>
                  </a:lnTo>
                  <a:lnTo>
                    <a:pt x="1813494" y="5037996"/>
                  </a:lnTo>
                  <a:lnTo>
                    <a:pt x="1813494" y="3849827"/>
                  </a:lnTo>
                  <a:close/>
                  <a:moveTo>
                    <a:pt x="0" y="0"/>
                  </a:moveTo>
                  <a:lnTo>
                    <a:pt x="4399190" y="0"/>
                  </a:lnTo>
                  <a:lnTo>
                    <a:pt x="4399190" y="5940492"/>
                  </a:lnTo>
                  <a:lnTo>
                    <a:pt x="0" y="5940492"/>
                  </a:lnTo>
                  <a:close/>
                </a:path>
              </a:pathLst>
            </a:cu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3C31FFA-BE1F-D3BB-8207-AD8CCC76F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13"/>
            <a:stretch/>
          </p:blipFill>
          <p:spPr>
            <a:xfrm>
              <a:off x="7524751" y="458754"/>
              <a:ext cx="4399190" cy="594049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733D856-8DA9-120F-F3DD-78837B0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5" r="34913"/>
            <a:stretch/>
          </p:blipFill>
          <p:spPr>
            <a:xfrm>
              <a:off x="5165027" y="458754"/>
              <a:ext cx="2359724" cy="5940492"/>
            </a:xfrm>
            <a:prstGeom prst="rect">
              <a:avLst/>
            </a:prstGeom>
          </p:spPr>
        </p:pic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FC1B0F7D-B4A7-896D-DCDE-7BAAF5349A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6" y="4176425"/>
            <a:ext cx="2589525" cy="258952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BAE902-0450-72E4-6000-6A77E1F2AF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B1BBE1D-4FCA-F158-3AAD-0C9FE5D080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03258"/>
            <a:ext cx="2958373" cy="1834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226" y="1811670"/>
            <a:ext cx="10278747" cy="3724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CDDA13-FE31-5B5B-43A4-505CDA0043C9}"/>
              </a:ext>
            </a:extLst>
          </p:cNvPr>
          <p:cNvSpPr txBox="1"/>
          <p:nvPr/>
        </p:nvSpPr>
        <p:spPr>
          <a:xfrm>
            <a:off x="1988439" y="363974"/>
            <a:ext cx="7950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Yêu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cầu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cần</a:t>
            </a: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đạt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570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39">
            <a:extLst>
              <a:ext uri="{FF2B5EF4-FFF2-40B4-BE49-F238E27FC236}">
                <a16:creationId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587451" y="434457"/>
            <a:ext cx="11033530" cy="1627874"/>
            <a:chOff x="225393" y="3330260"/>
            <a:chExt cx="11033530" cy="1627874"/>
          </a:xfrm>
        </p:grpSpPr>
        <p:grpSp>
          <p:nvGrpSpPr>
            <p:cNvPr id="10" name="组合 40">
              <a:extLst>
                <a:ext uri="{FF2B5EF4-FFF2-40B4-BE49-F238E27FC236}">
                  <a16:creationId xmlns:a16="http://schemas.microsoft.com/office/drawing/2014/main" id="{3901A7AB-09BD-07F4-8D52-EAA55E243666}"/>
                </a:ext>
              </a:extLst>
            </p:cNvPr>
            <p:cNvGrpSpPr/>
            <p:nvPr/>
          </p:nvGrpSpPr>
          <p:grpSpPr>
            <a:xfrm>
              <a:off x="225393" y="3330260"/>
              <a:ext cx="11033530" cy="1464231"/>
              <a:chOff x="3087606" y="1996476"/>
              <a:chExt cx="11033530" cy="1464231"/>
            </a:xfrm>
          </p:grpSpPr>
          <p:sp>
            <p:nvSpPr>
              <p:cNvPr id="15" name="文本框 42">
                <a:extLst>
                  <a:ext uri="{FF2B5EF4-FFF2-40B4-BE49-F238E27FC236}">
                    <a16:creationId xmlns:a16="http://schemas.microsoft.com/office/drawing/2014/main" id="{165A8DD9-A760-A864-843D-BE85B5996674}"/>
                  </a:ext>
                </a:extLst>
              </p:cNvPr>
              <p:cNvSpPr txBox="1"/>
              <p:nvPr/>
            </p:nvSpPr>
            <p:spPr>
              <a:xfrm>
                <a:off x="4203285" y="1996476"/>
                <a:ext cx="9917851" cy="146423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lvl="0">
                  <a:defRPr/>
                </a:pPr>
                <a:r>
                  <a:rPr lang="vi-VN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Nói về ngôi trường của em hoặc ngôi trường mà em mơ ước.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椭圆 45">
                <a:extLst>
                  <a:ext uri="{FF2B5EF4-FFF2-40B4-BE49-F238E27FC236}">
                    <a16:creationId xmlns:a16="http://schemas.microsoft.com/office/drawing/2014/main" id="{3B0E6499-1B1A-2F22-D92E-4BB72EC17AFE}"/>
                  </a:ext>
                </a:extLst>
              </p:cNvPr>
              <p:cNvSpPr/>
              <p:nvPr/>
            </p:nvSpPr>
            <p:spPr>
              <a:xfrm>
                <a:off x="3087606" y="2228624"/>
                <a:ext cx="999934" cy="99993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ea"/>
                  </a:rPr>
                  <a:t>1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sym typeface="+mn-ea"/>
                </a:endParaRPr>
              </a:p>
            </p:txBody>
          </p:sp>
        </p:grpSp>
        <p:sp>
          <p:nvSpPr>
            <p:cNvPr id="14" name="zigzag-lines-in-side-view-position_31924">
              <a:extLst>
                <a:ext uri="{FF2B5EF4-FFF2-40B4-BE49-F238E27FC236}">
                  <a16:creationId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6255129" y="290005"/>
              <a:ext cx="89736" cy="924652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5103" y="2123915"/>
            <a:ext cx="3170786" cy="1359771"/>
            <a:chOff x="708989" y="1991807"/>
            <a:chExt cx="3170786" cy="1359771"/>
          </a:xfrm>
        </p:grpSpPr>
        <p:sp>
          <p:nvSpPr>
            <p:cNvPr id="2" name="Snip and Round Single Corner Rectangle 1"/>
            <p:cNvSpPr/>
            <p:nvPr/>
          </p:nvSpPr>
          <p:spPr>
            <a:xfrm>
              <a:off x="1087418" y="2228835"/>
              <a:ext cx="2792357" cy="1122743"/>
            </a:xfrm>
            <a:prstGeom prst="snip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7905" y="3642436"/>
            <a:ext cx="2762617" cy="1130233"/>
            <a:chOff x="269951" y="3395468"/>
            <a:chExt cx="2762617" cy="1130233"/>
          </a:xfrm>
        </p:grpSpPr>
        <p:sp>
          <p:nvSpPr>
            <p:cNvPr id="17" name="Snip and Round Single Corner Rectangle 16"/>
            <p:cNvSpPr/>
            <p:nvPr/>
          </p:nvSpPr>
          <p:spPr>
            <a:xfrm>
              <a:off x="587452" y="3712968"/>
              <a:ext cx="2445116" cy="812733"/>
            </a:xfrm>
            <a:prstGeom prst="snip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269951" y="3395468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87418" y="5082567"/>
            <a:ext cx="3048928" cy="1159877"/>
            <a:chOff x="1087418" y="4957453"/>
            <a:chExt cx="3048928" cy="1159877"/>
          </a:xfrm>
        </p:grpSpPr>
        <p:sp>
          <p:nvSpPr>
            <p:cNvPr id="18" name="Snip and Round Single Corner Rectangle 17"/>
            <p:cNvSpPr/>
            <p:nvPr/>
          </p:nvSpPr>
          <p:spPr>
            <a:xfrm>
              <a:off x="1343989" y="5274953"/>
              <a:ext cx="2792357" cy="842377"/>
            </a:xfrm>
            <a:prstGeom prst="snip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1087418" y="4957453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21150" y="3683928"/>
            <a:ext cx="4472810" cy="1364747"/>
            <a:chOff x="7588975" y="3282246"/>
            <a:chExt cx="4472810" cy="1364747"/>
          </a:xfrm>
        </p:grpSpPr>
        <p:sp>
          <p:nvSpPr>
            <p:cNvPr id="19" name="Snip and Round Single Corner Rectangle 18"/>
            <p:cNvSpPr/>
            <p:nvPr/>
          </p:nvSpPr>
          <p:spPr>
            <a:xfrm>
              <a:off x="7906475" y="3591675"/>
              <a:ext cx="4155310" cy="1055318"/>
            </a:xfrm>
            <a:prstGeom prst="snip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7588975" y="3282246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321150" y="5322754"/>
            <a:ext cx="3478029" cy="1337270"/>
            <a:chOff x="8142952" y="4884177"/>
            <a:chExt cx="3478029" cy="1337270"/>
          </a:xfrm>
        </p:grpSpPr>
        <p:sp>
          <p:nvSpPr>
            <p:cNvPr id="20" name="Snip and Round Single Corner Rectangle 19"/>
            <p:cNvSpPr/>
            <p:nvPr/>
          </p:nvSpPr>
          <p:spPr>
            <a:xfrm>
              <a:off x="8300977" y="5105104"/>
              <a:ext cx="3320004" cy="1116343"/>
            </a:xfrm>
            <a:prstGeom prst="snipRoundRect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8142952" y="488417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71044" y="2051314"/>
            <a:ext cx="6164207" cy="3831256"/>
            <a:chOff x="3871044" y="2051314"/>
            <a:chExt cx="6164207" cy="3831256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347" b="99531" l="0" r="97403">
                          <a14:foregroundMark x1="45455" y1="80282" x2="58442" y2="79812"/>
                          <a14:foregroundMark x1="12554" y1="26761" x2="19481" y2="26291"/>
                          <a14:foregroundMark x1="3463" y1="30516" x2="7792" y2="26291"/>
                          <a14:foregroundMark x1="4329" y1="23474" x2="10823" y2="23944"/>
                          <a14:foregroundMark x1="1732" y1="21127" x2="10390" y2="21127"/>
                          <a14:foregroundMark x1="9524" y1="18779" x2="9957" y2="20188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1044" y="3001184"/>
              <a:ext cx="3124883" cy="2881386"/>
            </a:xfrm>
            <a:prstGeom prst="rect">
              <a:avLst/>
            </a:prstGeom>
          </p:spPr>
        </p:pic>
        <p:sp>
          <p:nvSpPr>
            <p:cNvPr id="29" name="Cloud Callout 28"/>
            <p:cNvSpPr/>
            <p:nvPr/>
          </p:nvSpPr>
          <p:spPr>
            <a:xfrm>
              <a:off x="6356951" y="2051314"/>
              <a:ext cx="3678300" cy="1536907"/>
            </a:xfrm>
            <a:prstGeom prst="cloudCallout">
              <a:avLst>
                <a:gd name="adj1" fmla="val -45135"/>
                <a:gd name="adj2" fmla="val 56475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chắc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chắn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400" b="1" dirty="0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chemeClr val="accent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tuyệt</a:t>
              </a:r>
              <a:endParaRPr lang="en-US" sz="2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503060" y="-93320"/>
            <a:ext cx="3170786" cy="1359771"/>
            <a:chOff x="708989" y="1991807"/>
            <a:chExt cx="3170786" cy="1359771"/>
          </a:xfrm>
        </p:grpSpPr>
        <p:sp>
          <p:nvSpPr>
            <p:cNvPr id="13" name="Snip and Round Single Corner Rectangle 12"/>
            <p:cNvSpPr/>
            <p:nvPr/>
          </p:nvSpPr>
          <p:spPr>
            <a:xfrm>
              <a:off x="1087418" y="2228835"/>
              <a:ext cx="2792357" cy="1122743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708989" y="199180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1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16539" y="1126660"/>
            <a:ext cx="2762617" cy="1130233"/>
            <a:chOff x="269951" y="3395468"/>
            <a:chExt cx="2762617" cy="1130233"/>
          </a:xfrm>
        </p:grpSpPr>
        <p:sp>
          <p:nvSpPr>
            <p:cNvPr id="17" name="Snip and Round Single Corner Rectangle 16"/>
            <p:cNvSpPr/>
            <p:nvPr/>
          </p:nvSpPr>
          <p:spPr>
            <a:xfrm>
              <a:off x="587452" y="3712968"/>
              <a:ext cx="2445116" cy="812733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Sân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269951" y="3395468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2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5405" y="2497721"/>
            <a:ext cx="3048928" cy="1159877"/>
            <a:chOff x="1087418" y="4957453"/>
            <a:chExt cx="3048928" cy="1159877"/>
          </a:xfrm>
        </p:grpSpPr>
        <p:sp>
          <p:nvSpPr>
            <p:cNvPr id="20" name="Snip and Round Single Corner Rectangle 19"/>
            <p:cNvSpPr/>
            <p:nvPr/>
          </p:nvSpPr>
          <p:spPr>
            <a:xfrm>
              <a:off x="1343989" y="5274953"/>
              <a:ext cx="2792357" cy="842377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1087418" y="4957453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3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4204" y="3975098"/>
            <a:ext cx="4472810" cy="1364747"/>
            <a:chOff x="7588975" y="3282246"/>
            <a:chExt cx="4472810" cy="1364747"/>
          </a:xfrm>
        </p:grpSpPr>
        <p:sp>
          <p:nvSpPr>
            <p:cNvPr id="23" name="Snip and Round Single Corner Rectangle 22"/>
            <p:cNvSpPr/>
            <p:nvPr/>
          </p:nvSpPr>
          <p:spPr>
            <a:xfrm>
              <a:off x="7906475" y="3591675"/>
              <a:ext cx="4155310" cy="1055318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7588975" y="3282246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4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627014" y="5339845"/>
            <a:ext cx="3478029" cy="1337270"/>
            <a:chOff x="8142952" y="4884177"/>
            <a:chExt cx="3478029" cy="1337270"/>
          </a:xfrm>
        </p:grpSpPr>
        <p:sp>
          <p:nvSpPr>
            <p:cNvPr id="26" name="Snip and Round Single Corner Rectangle 25"/>
            <p:cNvSpPr/>
            <p:nvPr/>
          </p:nvSpPr>
          <p:spPr>
            <a:xfrm>
              <a:off x="8300977" y="5105104"/>
              <a:ext cx="3320004" cy="1116343"/>
            </a:xfrm>
            <a:prstGeom prst="snipRoundRect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椭圆 18">
              <a:extLst>
                <a:ext uri="{FF2B5EF4-FFF2-40B4-BE49-F238E27FC236}">
                  <a16:creationId xmlns:a16="http://schemas.microsoft.com/office/drawing/2014/main" id="{6DC3EC37-41A4-758B-E65B-0F467FE0B1C9}"/>
                </a:ext>
              </a:extLst>
            </p:cNvPr>
            <p:cNvSpPr/>
            <p:nvPr/>
          </p:nvSpPr>
          <p:spPr>
            <a:xfrm>
              <a:off x="8142952" y="4884177"/>
              <a:ext cx="635000" cy="635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5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42809" y="141146"/>
            <a:ext cx="5906122" cy="4064209"/>
            <a:chOff x="6042809" y="141146"/>
            <a:chExt cx="5906122" cy="406420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4BE7188-A35A-DE6D-9A91-002C4E39F82C}"/>
                </a:ext>
              </a:extLst>
            </p:cNvPr>
            <p:cNvSpPr txBox="1"/>
            <p:nvPr/>
          </p:nvSpPr>
          <p:spPr>
            <a:xfrm>
              <a:off x="6042809" y="2060087"/>
              <a:ext cx="5906122" cy="2145268"/>
            </a:xfrm>
            <a:prstGeom prst="round2DiagRect">
              <a:avLst/>
            </a:prstGeom>
            <a:noFill/>
            <a:ln w="57150"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0" b="1" i="0" u="none" strike="noStrike" kern="1200" cap="none" spc="0" normalizeH="0" baseline="0" noProof="0" dirty="0">
                  <a:ln>
                    <a:noFill/>
                  </a:ln>
                  <a:solidFill>
                    <a:srgbClr val="10A6A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Chia</a:t>
              </a:r>
              <a:r>
                <a:rPr kumimoji="0" lang="en-US" altLang="zh-CN" sz="12000" b="1" i="0" u="none" strike="noStrike" kern="1200" cap="none" spc="0" normalizeH="0" noProof="0" dirty="0">
                  <a:ln>
                    <a:noFill/>
                  </a:ln>
                  <a:solidFill>
                    <a:srgbClr val="10A6A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12000" b="1" i="0" u="none" strike="noStrike" kern="1200" cap="none" spc="0" normalizeH="0" noProof="0" dirty="0" err="1">
                  <a:ln>
                    <a:noFill/>
                  </a:ln>
                  <a:solidFill>
                    <a:srgbClr val="10A6A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sẻ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9500"/>
                </a:solidFill>
                <a:effectLst/>
                <a:uLnTx/>
                <a:uFillTx/>
                <a:latin typeface="Cambria" panose="02040503050406030204" pitchFamily="18" charset="0"/>
                <a:ea typeface="字魂143号-正酷超级黑" panose="00000500000000000000" pitchFamily="2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29" name="Arc 28"/>
            <p:cNvSpPr/>
            <p:nvPr/>
          </p:nvSpPr>
          <p:spPr>
            <a:xfrm rot="20686620" flipH="1">
              <a:off x="7621036" y="141146"/>
              <a:ext cx="2162103" cy="2287080"/>
            </a:xfrm>
            <a:prstGeom prst="arc">
              <a:avLst>
                <a:gd name="adj1" fmla="val 16005342"/>
                <a:gd name="adj2" fmla="val 1740509"/>
              </a:avLst>
            </a:prstGeom>
            <a:ln w="571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/>
            <p:cNvSpPr/>
            <p:nvPr/>
          </p:nvSpPr>
          <p:spPr>
            <a:xfrm rot="1696575" flipH="1">
              <a:off x="10653253" y="1475801"/>
              <a:ext cx="687898" cy="749449"/>
            </a:xfrm>
            <a:custGeom>
              <a:avLst/>
              <a:gdLst>
                <a:gd name="connsiteX0" fmla="*/ 1094920 w 1518406"/>
                <a:gd name="connsiteY0" fmla="*/ 41889 h 812733"/>
                <a:gd name="connsiteX1" fmla="*/ 1286476 w 1518406"/>
                <a:gd name="connsiteY1" fmla="*/ 698741 h 812733"/>
                <a:gd name="connsiteX2" fmla="*/ 759203 w 1518406"/>
                <a:gd name="connsiteY2" fmla="*/ 406367 h 812733"/>
                <a:gd name="connsiteX3" fmla="*/ 1094920 w 1518406"/>
                <a:gd name="connsiteY3" fmla="*/ 41889 h 812733"/>
                <a:gd name="connsiteX0" fmla="*/ 1094920 w 1518406"/>
                <a:gd name="connsiteY0" fmla="*/ 41889 h 812733"/>
                <a:gd name="connsiteX1" fmla="*/ 1286476 w 1518406"/>
                <a:gd name="connsiteY1" fmla="*/ 698741 h 812733"/>
                <a:gd name="connsiteX0" fmla="*/ 335717 w 759324"/>
                <a:gd name="connsiteY0" fmla="*/ 92597 h 749449"/>
                <a:gd name="connsiteX1" fmla="*/ 527273 w 759324"/>
                <a:gd name="connsiteY1" fmla="*/ 749449 h 749449"/>
                <a:gd name="connsiteX2" fmla="*/ 0 w 759324"/>
                <a:gd name="connsiteY2" fmla="*/ 457075 h 749449"/>
                <a:gd name="connsiteX3" fmla="*/ 335717 w 759324"/>
                <a:gd name="connsiteY3" fmla="*/ 92597 h 749449"/>
                <a:gd name="connsiteX0" fmla="*/ 324142 w 759324"/>
                <a:gd name="connsiteY0" fmla="*/ 0 h 749449"/>
                <a:gd name="connsiteX1" fmla="*/ 527273 w 759324"/>
                <a:gd name="connsiteY1" fmla="*/ 749449 h 74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59324" h="749449" stroke="0" extrusionOk="0">
                  <a:moveTo>
                    <a:pt x="335717" y="92597"/>
                  </a:moveTo>
                  <a:cubicBezTo>
                    <a:pt x="807183" y="217013"/>
                    <a:pt x="905470" y="554044"/>
                    <a:pt x="527273" y="749449"/>
                  </a:cubicBezTo>
                  <a:lnTo>
                    <a:pt x="0" y="457075"/>
                  </a:lnTo>
                  <a:lnTo>
                    <a:pt x="335717" y="92597"/>
                  </a:lnTo>
                  <a:close/>
                </a:path>
                <a:path w="759324" h="749449" fill="none">
                  <a:moveTo>
                    <a:pt x="324142" y="0"/>
                  </a:moveTo>
                  <a:cubicBezTo>
                    <a:pt x="795608" y="124416"/>
                    <a:pt x="905470" y="554044"/>
                    <a:pt x="527273" y="749449"/>
                  </a:cubicBezTo>
                </a:path>
              </a:pathLst>
            </a:custGeom>
            <a:ln w="57150">
              <a:solidFill>
                <a:schemeClr val="accent1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07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AD455-CA7D-858D-F021-749FFE60D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542918-E5D2-0405-E636-A940FF454DCA}"/>
              </a:ext>
            </a:extLst>
          </p:cNvPr>
          <p:cNvGrpSpPr/>
          <p:nvPr/>
        </p:nvGrpSpPr>
        <p:grpSpPr>
          <a:xfrm>
            <a:off x="1856232" y="-338328"/>
            <a:ext cx="10335768" cy="6735983"/>
            <a:chOff x="2354707" y="1898688"/>
            <a:chExt cx="7495349" cy="48715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4D50831-1951-EA9E-B43D-421F8C9C9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707" y="1898688"/>
              <a:ext cx="7495349" cy="48715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F3FFB4-629F-1720-096B-03311DB7D6E2}"/>
                </a:ext>
              </a:extLst>
            </p:cNvPr>
            <p:cNvSpPr/>
            <p:nvPr/>
          </p:nvSpPr>
          <p:spPr>
            <a:xfrm>
              <a:off x="3192794" y="3104773"/>
              <a:ext cx="5968679" cy="2871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</a:t>
              </a:r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 em được sơn bởi một màu vàng tươi. Sân trường rộng lớn, có rất nhiều cây xanh. Vườn trường </a:t>
              </a:r>
              <a:r>
                <a:rPr lang="en-GB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rộng</a:t>
              </a:r>
              <a:r>
                <a:rPr lang="en-GB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 nhiều loại hoa đủ các màu sắc. Trong mỗi phòng học, bàn ghế được sắp xếp ngay ngắn. Thầy cô trong trường luôn dịu dàng, nhiệt tình với chúng em.</a:t>
              </a:r>
              <a:endPara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6" name="图片 6">
            <a:extLst>
              <a:ext uri="{FF2B5EF4-FFF2-40B4-BE49-F238E27FC236}">
                <a16:creationId xmlns:a16="http://schemas.microsoft.com/office/drawing/2014/main" id="{6D80B8DA-3C01-9332-DD6E-83F180BB4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6874" y="2586994"/>
            <a:ext cx="4271006" cy="42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9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39">
            <a:extLst>
              <a:ext uri="{FF2B5EF4-FFF2-40B4-BE49-F238E27FC236}">
                <a16:creationId xmlns:a16="http://schemas.microsoft.com/office/drawing/2014/main" id="{D3AD4626-C549-D9AF-7706-5E0795BB1C7E}"/>
              </a:ext>
            </a:extLst>
          </p:cNvPr>
          <p:cNvGrpSpPr/>
          <p:nvPr/>
        </p:nvGrpSpPr>
        <p:grpSpPr>
          <a:xfrm>
            <a:off x="726347" y="270814"/>
            <a:ext cx="11033530" cy="1627874"/>
            <a:chOff x="225393" y="3330260"/>
            <a:chExt cx="11033530" cy="1627874"/>
          </a:xfrm>
        </p:grpSpPr>
        <p:grpSp>
          <p:nvGrpSpPr>
            <p:cNvPr id="8" name="组合 40">
              <a:extLst>
                <a:ext uri="{FF2B5EF4-FFF2-40B4-BE49-F238E27FC236}">
                  <a16:creationId xmlns:a16="http://schemas.microsoft.com/office/drawing/2014/main" id="{3901A7AB-09BD-07F4-8D52-EAA55E243666}"/>
                </a:ext>
              </a:extLst>
            </p:cNvPr>
            <p:cNvGrpSpPr/>
            <p:nvPr/>
          </p:nvGrpSpPr>
          <p:grpSpPr>
            <a:xfrm>
              <a:off x="225393" y="3330260"/>
              <a:ext cx="11033530" cy="1464231"/>
              <a:chOff x="3087606" y="1996476"/>
              <a:chExt cx="11033530" cy="1464231"/>
            </a:xfrm>
          </p:grpSpPr>
          <p:sp>
            <p:nvSpPr>
              <p:cNvPr id="10" name="文本框 42">
                <a:extLst>
                  <a:ext uri="{FF2B5EF4-FFF2-40B4-BE49-F238E27FC236}">
                    <a16:creationId xmlns:a16="http://schemas.microsoft.com/office/drawing/2014/main" id="{165A8DD9-A760-A864-843D-BE85B5996674}"/>
                  </a:ext>
                </a:extLst>
              </p:cNvPr>
              <p:cNvSpPr txBox="1"/>
              <p:nvPr/>
            </p:nvSpPr>
            <p:spPr>
              <a:xfrm>
                <a:off x="4203285" y="1996476"/>
                <a:ext cx="9917851" cy="146423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vert="horz" wrap="square" rtlCol="0">
                <a:spAutoFit/>
              </a:bodyPr>
              <a:lstStyle>
                <a:defPPr>
                  <a:defRPr lang="zh-CN"/>
                </a:defPPr>
                <a:lvl1pPr>
                  <a:defRPr sz="8000">
                    <a:solidFill>
                      <a:schemeClr val="bg1"/>
                    </a:solidFill>
                    <a:effectLst>
                      <a:outerShdw blurRad="101600" dist="165100" dir="2700000" algn="tl">
                        <a:srgbClr val="000000">
                          <a:alpha val="43137"/>
                        </a:srgbClr>
                      </a:outerShdw>
                    </a:effectLst>
                    <a:latin typeface="华文宋体" panose="02010600040101010101" pitchFamily="2" charset="-122"/>
                    <a:ea typeface="华文宋体" panose="02010600040101010101" pitchFamily="2" charset="-122"/>
                  </a:defRPr>
                </a:lvl1pPr>
              </a:lstStyle>
              <a:p>
                <a:pPr lvl="0">
                  <a:defRPr/>
                </a:pPr>
                <a:r>
                  <a:rPr lang="vi-VN" sz="4000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đoạn văn về một người trong trường mà em yêu quý.</a:t>
                </a: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椭圆 45">
                <a:extLst>
                  <a:ext uri="{FF2B5EF4-FFF2-40B4-BE49-F238E27FC236}">
                    <a16:creationId xmlns:a16="http://schemas.microsoft.com/office/drawing/2014/main" id="{3B0E6499-1B1A-2F22-D92E-4BB72EC17AFE}"/>
                  </a:ext>
                </a:extLst>
              </p:cNvPr>
              <p:cNvSpPr/>
              <p:nvPr/>
            </p:nvSpPr>
            <p:spPr>
              <a:xfrm>
                <a:off x="3087606" y="2228624"/>
                <a:ext cx="999934" cy="99993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+mn-ea"/>
                  </a:rPr>
                  <a:t>2</a:t>
                </a: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Normal" panose="020B0400000000000000" pitchFamily="34" charset="-122"/>
                  <a:sym typeface="+mn-ea"/>
                </a:endParaRPr>
              </a:p>
            </p:txBody>
          </p:sp>
        </p:grpSp>
        <p:sp>
          <p:nvSpPr>
            <p:cNvPr id="9" name="zigzag-lines-in-side-view-position_31924">
              <a:extLst>
                <a:ext uri="{FF2B5EF4-FFF2-40B4-BE49-F238E27FC236}">
                  <a16:creationId xmlns:a16="http://schemas.microsoft.com/office/drawing/2014/main" id="{91F48019-CA43-AF25-89F8-1D27B1C5D430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>
              <a:off x="6255129" y="290005"/>
              <a:ext cx="89736" cy="9246521"/>
            </a:xfrm>
            <a:custGeom>
              <a:avLst/>
              <a:gdLst>
                <a:gd name="connsiteX0" fmla="*/ 243276 w 323214"/>
                <a:gd name="connsiteY0" fmla="*/ 1272 h 607074"/>
                <a:gd name="connsiteX1" fmla="*/ 249275 w 323214"/>
                <a:gd name="connsiteY1" fmla="*/ 1272 h 607074"/>
                <a:gd name="connsiteX2" fmla="*/ 321941 w 323214"/>
                <a:gd name="connsiteY2" fmla="*/ 73833 h 607074"/>
                <a:gd name="connsiteX3" fmla="*/ 321941 w 323214"/>
                <a:gd name="connsiteY3" fmla="*/ 79823 h 607074"/>
                <a:gd name="connsiteX4" fmla="*/ 248369 w 323214"/>
                <a:gd name="connsiteY4" fmla="*/ 153288 h 607074"/>
                <a:gd name="connsiteX5" fmla="*/ 318885 w 323214"/>
                <a:gd name="connsiteY5" fmla="*/ 223701 h 607074"/>
                <a:gd name="connsiteX6" fmla="*/ 318885 w 323214"/>
                <a:gd name="connsiteY6" fmla="*/ 229691 h 607074"/>
                <a:gd name="connsiteX7" fmla="*/ 244973 w 323214"/>
                <a:gd name="connsiteY7" fmla="*/ 303495 h 607074"/>
                <a:gd name="connsiteX8" fmla="*/ 315150 w 323214"/>
                <a:gd name="connsiteY8" fmla="*/ 373569 h 607074"/>
                <a:gd name="connsiteX9" fmla="*/ 315150 w 323214"/>
                <a:gd name="connsiteY9" fmla="*/ 379559 h 607074"/>
                <a:gd name="connsiteX10" fmla="*/ 241578 w 323214"/>
                <a:gd name="connsiteY10" fmla="*/ 453024 h 607074"/>
                <a:gd name="connsiteX11" fmla="*/ 312094 w 323214"/>
                <a:gd name="connsiteY11" fmla="*/ 523437 h 607074"/>
                <a:gd name="connsiteX12" fmla="*/ 312094 w 323214"/>
                <a:gd name="connsiteY12" fmla="*/ 529427 h 607074"/>
                <a:gd name="connsiteX13" fmla="*/ 235579 w 323214"/>
                <a:gd name="connsiteY13" fmla="*/ 605831 h 607074"/>
                <a:gd name="connsiteX14" fmla="*/ 232523 w 323214"/>
                <a:gd name="connsiteY14" fmla="*/ 607074 h 607074"/>
                <a:gd name="connsiteX15" fmla="*/ 229580 w 323214"/>
                <a:gd name="connsiteY15" fmla="*/ 605831 h 607074"/>
                <a:gd name="connsiteX16" fmla="*/ 229580 w 323214"/>
                <a:gd name="connsiteY16" fmla="*/ 599841 h 607074"/>
                <a:gd name="connsiteX17" fmla="*/ 303152 w 323214"/>
                <a:gd name="connsiteY17" fmla="*/ 526376 h 607074"/>
                <a:gd name="connsiteX18" fmla="*/ 233428 w 323214"/>
                <a:gd name="connsiteY18" fmla="*/ 456867 h 607074"/>
                <a:gd name="connsiteX19" fmla="*/ 232975 w 323214"/>
                <a:gd name="connsiteY19" fmla="*/ 456302 h 607074"/>
                <a:gd name="connsiteX20" fmla="*/ 232636 w 323214"/>
                <a:gd name="connsiteY20" fmla="*/ 455963 h 607074"/>
                <a:gd name="connsiteX21" fmla="*/ 232636 w 323214"/>
                <a:gd name="connsiteY21" fmla="*/ 450085 h 607074"/>
                <a:gd name="connsiteX22" fmla="*/ 306208 w 323214"/>
                <a:gd name="connsiteY22" fmla="*/ 376621 h 607074"/>
                <a:gd name="connsiteX23" fmla="*/ 236484 w 323214"/>
                <a:gd name="connsiteY23" fmla="*/ 306999 h 607074"/>
                <a:gd name="connsiteX24" fmla="*/ 235239 w 323214"/>
                <a:gd name="connsiteY24" fmla="*/ 303947 h 607074"/>
                <a:gd name="connsiteX25" fmla="*/ 236371 w 323214"/>
                <a:gd name="connsiteY25" fmla="*/ 300104 h 607074"/>
                <a:gd name="connsiteX26" fmla="*/ 309943 w 323214"/>
                <a:gd name="connsiteY26" fmla="*/ 226640 h 607074"/>
                <a:gd name="connsiteX27" fmla="*/ 240219 w 323214"/>
                <a:gd name="connsiteY27" fmla="*/ 157131 h 607074"/>
                <a:gd name="connsiteX28" fmla="*/ 239880 w 323214"/>
                <a:gd name="connsiteY28" fmla="*/ 156453 h 607074"/>
                <a:gd name="connsiteX29" fmla="*/ 239427 w 323214"/>
                <a:gd name="connsiteY29" fmla="*/ 156226 h 607074"/>
                <a:gd name="connsiteX30" fmla="*/ 239427 w 323214"/>
                <a:gd name="connsiteY30" fmla="*/ 150236 h 607074"/>
                <a:gd name="connsiteX31" fmla="*/ 312999 w 323214"/>
                <a:gd name="connsiteY31" fmla="*/ 76771 h 607074"/>
                <a:gd name="connsiteX32" fmla="*/ 243276 w 323214"/>
                <a:gd name="connsiteY32" fmla="*/ 7263 h 607074"/>
                <a:gd name="connsiteX33" fmla="*/ 243276 w 323214"/>
                <a:gd name="connsiteY33" fmla="*/ 1272 h 607074"/>
                <a:gd name="connsiteX34" fmla="*/ 15004 w 323214"/>
                <a:gd name="connsiteY34" fmla="*/ 1272 h 607074"/>
                <a:gd name="connsiteX35" fmla="*/ 21005 w 323214"/>
                <a:gd name="connsiteY35" fmla="*/ 1272 h 607074"/>
                <a:gd name="connsiteX36" fmla="*/ 93705 w 323214"/>
                <a:gd name="connsiteY36" fmla="*/ 73833 h 607074"/>
                <a:gd name="connsiteX37" fmla="*/ 93705 w 323214"/>
                <a:gd name="connsiteY37" fmla="*/ 79823 h 607074"/>
                <a:gd name="connsiteX38" fmla="*/ 19986 w 323214"/>
                <a:gd name="connsiteY38" fmla="*/ 153288 h 607074"/>
                <a:gd name="connsiteX39" fmla="*/ 90534 w 323214"/>
                <a:gd name="connsiteY39" fmla="*/ 223701 h 607074"/>
                <a:gd name="connsiteX40" fmla="*/ 90534 w 323214"/>
                <a:gd name="connsiteY40" fmla="*/ 229691 h 607074"/>
                <a:gd name="connsiteX41" fmla="*/ 16589 w 323214"/>
                <a:gd name="connsiteY41" fmla="*/ 303495 h 607074"/>
                <a:gd name="connsiteX42" fmla="*/ 86797 w 323214"/>
                <a:gd name="connsiteY42" fmla="*/ 373569 h 607074"/>
                <a:gd name="connsiteX43" fmla="*/ 86797 w 323214"/>
                <a:gd name="connsiteY43" fmla="*/ 379559 h 607074"/>
                <a:gd name="connsiteX44" fmla="*/ 13192 w 323214"/>
                <a:gd name="connsiteY44" fmla="*/ 453024 h 607074"/>
                <a:gd name="connsiteX45" fmla="*/ 83740 w 323214"/>
                <a:gd name="connsiteY45" fmla="*/ 523437 h 607074"/>
                <a:gd name="connsiteX46" fmla="*/ 83740 w 323214"/>
                <a:gd name="connsiteY46" fmla="*/ 529427 h 607074"/>
                <a:gd name="connsiteX47" fmla="*/ 7190 w 323214"/>
                <a:gd name="connsiteY47" fmla="*/ 605831 h 607074"/>
                <a:gd name="connsiteX48" fmla="*/ 4133 w 323214"/>
                <a:gd name="connsiteY48" fmla="*/ 607074 h 607074"/>
                <a:gd name="connsiteX49" fmla="*/ 1188 w 323214"/>
                <a:gd name="connsiteY49" fmla="*/ 605831 h 607074"/>
                <a:gd name="connsiteX50" fmla="*/ 1188 w 323214"/>
                <a:gd name="connsiteY50" fmla="*/ 599841 h 607074"/>
                <a:gd name="connsiteX51" fmla="*/ 74794 w 323214"/>
                <a:gd name="connsiteY51" fmla="*/ 526376 h 607074"/>
                <a:gd name="connsiteX52" fmla="*/ 5038 w 323214"/>
                <a:gd name="connsiteY52" fmla="*/ 456867 h 607074"/>
                <a:gd name="connsiteX53" fmla="*/ 4699 w 323214"/>
                <a:gd name="connsiteY53" fmla="*/ 456302 h 607074"/>
                <a:gd name="connsiteX54" fmla="*/ 4246 w 323214"/>
                <a:gd name="connsiteY54" fmla="*/ 455963 h 607074"/>
                <a:gd name="connsiteX55" fmla="*/ 4246 w 323214"/>
                <a:gd name="connsiteY55" fmla="*/ 450085 h 607074"/>
                <a:gd name="connsiteX56" fmla="*/ 77851 w 323214"/>
                <a:gd name="connsiteY56" fmla="*/ 376621 h 607074"/>
                <a:gd name="connsiteX57" fmla="*/ 8209 w 323214"/>
                <a:gd name="connsiteY57" fmla="*/ 306999 h 607074"/>
                <a:gd name="connsiteX58" fmla="*/ 6964 w 323214"/>
                <a:gd name="connsiteY58" fmla="*/ 303947 h 607074"/>
                <a:gd name="connsiteX59" fmla="*/ 7983 w 323214"/>
                <a:gd name="connsiteY59" fmla="*/ 300104 h 607074"/>
                <a:gd name="connsiteX60" fmla="*/ 81588 w 323214"/>
                <a:gd name="connsiteY60" fmla="*/ 226640 h 607074"/>
                <a:gd name="connsiteX61" fmla="*/ 11946 w 323214"/>
                <a:gd name="connsiteY61" fmla="*/ 157131 h 607074"/>
                <a:gd name="connsiteX62" fmla="*/ 11493 w 323214"/>
                <a:gd name="connsiteY62" fmla="*/ 156453 h 607074"/>
                <a:gd name="connsiteX63" fmla="*/ 11153 w 323214"/>
                <a:gd name="connsiteY63" fmla="*/ 156226 h 607074"/>
                <a:gd name="connsiteX64" fmla="*/ 11153 w 323214"/>
                <a:gd name="connsiteY64" fmla="*/ 150236 h 607074"/>
                <a:gd name="connsiteX65" fmla="*/ 84646 w 323214"/>
                <a:gd name="connsiteY65" fmla="*/ 76771 h 607074"/>
                <a:gd name="connsiteX66" fmla="*/ 15004 w 323214"/>
                <a:gd name="connsiteY66" fmla="*/ 7263 h 607074"/>
                <a:gd name="connsiteX67" fmla="*/ 15004 w 323214"/>
                <a:gd name="connsiteY67" fmla="*/ 1272 h 607074"/>
                <a:gd name="connsiteX68" fmla="*/ 129172 w 323214"/>
                <a:gd name="connsiteY68" fmla="*/ 1230 h 607074"/>
                <a:gd name="connsiteX69" fmla="*/ 135171 w 323214"/>
                <a:gd name="connsiteY69" fmla="*/ 1230 h 607074"/>
                <a:gd name="connsiteX70" fmla="*/ 207837 w 323214"/>
                <a:gd name="connsiteY70" fmla="*/ 73796 h 607074"/>
                <a:gd name="connsiteX71" fmla="*/ 207837 w 323214"/>
                <a:gd name="connsiteY71" fmla="*/ 79787 h 607074"/>
                <a:gd name="connsiteX72" fmla="*/ 134265 w 323214"/>
                <a:gd name="connsiteY72" fmla="*/ 153256 h 607074"/>
                <a:gd name="connsiteX73" fmla="*/ 204781 w 323214"/>
                <a:gd name="connsiteY73" fmla="*/ 223674 h 607074"/>
                <a:gd name="connsiteX74" fmla="*/ 204781 w 323214"/>
                <a:gd name="connsiteY74" fmla="*/ 229665 h 607074"/>
                <a:gd name="connsiteX75" fmla="*/ 130756 w 323214"/>
                <a:gd name="connsiteY75" fmla="*/ 303474 h 607074"/>
                <a:gd name="connsiteX76" fmla="*/ 201046 w 323214"/>
                <a:gd name="connsiteY76" fmla="*/ 373553 h 607074"/>
                <a:gd name="connsiteX77" fmla="*/ 201046 w 323214"/>
                <a:gd name="connsiteY77" fmla="*/ 379544 h 607074"/>
                <a:gd name="connsiteX78" fmla="*/ 127474 w 323214"/>
                <a:gd name="connsiteY78" fmla="*/ 453013 h 607074"/>
                <a:gd name="connsiteX79" fmla="*/ 197877 w 323214"/>
                <a:gd name="connsiteY79" fmla="*/ 523431 h 607074"/>
                <a:gd name="connsiteX80" fmla="*/ 197877 w 323214"/>
                <a:gd name="connsiteY80" fmla="*/ 529422 h 607074"/>
                <a:gd name="connsiteX81" fmla="*/ 121362 w 323214"/>
                <a:gd name="connsiteY81" fmla="*/ 605831 h 607074"/>
                <a:gd name="connsiteX82" fmla="*/ 118419 w 323214"/>
                <a:gd name="connsiteY82" fmla="*/ 607074 h 607074"/>
                <a:gd name="connsiteX83" fmla="*/ 115363 w 323214"/>
                <a:gd name="connsiteY83" fmla="*/ 605831 h 607074"/>
                <a:gd name="connsiteX84" fmla="*/ 115363 w 323214"/>
                <a:gd name="connsiteY84" fmla="*/ 599840 h 607074"/>
                <a:gd name="connsiteX85" fmla="*/ 188935 w 323214"/>
                <a:gd name="connsiteY85" fmla="*/ 526483 h 607074"/>
                <a:gd name="connsiteX86" fmla="*/ 119324 w 323214"/>
                <a:gd name="connsiteY86" fmla="*/ 456856 h 607074"/>
                <a:gd name="connsiteX87" fmla="*/ 118871 w 323214"/>
                <a:gd name="connsiteY87" fmla="*/ 456291 h 607074"/>
                <a:gd name="connsiteX88" fmla="*/ 118532 w 323214"/>
                <a:gd name="connsiteY88" fmla="*/ 456065 h 607074"/>
                <a:gd name="connsiteX89" fmla="*/ 118532 w 323214"/>
                <a:gd name="connsiteY89" fmla="*/ 450075 h 607074"/>
                <a:gd name="connsiteX90" fmla="*/ 192104 w 323214"/>
                <a:gd name="connsiteY90" fmla="*/ 376605 h 607074"/>
                <a:gd name="connsiteX91" fmla="*/ 122380 w 323214"/>
                <a:gd name="connsiteY91" fmla="*/ 306978 h 607074"/>
                <a:gd name="connsiteX92" fmla="*/ 121135 w 323214"/>
                <a:gd name="connsiteY92" fmla="*/ 303926 h 607074"/>
                <a:gd name="connsiteX93" fmla="*/ 122267 w 323214"/>
                <a:gd name="connsiteY93" fmla="*/ 300083 h 607074"/>
                <a:gd name="connsiteX94" fmla="*/ 195839 w 323214"/>
                <a:gd name="connsiteY94" fmla="*/ 226613 h 607074"/>
                <a:gd name="connsiteX95" fmla="*/ 126115 w 323214"/>
                <a:gd name="connsiteY95" fmla="*/ 157100 h 607074"/>
                <a:gd name="connsiteX96" fmla="*/ 125663 w 323214"/>
                <a:gd name="connsiteY96" fmla="*/ 156421 h 607074"/>
                <a:gd name="connsiteX97" fmla="*/ 125323 w 323214"/>
                <a:gd name="connsiteY97" fmla="*/ 156195 h 607074"/>
                <a:gd name="connsiteX98" fmla="*/ 125323 w 323214"/>
                <a:gd name="connsiteY98" fmla="*/ 150205 h 607074"/>
                <a:gd name="connsiteX99" fmla="*/ 198895 w 323214"/>
                <a:gd name="connsiteY99" fmla="*/ 76735 h 607074"/>
                <a:gd name="connsiteX100" fmla="*/ 129172 w 323214"/>
                <a:gd name="connsiteY100" fmla="*/ 7221 h 607074"/>
                <a:gd name="connsiteX101" fmla="*/ 129172 w 323214"/>
                <a:gd name="connsiteY101" fmla="*/ 1230 h 607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323214" h="607074">
                  <a:moveTo>
                    <a:pt x="243276" y="1272"/>
                  </a:moveTo>
                  <a:cubicBezTo>
                    <a:pt x="244973" y="-423"/>
                    <a:pt x="247690" y="-423"/>
                    <a:pt x="249275" y="1272"/>
                  </a:cubicBezTo>
                  <a:lnTo>
                    <a:pt x="321941" y="73833"/>
                  </a:lnTo>
                  <a:cubicBezTo>
                    <a:pt x="323639" y="75415"/>
                    <a:pt x="323639" y="78128"/>
                    <a:pt x="321941" y="79823"/>
                  </a:cubicBezTo>
                  <a:lnTo>
                    <a:pt x="248369" y="153288"/>
                  </a:lnTo>
                  <a:lnTo>
                    <a:pt x="318885" y="223701"/>
                  </a:lnTo>
                  <a:cubicBezTo>
                    <a:pt x="320470" y="225283"/>
                    <a:pt x="320470" y="227996"/>
                    <a:pt x="318885" y="229691"/>
                  </a:cubicBezTo>
                  <a:lnTo>
                    <a:pt x="244973" y="303495"/>
                  </a:lnTo>
                  <a:lnTo>
                    <a:pt x="315150" y="373569"/>
                  </a:lnTo>
                  <a:cubicBezTo>
                    <a:pt x="316848" y="375264"/>
                    <a:pt x="316848" y="377977"/>
                    <a:pt x="315150" y="379559"/>
                  </a:cubicBezTo>
                  <a:lnTo>
                    <a:pt x="241578" y="453024"/>
                  </a:lnTo>
                  <a:lnTo>
                    <a:pt x="312094" y="523437"/>
                  </a:lnTo>
                  <a:cubicBezTo>
                    <a:pt x="313678" y="525133"/>
                    <a:pt x="313678" y="527845"/>
                    <a:pt x="312094" y="529427"/>
                  </a:cubicBezTo>
                  <a:lnTo>
                    <a:pt x="235579" y="605831"/>
                  </a:lnTo>
                  <a:cubicBezTo>
                    <a:pt x="234673" y="606735"/>
                    <a:pt x="233655" y="607074"/>
                    <a:pt x="232523" y="607074"/>
                  </a:cubicBezTo>
                  <a:cubicBezTo>
                    <a:pt x="231504" y="607074"/>
                    <a:pt x="230372" y="606735"/>
                    <a:pt x="229580" y="605831"/>
                  </a:cubicBezTo>
                  <a:cubicBezTo>
                    <a:pt x="227882" y="604248"/>
                    <a:pt x="227882" y="601536"/>
                    <a:pt x="229580" y="599841"/>
                  </a:cubicBezTo>
                  <a:lnTo>
                    <a:pt x="303152" y="526376"/>
                  </a:lnTo>
                  <a:lnTo>
                    <a:pt x="233428" y="456867"/>
                  </a:lnTo>
                  <a:cubicBezTo>
                    <a:pt x="233202" y="456641"/>
                    <a:pt x="233202" y="456415"/>
                    <a:pt x="232975" y="456302"/>
                  </a:cubicBezTo>
                  <a:cubicBezTo>
                    <a:pt x="232862" y="456189"/>
                    <a:pt x="232749" y="456189"/>
                    <a:pt x="232636" y="455963"/>
                  </a:cubicBezTo>
                  <a:cubicBezTo>
                    <a:pt x="231051" y="454380"/>
                    <a:pt x="231051" y="451668"/>
                    <a:pt x="232636" y="450085"/>
                  </a:cubicBezTo>
                  <a:lnTo>
                    <a:pt x="306208" y="376621"/>
                  </a:lnTo>
                  <a:lnTo>
                    <a:pt x="236484" y="306999"/>
                  </a:lnTo>
                  <a:cubicBezTo>
                    <a:pt x="235692" y="306208"/>
                    <a:pt x="235239" y="305077"/>
                    <a:pt x="235239" y="303947"/>
                  </a:cubicBezTo>
                  <a:cubicBezTo>
                    <a:pt x="235013" y="302591"/>
                    <a:pt x="235352" y="301122"/>
                    <a:pt x="236371" y="300104"/>
                  </a:cubicBezTo>
                  <a:lnTo>
                    <a:pt x="309943" y="226640"/>
                  </a:lnTo>
                  <a:lnTo>
                    <a:pt x="240219" y="157131"/>
                  </a:lnTo>
                  <a:cubicBezTo>
                    <a:pt x="239993" y="156905"/>
                    <a:pt x="239993" y="156679"/>
                    <a:pt x="239880" y="156453"/>
                  </a:cubicBezTo>
                  <a:cubicBezTo>
                    <a:pt x="239654" y="156339"/>
                    <a:pt x="239540" y="156339"/>
                    <a:pt x="239427" y="156226"/>
                  </a:cubicBezTo>
                  <a:cubicBezTo>
                    <a:pt x="237843" y="154531"/>
                    <a:pt x="237843" y="151932"/>
                    <a:pt x="239427" y="150236"/>
                  </a:cubicBezTo>
                  <a:lnTo>
                    <a:pt x="312999" y="76771"/>
                  </a:lnTo>
                  <a:lnTo>
                    <a:pt x="243276" y="7263"/>
                  </a:lnTo>
                  <a:cubicBezTo>
                    <a:pt x="241691" y="5567"/>
                    <a:pt x="241691" y="2855"/>
                    <a:pt x="243276" y="1272"/>
                  </a:cubicBezTo>
                  <a:close/>
                  <a:moveTo>
                    <a:pt x="15004" y="1272"/>
                  </a:moveTo>
                  <a:cubicBezTo>
                    <a:pt x="16589" y="-423"/>
                    <a:pt x="19307" y="-423"/>
                    <a:pt x="21005" y="1272"/>
                  </a:cubicBezTo>
                  <a:lnTo>
                    <a:pt x="93705" y="73833"/>
                  </a:lnTo>
                  <a:cubicBezTo>
                    <a:pt x="95290" y="75415"/>
                    <a:pt x="95290" y="78128"/>
                    <a:pt x="93705" y="79823"/>
                  </a:cubicBezTo>
                  <a:lnTo>
                    <a:pt x="19986" y="153288"/>
                  </a:lnTo>
                  <a:lnTo>
                    <a:pt x="90534" y="223701"/>
                  </a:lnTo>
                  <a:cubicBezTo>
                    <a:pt x="92233" y="225283"/>
                    <a:pt x="92233" y="227996"/>
                    <a:pt x="90534" y="229691"/>
                  </a:cubicBezTo>
                  <a:lnTo>
                    <a:pt x="16589" y="303495"/>
                  </a:lnTo>
                  <a:lnTo>
                    <a:pt x="86797" y="373569"/>
                  </a:lnTo>
                  <a:cubicBezTo>
                    <a:pt x="88496" y="375264"/>
                    <a:pt x="88496" y="377977"/>
                    <a:pt x="86797" y="379559"/>
                  </a:cubicBezTo>
                  <a:lnTo>
                    <a:pt x="13192" y="453024"/>
                  </a:lnTo>
                  <a:lnTo>
                    <a:pt x="83740" y="523437"/>
                  </a:lnTo>
                  <a:cubicBezTo>
                    <a:pt x="85438" y="525133"/>
                    <a:pt x="85438" y="527845"/>
                    <a:pt x="83740" y="529427"/>
                  </a:cubicBezTo>
                  <a:lnTo>
                    <a:pt x="7190" y="605831"/>
                  </a:lnTo>
                  <a:cubicBezTo>
                    <a:pt x="6397" y="606735"/>
                    <a:pt x="5265" y="607074"/>
                    <a:pt x="4133" y="607074"/>
                  </a:cubicBezTo>
                  <a:cubicBezTo>
                    <a:pt x="3113" y="607074"/>
                    <a:pt x="1981" y="606735"/>
                    <a:pt x="1188" y="605831"/>
                  </a:cubicBezTo>
                  <a:cubicBezTo>
                    <a:pt x="-397" y="604248"/>
                    <a:pt x="-397" y="601536"/>
                    <a:pt x="1188" y="599841"/>
                  </a:cubicBezTo>
                  <a:lnTo>
                    <a:pt x="74794" y="526376"/>
                  </a:lnTo>
                  <a:lnTo>
                    <a:pt x="5038" y="456867"/>
                  </a:lnTo>
                  <a:cubicBezTo>
                    <a:pt x="4925" y="456641"/>
                    <a:pt x="4812" y="456415"/>
                    <a:pt x="4699" y="456302"/>
                  </a:cubicBezTo>
                  <a:cubicBezTo>
                    <a:pt x="4586" y="456189"/>
                    <a:pt x="4359" y="456189"/>
                    <a:pt x="4246" y="455963"/>
                  </a:cubicBezTo>
                  <a:cubicBezTo>
                    <a:pt x="2660" y="454380"/>
                    <a:pt x="2660" y="451668"/>
                    <a:pt x="4246" y="450085"/>
                  </a:cubicBezTo>
                  <a:lnTo>
                    <a:pt x="77851" y="376621"/>
                  </a:lnTo>
                  <a:lnTo>
                    <a:pt x="8209" y="306999"/>
                  </a:lnTo>
                  <a:cubicBezTo>
                    <a:pt x="7303" y="306208"/>
                    <a:pt x="6964" y="305077"/>
                    <a:pt x="6964" y="303947"/>
                  </a:cubicBezTo>
                  <a:cubicBezTo>
                    <a:pt x="6624" y="302591"/>
                    <a:pt x="6964" y="301122"/>
                    <a:pt x="7983" y="300104"/>
                  </a:cubicBezTo>
                  <a:lnTo>
                    <a:pt x="81588" y="226640"/>
                  </a:lnTo>
                  <a:lnTo>
                    <a:pt x="11946" y="157131"/>
                  </a:lnTo>
                  <a:cubicBezTo>
                    <a:pt x="11720" y="156905"/>
                    <a:pt x="11606" y="156679"/>
                    <a:pt x="11493" y="156453"/>
                  </a:cubicBezTo>
                  <a:cubicBezTo>
                    <a:pt x="11380" y="156339"/>
                    <a:pt x="11267" y="156339"/>
                    <a:pt x="11153" y="156226"/>
                  </a:cubicBezTo>
                  <a:cubicBezTo>
                    <a:pt x="9455" y="154531"/>
                    <a:pt x="9455" y="151932"/>
                    <a:pt x="11153" y="150236"/>
                  </a:cubicBezTo>
                  <a:lnTo>
                    <a:pt x="84646" y="76771"/>
                  </a:lnTo>
                  <a:lnTo>
                    <a:pt x="15004" y="7263"/>
                  </a:lnTo>
                  <a:cubicBezTo>
                    <a:pt x="13305" y="5567"/>
                    <a:pt x="13305" y="2855"/>
                    <a:pt x="15004" y="1272"/>
                  </a:cubicBezTo>
                  <a:close/>
                  <a:moveTo>
                    <a:pt x="129172" y="1230"/>
                  </a:moveTo>
                  <a:cubicBezTo>
                    <a:pt x="130869" y="-352"/>
                    <a:pt x="133586" y="-352"/>
                    <a:pt x="135171" y="1230"/>
                  </a:cubicBezTo>
                  <a:lnTo>
                    <a:pt x="207837" y="73796"/>
                  </a:lnTo>
                  <a:cubicBezTo>
                    <a:pt x="209535" y="75491"/>
                    <a:pt x="209535" y="78091"/>
                    <a:pt x="207837" y="79787"/>
                  </a:cubicBezTo>
                  <a:lnTo>
                    <a:pt x="134265" y="153256"/>
                  </a:lnTo>
                  <a:lnTo>
                    <a:pt x="204781" y="223674"/>
                  </a:lnTo>
                  <a:cubicBezTo>
                    <a:pt x="206366" y="225257"/>
                    <a:pt x="206366" y="227970"/>
                    <a:pt x="204781" y="229665"/>
                  </a:cubicBezTo>
                  <a:lnTo>
                    <a:pt x="130756" y="303474"/>
                  </a:lnTo>
                  <a:lnTo>
                    <a:pt x="201046" y="373553"/>
                  </a:lnTo>
                  <a:cubicBezTo>
                    <a:pt x="202631" y="375248"/>
                    <a:pt x="202631" y="377961"/>
                    <a:pt x="201046" y="379544"/>
                  </a:cubicBezTo>
                  <a:lnTo>
                    <a:pt x="127474" y="453013"/>
                  </a:lnTo>
                  <a:lnTo>
                    <a:pt x="197877" y="523431"/>
                  </a:lnTo>
                  <a:cubicBezTo>
                    <a:pt x="199574" y="525127"/>
                    <a:pt x="199574" y="527840"/>
                    <a:pt x="197877" y="529422"/>
                  </a:cubicBezTo>
                  <a:lnTo>
                    <a:pt x="121362" y="605831"/>
                  </a:lnTo>
                  <a:cubicBezTo>
                    <a:pt x="120569" y="606735"/>
                    <a:pt x="119437" y="607074"/>
                    <a:pt x="118419" y="607074"/>
                  </a:cubicBezTo>
                  <a:cubicBezTo>
                    <a:pt x="117287" y="607074"/>
                    <a:pt x="116268" y="606735"/>
                    <a:pt x="115363" y="605831"/>
                  </a:cubicBezTo>
                  <a:cubicBezTo>
                    <a:pt x="113778" y="604248"/>
                    <a:pt x="113778" y="601535"/>
                    <a:pt x="115363" y="599840"/>
                  </a:cubicBezTo>
                  <a:lnTo>
                    <a:pt x="188935" y="526483"/>
                  </a:lnTo>
                  <a:lnTo>
                    <a:pt x="119324" y="456856"/>
                  </a:lnTo>
                  <a:cubicBezTo>
                    <a:pt x="119098" y="456743"/>
                    <a:pt x="118985" y="456404"/>
                    <a:pt x="118871" y="456291"/>
                  </a:cubicBezTo>
                  <a:cubicBezTo>
                    <a:pt x="118758" y="456178"/>
                    <a:pt x="118645" y="456178"/>
                    <a:pt x="118532" y="456065"/>
                  </a:cubicBezTo>
                  <a:cubicBezTo>
                    <a:pt x="116834" y="454370"/>
                    <a:pt x="116834" y="451657"/>
                    <a:pt x="118532" y="450075"/>
                  </a:cubicBezTo>
                  <a:lnTo>
                    <a:pt x="192104" y="376605"/>
                  </a:lnTo>
                  <a:lnTo>
                    <a:pt x="122380" y="306978"/>
                  </a:lnTo>
                  <a:cubicBezTo>
                    <a:pt x="121588" y="306187"/>
                    <a:pt x="121135" y="305056"/>
                    <a:pt x="121135" y="303926"/>
                  </a:cubicBezTo>
                  <a:cubicBezTo>
                    <a:pt x="120909" y="302570"/>
                    <a:pt x="121248" y="301100"/>
                    <a:pt x="122267" y="300083"/>
                  </a:cubicBezTo>
                  <a:lnTo>
                    <a:pt x="195839" y="226613"/>
                  </a:lnTo>
                  <a:lnTo>
                    <a:pt x="126115" y="157100"/>
                  </a:lnTo>
                  <a:cubicBezTo>
                    <a:pt x="125889" y="156873"/>
                    <a:pt x="125889" y="156647"/>
                    <a:pt x="125663" y="156421"/>
                  </a:cubicBezTo>
                  <a:cubicBezTo>
                    <a:pt x="125550" y="156308"/>
                    <a:pt x="125436" y="156308"/>
                    <a:pt x="125323" y="156195"/>
                  </a:cubicBezTo>
                  <a:cubicBezTo>
                    <a:pt x="123739" y="154613"/>
                    <a:pt x="123739" y="151900"/>
                    <a:pt x="125323" y="150205"/>
                  </a:cubicBezTo>
                  <a:lnTo>
                    <a:pt x="198895" y="76735"/>
                  </a:lnTo>
                  <a:lnTo>
                    <a:pt x="129172" y="7221"/>
                  </a:lnTo>
                  <a:cubicBezTo>
                    <a:pt x="127587" y="5526"/>
                    <a:pt x="127587" y="2926"/>
                    <a:pt x="129172" y="123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77690" y="1988140"/>
            <a:ext cx="8155105" cy="4409515"/>
            <a:chOff x="2354707" y="1898688"/>
            <a:chExt cx="7495349" cy="48715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F45F7D4-0CC9-81E5-40FD-5425A248F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4707" y="1898688"/>
              <a:ext cx="7495349" cy="487154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298892" y="3594138"/>
              <a:ext cx="5968679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just">
                <a:buFont typeface="Wingdings" panose="05000000000000000000" pitchFamily="2" charset="2"/>
                <a:buChar char="Ø"/>
              </a:pP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ai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  <a:p>
              <a:pPr marL="571500" indent="-571500" algn="just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</a:p>
            <a:p>
              <a:pPr marL="571500" indent="-571500" algn="just">
                <a:buFont typeface="Wingdings" panose="05000000000000000000" pitchFamily="2" charset="2"/>
                <a:buChar char="Ø"/>
              </a:pP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quý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endParaRPr lang="en-US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1D831E9-D207-7FAF-08B2-8AC48CA43A87}"/>
              </a:ext>
            </a:extLst>
          </p:cNvPr>
          <p:cNvGrpSpPr/>
          <p:nvPr/>
        </p:nvGrpSpPr>
        <p:grpSpPr>
          <a:xfrm>
            <a:off x="3204984" y="2260904"/>
            <a:ext cx="2282719" cy="811440"/>
            <a:chOff x="3730171" y="1512660"/>
            <a:chExt cx="3222172" cy="81144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354F1ECB-BD3B-5C99-2B53-80B01FD24AC7}"/>
                </a:ext>
              </a:extLst>
            </p:cNvPr>
            <p:cNvSpPr/>
            <p:nvPr/>
          </p:nvSpPr>
          <p:spPr>
            <a:xfrm>
              <a:off x="3730171" y="1512660"/>
              <a:ext cx="3222172" cy="81144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6C9CF0A-4C4E-7FDF-FEB0-C982E3FEFEF9}"/>
                </a:ext>
              </a:extLst>
            </p:cNvPr>
            <p:cNvSpPr/>
            <p:nvPr/>
          </p:nvSpPr>
          <p:spPr>
            <a:xfrm>
              <a:off x="3888917" y="1602112"/>
              <a:ext cx="2904680" cy="632536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Gợi</a:t>
              </a:r>
              <a:r>
                <a:rPr lang="en-US" altLang="zh-CN" sz="44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思源黑体 CN Regular" panose="020B0500000000000000" pitchFamily="34" charset="-122"/>
                </a:rPr>
                <a:t> ý: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16" name="图片 6">
            <a:extLst>
              <a:ext uri="{FF2B5EF4-FFF2-40B4-BE49-F238E27FC236}">
                <a16:creationId xmlns:a16="http://schemas.microsoft.com/office/drawing/2014/main" id="{4B4A66A3-2D80-4E4C-2474-6AE1CF9F58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36874" y="2586994"/>
            <a:ext cx="4271006" cy="42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4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23036" y="365760"/>
            <a:ext cx="12838071" cy="6400800"/>
            <a:chOff x="-323036" y="365760"/>
            <a:chExt cx="12838071" cy="64008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8466997B-2EB6-4F1F-ACF5-F7E91CBAF6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1" t="30194" r="9567" b="27319"/>
            <a:stretch/>
          </p:blipFill>
          <p:spPr>
            <a:xfrm>
              <a:off x="-323036" y="365760"/>
              <a:ext cx="12838071" cy="64008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55584" y="1406738"/>
              <a:ext cx="10799181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 người dọn dẹp vệ sinh sân trường và phòng học của trường em. Hằng ngày,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đến trường từ rất sớm để quét dọn lá cây rụng quanh sân trường. Mỗi buổi chiều, khi chúng em tan học,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lại chăm chỉ quét dọn từng phòng học. Công việc của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Ngọc 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rất vất vả và vô cùng ý nghĩa.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giúp chúng em có môi trường học tập sạch sẽ và trong lành. Em mong </a:t>
              </a:r>
              <a:r>
                <a:rPr lang="en-US" sz="3600" dirty="0" err="1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bác</a:t>
              </a:r>
              <a:r>
                <a:rPr lang="vi-VN" sz="3600" dirty="0">
                  <a:solidFill>
                    <a:schemeClr val="accent1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có thật nhiều sức khỏe để làm tốt công việc của mình.</a:t>
              </a:r>
              <a:endParaRPr lang="en-US" sz="36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5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793" y="1802377"/>
            <a:ext cx="8382727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89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0A6A2"/>
      </a:accent1>
      <a:accent2>
        <a:srgbClr val="FF9500"/>
      </a:accent2>
      <a:accent3>
        <a:srgbClr val="10A6A2"/>
      </a:accent3>
      <a:accent4>
        <a:srgbClr val="FF95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276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思源黑体 CN Regular</vt:lpstr>
      <vt:lpstr>UTM Aquarelle</vt:lpstr>
      <vt:lpstr>Wingdings</vt:lpstr>
      <vt:lpstr>Times New Roman</vt:lpstr>
      <vt:lpstr>UTM Avo</vt:lpstr>
      <vt:lpstr>Vogue-ExtraBold</vt:lpstr>
      <vt:lpstr>Calibri</vt:lpstr>
      <vt:lpstr>SVN-Newton</vt:lpstr>
      <vt:lpstr>#9Slide07 HoneyCream</vt:lpstr>
      <vt:lpstr>等线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Hong Diep</cp:lastModifiedBy>
  <cp:revision>27</cp:revision>
  <dcterms:created xsi:type="dcterms:W3CDTF">2022-10-08T18:30:10Z</dcterms:created>
  <dcterms:modified xsi:type="dcterms:W3CDTF">2024-11-09T15:23:21Z</dcterms:modified>
</cp:coreProperties>
</file>