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  <p:sldMasterId id="2147483679" r:id="rId2"/>
    <p:sldMasterId id="2147483680" r:id="rId3"/>
    <p:sldMasterId id="2147483685" r:id="rId4"/>
    <p:sldMasterId id="2147483689" r:id="rId5"/>
  </p:sldMasterIdLst>
  <p:notesMasterIdLst>
    <p:notesMasterId r:id="rId18"/>
  </p:notesMasterIdLst>
  <p:handoutMasterIdLst>
    <p:handoutMasterId r:id="rId19"/>
  </p:handoutMasterIdLst>
  <p:sldIdLst>
    <p:sldId id="292" r:id="rId6"/>
    <p:sldId id="291" r:id="rId7"/>
    <p:sldId id="301" r:id="rId8"/>
    <p:sldId id="325" r:id="rId9"/>
    <p:sldId id="303" r:id="rId10"/>
    <p:sldId id="302" r:id="rId11"/>
    <p:sldId id="326" r:id="rId12"/>
    <p:sldId id="327" r:id="rId13"/>
    <p:sldId id="320" r:id="rId14"/>
    <p:sldId id="328" r:id="rId15"/>
    <p:sldId id="329" r:id="rId16"/>
    <p:sldId id="32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4126"/>
    <a:srgbClr val="77CCF3"/>
    <a:srgbClr val="40938C"/>
    <a:srgbClr val="9FCA45"/>
    <a:srgbClr val="73CD9D"/>
    <a:srgbClr val="FEF7E7"/>
    <a:srgbClr val="59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7562" autoAdjust="0"/>
  </p:normalViewPr>
  <p:slideViewPr>
    <p:cSldViewPr snapToGrid="0">
      <p:cViewPr varScale="1">
        <p:scale>
          <a:sx n="94" d="100"/>
          <a:sy n="94" d="100"/>
        </p:scale>
        <p:origin x="9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2024/11/9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2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0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5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847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86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9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3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64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40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字魂105号-简雅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8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3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6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7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50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28F3C19-0DF5-AE4D-BA2E-8AE21DC08C62}"/>
              </a:ext>
            </a:extLst>
          </p:cNvPr>
          <p:cNvSpPr/>
          <p:nvPr userDrawn="1"/>
        </p:nvSpPr>
        <p:spPr>
          <a:xfrm>
            <a:off x="177800" y="177800"/>
            <a:ext cx="11836400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35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3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8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87625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6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7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9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9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4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image" Target="../media/image7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0737" y="1631268"/>
            <a:ext cx="5011346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3818" y="2004040"/>
            <a:ext cx="44719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VẬN</a:t>
            </a:r>
          </a:p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24257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691" y="912858"/>
            <a:ext cx="2941605" cy="50167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Hãy nêu một số việc làm phù hợp của em để </a:t>
            </a:r>
          </a:p>
          <a:p>
            <a:pPr algn="ctr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giữ gìn vệ sinh và an toàn trường học.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Nội quy vệ sinh trường học - Cần lưu ý gì khi xây dựng và thực hiệ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80" y="3603864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ấn đề vệ sinh trường học - Giải pháp nào tối ưu nhất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3603864"/>
            <a:ext cx="4178717" cy="293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ăn mẫu lớp 3, kể về việc tốt em đã là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79" y="590393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rách nhiệm của học sinh trong việc bảo vệ môi trườ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571518"/>
            <a:ext cx="4281268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3456" y="1857956"/>
            <a:ext cx="5785605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7" y="4550243"/>
            <a:ext cx="2219960" cy="230187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304803" y="4804311"/>
            <a:ext cx="2427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6000" dirty="0" err="1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Tiết</a:t>
            </a:r>
            <a:r>
              <a:rPr lang="en-US" altLang="zh-CN" sz="6000" dirty="0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 1</a:t>
            </a:r>
            <a:endParaRPr lang="zh-CN" altLang="en-US" sz="6000" dirty="0">
              <a:solidFill>
                <a:srgbClr val="FFC000"/>
              </a:solidFill>
              <a:latin typeface="SVN-Adam Gorry" panose="0204060305050602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3A6380-FF62-81B6-084D-2D9673AE8A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886" y="1150796"/>
            <a:ext cx="5230255" cy="1424794"/>
          </a:xfrm>
          <a:prstGeom prst="rect">
            <a:avLst/>
          </a:prstGeom>
        </p:spPr>
      </p:pic>
      <p:grpSp>
        <p:nvGrpSpPr>
          <p:cNvPr id="20" name="组合 8"/>
          <p:cNvGrpSpPr/>
          <p:nvPr/>
        </p:nvGrpSpPr>
        <p:grpSpPr>
          <a:xfrm>
            <a:off x="-150889" y="2393922"/>
            <a:ext cx="9041803" cy="2337990"/>
            <a:chOff x="3128270" y="2361328"/>
            <a:chExt cx="10696831" cy="23379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文本框 18">
              <a:extLst>
                <a:ext uri="{FF2B5EF4-FFF2-40B4-BE49-F238E27FC236}">
                  <a16:creationId xmlns:a16="http://schemas.microsoft.com/office/drawing/2014/main" id="{10368C53-6DD1-4ED2-B646-4CA779771792}"/>
                </a:ext>
              </a:extLst>
            </p:cNvPr>
            <p:cNvSpPr txBox="1"/>
            <p:nvPr/>
          </p:nvSpPr>
          <p:spPr>
            <a:xfrm>
              <a:off x="3170732" y="2361328"/>
              <a:ext cx="105290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1" i="0" u="none" strike="noStrike" kern="1200" cap="none" spc="0" normalizeH="0" baseline="0" noProof="0" dirty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1" i="0" u="none" strike="noStrike" kern="1200" cap="none" spc="0" normalizeH="0" baseline="0" noProof="0" dirty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1" i="0" u="none" strike="noStrike" kern="1200" cap="none" spc="0" normalizeH="0" baseline="0" noProof="0" dirty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1" i="0" u="none" strike="noStrike" kern="1200" cap="none" spc="0" normalizeH="0" noProof="0" dirty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文本框 19">
              <a:extLst>
                <a:ext uri="{FF2B5EF4-FFF2-40B4-BE49-F238E27FC236}">
                  <a16:creationId xmlns:a16="http://schemas.microsoft.com/office/drawing/2014/main" id="{10368C53-6DD1-4ED2-B646-4CA779771792}"/>
                </a:ext>
              </a:extLst>
            </p:cNvPr>
            <p:cNvSpPr txBox="1"/>
            <p:nvPr/>
          </p:nvSpPr>
          <p:spPr>
            <a:xfrm>
              <a:off x="3128270" y="2390994"/>
              <a:ext cx="106968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 dirty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0" i="0" u="none" strike="noStrike" kern="1200" cap="none" spc="0" normalizeH="0" baseline="0" noProof="0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0" normalizeH="0" baseline="0" noProof="0" dirty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5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0" i="0" u="none" strike="noStrike" kern="1200" cap="none" spc="0" normalizeH="0" noProof="0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36" b="89992" l="9931" r="4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126">
            <a:off x="9388617" y="-973138"/>
            <a:ext cx="2233523" cy="2233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>
            <a:extLst>
              <a:ext uri="{FF2B5EF4-FFF2-40B4-BE49-F238E27FC236}">
                <a16:creationId xmlns:a16="http://schemas.microsoft.com/office/drawing/2014/main" id="{8694F689-1F26-E622-9D5A-3AF65D9508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/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3818" y="2004040"/>
            <a:ext cx="44719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THỰC </a:t>
            </a:r>
          </a:p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blipFill>
                  <a:blip r:embed="rId3"/>
                  <a:stretch>
                    <a:fillRect/>
                  </a:stretch>
                </a:blipFill>
                <a:latin typeface="SVN-Poky's" panose="020B0606040200020203" pitchFamily="34" charset="0"/>
              </a:rPr>
              <a:t>HÀNH</a:t>
            </a:r>
          </a:p>
        </p:txBody>
      </p:sp>
    </p:spTree>
    <p:extLst>
      <p:ext uri="{BB962C8B-B14F-4D97-AF65-F5344CB8AC3E}">
        <p14:creationId xmlns:p14="http://schemas.microsoft.com/office/powerpoint/2010/main" val="22631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2290081"/>
            <a:ext cx="11147572" cy="2500685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220667"/>
              <a:gd name="connsiteX1" fmla="*/ 11147572 w 11147572"/>
              <a:gd name="connsiteY1" fmla="*/ 0 h 3220667"/>
              <a:gd name="connsiteX2" fmla="*/ 11147572 w 11147572"/>
              <a:gd name="connsiteY2" fmla="*/ 3162404 h 3220667"/>
              <a:gd name="connsiteX3" fmla="*/ 0 w 11147572"/>
              <a:gd name="connsiteY3" fmla="*/ 3162404 h 3220667"/>
              <a:gd name="connsiteX4" fmla="*/ 0 w 11147572"/>
              <a:gd name="connsiteY4" fmla="*/ 0 h 3220667"/>
              <a:gd name="connsiteX0" fmla="*/ 0 w 11147572"/>
              <a:gd name="connsiteY0" fmla="*/ 94826 h 3315493"/>
              <a:gd name="connsiteX1" fmla="*/ 11147572 w 11147572"/>
              <a:gd name="connsiteY1" fmla="*/ 94826 h 3315493"/>
              <a:gd name="connsiteX2" fmla="*/ 11147572 w 11147572"/>
              <a:gd name="connsiteY2" fmla="*/ 3257230 h 3315493"/>
              <a:gd name="connsiteX3" fmla="*/ 0 w 11147572"/>
              <a:gd name="connsiteY3" fmla="*/ 3257230 h 3315493"/>
              <a:gd name="connsiteX4" fmla="*/ 0 w 11147572"/>
              <a:gd name="connsiteY4" fmla="*/ 94826 h 3315493"/>
              <a:gd name="connsiteX0" fmla="*/ 0 w 11147572"/>
              <a:gd name="connsiteY0" fmla="*/ 165784 h 3386451"/>
              <a:gd name="connsiteX1" fmla="*/ 11147572 w 11147572"/>
              <a:gd name="connsiteY1" fmla="*/ 165784 h 3386451"/>
              <a:gd name="connsiteX2" fmla="*/ 11147572 w 11147572"/>
              <a:gd name="connsiteY2" fmla="*/ 3328188 h 3386451"/>
              <a:gd name="connsiteX3" fmla="*/ 0 w 11147572"/>
              <a:gd name="connsiteY3" fmla="*/ 3328188 h 3386451"/>
              <a:gd name="connsiteX4" fmla="*/ 0 w 11147572"/>
              <a:gd name="connsiteY4" fmla="*/ 165784 h 338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 bày tranh, ảnh </a:t>
            </a:r>
            <a:r>
              <a:rPr kumimoji="0" lang="nl-NL" sz="8000" b="1" i="1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 đề trường học</a:t>
            </a:r>
            <a:endParaRPr kumimoji="0" lang="en-US" sz="8000" b="1" i="0" u="none" strike="noStrike" kern="1200" cap="none" spc="16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926" y="3812928"/>
            <a:ext cx="5171430" cy="303933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F2FFD3-995F-8BE3-5D02-E50F789F0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56" y="1086383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73239" y="1480889"/>
            <a:ext cx="8772591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Adam Gorry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nl-NL" sz="7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VN-Adam Gorry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lãm tranh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7200" baseline="0" dirty="0">
                <a:solidFill>
                  <a:schemeClr val="accent2">
                    <a:lumMod val="75000"/>
                  </a:schemeClr>
                </a:solidFill>
                <a:latin typeface="SVN-Adam Gorry" panose="020406030505060202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 mình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Adam Gorry" panose="020406030505060202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Ẽ TRANH TRƯỜNG EM đơn giản, đẹp và ý nghĩa nhấ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55" y="4174952"/>
            <a:ext cx="4416279" cy="2484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vẽ tranh trường học và mẫu tranh tham khả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88" y="3052226"/>
            <a:ext cx="3706930" cy="2809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4" y="2569207"/>
            <a:ext cx="2152274" cy="41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3503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38" y="146200"/>
            <a:ext cx="11279702" cy="6517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1E2E562-D963-364E-86D6-1CE683970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DDC26E8-7BCB-4646-9ED3-5117E69A4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04B2C9A-CB67-344A-A7E6-0A9997AC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2EC89F8-8CC5-6242-913D-4899F9D04970}"/>
                </a:ext>
              </a:extLst>
            </p:cNvPr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2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1859197"/>
            <a:ext cx="11147572" cy="3362459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" fmla="*/ 0 w 11147572"/>
              <a:gd name="connsiteY0" fmla="*/ 0 h 3220667"/>
              <a:gd name="connsiteX1" fmla="*/ 11147572 w 11147572"/>
              <a:gd name="connsiteY1" fmla="*/ 0 h 3220667"/>
              <a:gd name="connsiteX2" fmla="*/ 11147572 w 11147572"/>
              <a:gd name="connsiteY2" fmla="*/ 3162404 h 3220667"/>
              <a:gd name="connsiteX3" fmla="*/ 0 w 11147572"/>
              <a:gd name="connsiteY3" fmla="*/ 3162404 h 3220667"/>
              <a:gd name="connsiteX4" fmla="*/ 0 w 11147572"/>
              <a:gd name="connsiteY4" fmla="*/ 0 h 3220667"/>
              <a:gd name="connsiteX0" fmla="*/ 0 w 11147572"/>
              <a:gd name="connsiteY0" fmla="*/ 94826 h 3315493"/>
              <a:gd name="connsiteX1" fmla="*/ 11147572 w 11147572"/>
              <a:gd name="connsiteY1" fmla="*/ 94826 h 3315493"/>
              <a:gd name="connsiteX2" fmla="*/ 11147572 w 11147572"/>
              <a:gd name="connsiteY2" fmla="*/ 3257230 h 3315493"/>
              <a:gd name="connsiteX3" fmla="*/ 0 w 11147572"/>
              <a:gd name="connsiteY3" fmla="*/ 3257230 h 3315493"/>
              <a:gd name="connsiteX4" fmla="*/ 0 w 11147572"/>
              <a:gd name="connsiteY4" fmla="*/ 94826 h 3315493"/>
              <a:gd name="connsiteX0" fmla="*/ 0 w 11147572"/>
              <a:gd name="connsiteY0" fmla="*/ 165784 h 3386451"/>
              <a:gd name="connsiteX1" fmla="*/ 11147572 w 11147572"/>
              <a:gd name="connsiteY1" fmla="*/ 165784 h 3386451"/>
              <a:gd name="connsiteX2" fmla="*/ 11147572 w 11147572"/>
              <a:gd name="connsiteY2" fmla="*/ 3328188 h 3386451"/>
              <a:gd name="connsiteX3" fmla="*/ 0 w 11147572"/>
              <a:gd name="connsiteY3" fmla="*/ 3328188 h 3386451"/>
              <a:gd name="connsiteX4" fmla="*/ 0 w 11147572"/>
              <a:gd name="connsiteY4" fmla="*/ 165784 h 338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nl-NL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về tranh, ảnh đã chọn và nêu ý nghĩa về hoạt động đó.</a:t>
            </a:r>
            <a:endParaRPr kumimoji="0" lang="en-US" sz="28700" b="1" i="0" u="none" strike="noStrike" kern="1200" cap="none" spc="16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2FAD900-EBE2-6A4F-84BF-3E5F620271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127" y="662784"/>
            <a:ext cx="9277488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nl-NL" sz="4000" dirty="0">
                <a:latin typeface="Cambria" panose="02040503050406030204" pitchFamily="18" charset="0"/>
                <a:ea typeface="Cambria" panose="02040503050406030204" pitchFamily="18" charset="0"/>
              </a:rPr>
              <a:t>Nói ý nghĩa của hoạt động và cảm nghĩ khi tham gia hoạt động này.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65" y="2011747"/>
            <a:ext cx="5671465" cy="41128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4780" y="3210749"/>
            <a:ext cx="7832865" cy="132343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5972634" y="4227608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A82E35D3-5AAD-3958-0009-3C521847C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id="{C80BF8FB-0591-8034-E2B5-0B02B394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>
            <a:extLst>
              <a:ext uri="{FF2B5EF4-FFF2-40B4-BE49-F238E27FC236}">
                <a16:creationId xmlns:a16="http://schemas.microsoft.com/office/drawing/2014/main" id="{3EE1FCF4-153D-CDFD-45DF-9E4317DA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87F54F2-45A1-E1DB-14AF-1CDAE4162176}"/>
              </a:ext>
            </a:extLst>
          </p:cNvPr>
          <p:cNvGrpSpPr/>
          <p:nvPr/>
        </p:nvGrpSpPr>
        <p:grpSpPr>
          <a:xfrm>
            <a:off x="-324009" y="0"/>
            <a:ext cx="8666603" cy="6737192"/>
            <a:chOff x="1432193" y="261347"/>
            <a:chExt cx="6279614" cy="488160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583C7F4-94D3-D401-B286-D6B724C71AF8}"/>
                </a:ext>
              </a:extLst>
            </p:cNvPr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>
              <a:extLst>
                <a:ext uri="{FF2B5EF4-FFF2-40B4-BE49-F238E27FC236}">
                  <a16:creationId xmlns:a16="http://schemas.microsoft.com/office/drawing/2014/main" id="{1AD2E7F6-E27E-52B3-4E62-8F462E2F3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/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2" name="图片 21" descr="图片包含 游戏机&#10;&#10;描述已自动生成">
            <a:extLst>
              <a:ext uri="{FF2B5EF4-FFF2-40B4-BE49-F238E27FC236}">
                <a16:creationId xmlns:a16="http://schemas.microsoft.com/office/drawing/2014/main" id="{198BF0FC-96A0-1791-8690-E14F123813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923" y="2296888"/>
            <a:ext cx="5779198" cy="4617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3297" y="170727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nl-NL" sz="8000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BÌNH CHỌN BỨC TRANH ĐẸP NHẤT</a:t>
            </a:r>
            <a:endParaRPr lang="en-US" sz="102800" b="1" spc="160" dirty="0">
              <a:ln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SVN-Poky's" panose="020B0606040200020203" pitchFamily="34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ophy Cup Icon Free Download Image, Resolution:1200x800 HD Png Download -  CPPNG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131" y="3953252"/>
            <a:ext cx="4331194" cy="28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395</TotalTime>
  <Words>116</Words>
  <Application>Microsoft Office PowerPoint</Application>
  <PresentationFormat>Widescreen</PresentationFormat>
  <Paragraphs>32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DengXian</vt:lpstr>
      <vt:lpstr>#9Slide05 Aphrodite Pro</vt:lpstr>
      <vt:lpstr>#9Slide07 Altus</vt:lpstr>
      <vt:lpstr>#9Slide07 HoneyCream</vt:lpstr>
      <vt:lpstr>#9Slide07 SVNBatman Forever Alt</vt:lpstr>
      <vt:lpstr>Arial</vt:lpstr>
      <vt:lpstr>Calibri</vt:lpstr>
      <vt:lpstr>Cambria</vt:lpstr>
      <vt:lpstr>SVN-Adam Gorry</vt:lpstr>
      <vt:lpstr>SVN-Hole Hearted</vt:lpstr>
      <vt:lpstr>SVN-Newton</vt:lpstr>
      <vt:lpstr>SVN-Poky's</vt:lpstr>
      <vt:lpstr>Times New Roman</vt:lpstr>
      <vt:lpstr>字魂105号-简雅黑</vt:lpstr>
      <vt:lpstr>字魂79号-萌趣奶油体</vt:lpstr>
      <vt:lpstr>1_Office 主题</vt:lpstr>
      <vt:lpstr>自定义设计方案</vt:lpstr>
      <vt:lpstr>Office 主题​​</vt:lpstr>
      <vt:lpstr>1_自定义设计方案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86155</dc:creator>
  <cp:lastModifiedBy>Hong Diep</cp:lastModifiedBy>
  <cp:revision>33</cp:revision>
  <dcterms:created xsi:type="dcterms:W3CDTF">2022-03-29T12:15:00Z</dcterms:created>
  <dcterms:modified xsi:type="dcterms:W3CDTF">2024-11-09T15:44:18Z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