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8" r:id="rId2"/>
  </p:sldMasterIdLst>
  <p:notesMasterIdLst>
    <p:notesMasterId r:id="rId23"/>
  </p:notesMasterIdLst>
  <p:sldIdLst>
    <p:sldId id="341" r:id="rId3"/>
    <p:sldId id="257" r:id="rId4"/>
    <p:sldId id="344" r:id="rId5"/>
    <p:sldId id="345" r:id="rId6"/>
    <p:sldId id="346" r:id="rId7"/>
    <p:sldId id="347" r:id="rId8"/>
    <p:sldId id="348" r:id="rId9"/>
    <p:sldId id="349" r:id="rId10"/>
    <p:sldId id="350" r:id="rId11"/>
    <p:sldId id="351" r:id="rId12"/>
    <p:sldId id="333" r:id="rId13"/>
    <p:sldId id="367" r:id="rId14"/>
    <p:sldId id="368" r:id="rId15"/>
    <p:sldId id="370" r:id="rId16"/>
    <p:sldId id="371" r:id="rId17"/>
    <p:sldId id="281" r:id="rId18"/>
    <p:sldId id="372" r:id="rId19"/>
    <p:sldId id="366" r:id="rId20"/>
    <p:sldId id="342" r:id="rId21"/>
    <p:sldId id="373" r:id="rId22"/>
  </p:sldIdLst>
  <p:sldSz cx="9144000" cy="5143500" type="screen16x9"/>
  <p:notesSz cx="6858000" cy="9144000"/>
  <p:embeddedFontLst>
    <p:embeddedFont>
      <p:font typeface="#9Slide03 Arima Madurai Black" panose="020B0604020202020204" charset="0"/>
      <p:bold r:id="rId24"/>
    </p:embeddedFont>
    <p:embeddedFont>
      <p:font typeface="#9Slide07 Altus" panose="020B0604020202020204" charset="0"/>
      <p:regular r:id="rId25"/>
    </p:embeddedFont>
    <p:embeddedFont>
      <p:font typeface="#9Slide07 HoneyCream" panose="020B0604020202020204" charset="0"/>
      <p:regular r:id="rId26"/>
    </p:embeddedFont>
    <p:embeddedFont>
      <p:font typeface="Bahnschrift SemiBold Condensed" panose="020B0502040204020203" pitchFamily="34" charset="0"/>
      <p:bold r:id="rId27"/>
    </p:embeddedFont>
    <p:embeddedFont>
      <p:font typeface="Cambria" panose="02040503050406030204" pitchFamily="18" charset="0"/>
      <p:regular r:id="rId28"/>
      <p:bold r:id="rId29"/>
      <p:italic r:id="rId30"/>
      <p:boldItalic r:id="rId31"/>
    </p:embeddedFont>
    <p:embeddedFont>
      <p:font typeface="can_NongAor" panose="020B0604020202020204" charset="0"/>
      <p:regular r:id="rId32"/>
    </p:embeddedFont>
    <p:embeddedFont>
      <p:font typeface="Circle" panose="020B0604020202020204" charset="0"/>
      <p:regular r:id="rId33"/>
    </p:embeddedFont>
    <p:embeddedFont>
      <p:font typeface="FC Onigiri Outline" panose="020B0604020202020204" charset="-34"/>
      <p:regular r:id="rId34"/>
    </p:embeddedFont>
    <p:embeddedFont>
      <p:font typeface="Karla" pitchFamily="2" charset="0"/>
      <p:regular r:id="rId35"/>
      <p:bold r:id="rId36"/>
    </p:embeddedFont>
    <p:embeddedFont>
      <p:font typeface="Karla Regular" charset="0"/>
      <p:regular r:id="rId37"/>
    </p:embeddedFont>
    <p:embeddedFont>
      <p:font typeface="Luckiest Guy" panose="020B0604020202020204" charset="0"/>
      <p:regular r:id="rId38"/>
    </p:embeddedFont>
    <p:embeddedFont>
      <p:font typeface="UVF HarringTon" panose="020B0604020202020204" charset="0"/>
      <p:regular r:id="rId39"/>
    </p:embeddedFont>
  </p:embeddedFontLst>
  <p:custDataLst>
    <p:tags r:id="rId40"/>
  </p:custDataLst>
  <p:defaultText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AFAC"/>
    <a:srgbClr val="DAA2B6"/>
    <a:srgbClr val="924CA5"/>
    <a:srgbClr val="D597AD"/>
    <a:srgbClr val="403152"/>
    <a:srgbClr val="FFD44B"/>
    <a:srgbClr val="A4D4E2"/>
    <a:srgbClr val="FFD757"/>
    <a:srgbClr val="FFCE33"/>
    <a:srgbClr val="FAB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8757" autoAdjust="0"/>
  </p:normalViewPr>
  <p:slideViewPr>
    <p:cSldViewPr>
      <p:cViewPr varScale="1">
        <p:scale>
          <a:sx n="89" d="100"/>
          <a:sy n="89" d="100"/>
        </p:scale>
        <p:origin x="1050" y="78"/>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56" d="100"/>
          <a:sy n="56" d="100"/>
        </p:scale>
        <p:origin x="-2886"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4F4F09-6C5A-4EA1-BB9A-A12F0D52B988}" type="datetimeFigureOut">
              <a:rPr lang="th-TH" smtClean="0"/>
              <a:t>05/12/67</a:t>
            </a:fld>
            <a:endParaRPr lang="th-TH"/>
          </a:p>
        </p:txBody>
      </p:sp>
      <p:sp>
        <p:nvSpPr>
          <p:cNvPr id="4" name="ตัวแทนรูปบนภาพนิ่ง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ภาพนิ่ง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1C0A88-42D7-47B3-9EDC-99BC3ACFC9E5}" type="slidenum">
              <a:rPr lang="th-TH" smtClean="0"/>
              <a:t>‹#›</a:t>
            </a:fld>
            <a:endParaRPr lang="th-TH"/>
          </a:p>
        </p:txBody>
      </p:sp>
    </p:spTree>
    <p:extLst>
      <p:ext uri="{BB962C8B-B14F-4D97-AF65-F5344CB8AC3E}">
        <p14:creationId xmlns:p14="http://schemas.microsoft.com/office/powerpoint/2010/main" val="21964019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591C0A88-42D7-47B3-9EDC-99BC3ACFC9E5}" type="slidenum">
              <a:rPr lang="th-TH" smtClean="0"/>
              <a:t>2</a:t>
            </a:fld>
            <a:endParaRPr lang="th-TH"/>
          </a:p>
        </p:txBody>
      </p:sp>
    </p:spTree>
    <p:extLst>
      <p:ext uri="{BB962C8B-B14F-4D97-AF65-F5344CB8AC3E}">
        <p14:creationId xmlns:p14="http://schemas.microsoft.com/office/powerpoint/2010/main" val="1403713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a:t>
            </a:r>
            <a:r>
              <a:rPr lang="en-US" baseline="0"/>
              <a:t> vào quả khế để đi đến câu hỏi</a:t>
            </a:r>
          </a:p>
          <a:p>
            <a:r>
              <a:rPr lang="en-US" baseline="0"/>
              <a:t>Tại slide câu hỏi, click vào con chim để quay về slide này</a:t>
            </a:r>
          </a:p>
          <a:p>
            <a:r>
              <a:rPr lang="en-US" baseline="0"/>
              <a:t>Chơi xong thì enter để xuất hiên người nông dân hạnh phúc</a:t>
            </a:r>
          </a:p>
          <a:p>
            <a:r>
              <a:rPr lang="en-US" baseline="0"/>
              <a:t>Click vào người nông dân để đi đến bài mới</a:t>
            </a:r>
            <a:endParaRPr lang="en-US"/>
          </a:p>
        </p:txBody>
      </p:sp>
    </p:spTree>
    <p:extLst>
      <p:ext uri="{BB962C8B-B14F-4D97-AF65-F5344CB8AC3E}">
        <p14:creationId xmlns:p14="http://schemas.microsoft.com/office/powerpoint/2010/main" val="398649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fld id="{591C0A88-42D7-47B3-9EDC-99BC3ACFC9E5}" type="slidenum">
              <a:rPr lang="th-TH" smtClean="0"/>
              <a:t>19</a:t>
            </a:fld>
            <a:endParaRPr lang="th-TH"/>
          </a:p>
        </p:txBody>
      </p:sp>
    </p:spTree>
    <p:extLst>
      <p:ext uri="{BB962C8B-B14F-4D97-AF65-F5344CB8AC3E}">
        <p14:creationId xmlns:p14="http://schemas.microsoft.com/office/powerpoint/2010/main" val="205615565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4.wdp"/></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7.png"/><Relationship Id="rId9" Type="http://schemas.microsoft.com/office/2007/relationships/hdphoto" Target="../media/hdphoto4.wdp"/></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6.png"/><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8.png"/><Relationship Id="rId4" Type="http://schemas.openxmlformats.org/officeDocument/2006/relationships/image" Target="../media/image6.png"/><Relationship Id="rId9" Type="http://schemas.microsoft.com/office/2007/relationships/hdphoto" Target="../media/hdphoto5.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41.png"/><Relationship Id="rId9" Type="http://schemas.microsoft.com/office/2007/relationships/hdphoto" Target="../media/hdphoto3.wdp"/></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2.png"/><Relationship Id="rId4" Type="http://schemas.openxmlformats.org/officeDocument/2006/relationships/image" Target="../media/image19.png"/><Relationship Id="rId9" Type="http://schemas.microsoft.com/office/2007/relationships/hdphoto" Target="../media/hdphoto3.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21.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4.png"/><Relationship Id="rId7"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5.png"/><Relationship Id="rId10" Type="http://schemas.microsoft.com/office/2007/relationships/hdphoto" Target="../media/hdphoto7.wdp"/><Relationship Id="rId4" Type="http://schemas.openxmlformats.org/officeDocument/2006/relationships/image" Target="../media/image5.png"/><Relationship Id="rId9" Type="http://schemas.openxmlformats.org/officeDocument/2006/relationships/image" Target="../media/image4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9.png"/><Relationship Id="rId7" Type="http://schemas.openxmlformats.org/officeDocument/2006/relationships/image" Target="../media/image4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0.png"/><Relationship Id="rId5" Type="http://schemas.openxmlformats.org/officeDocument/2006/relationships/image" Target="../media/image38.png"/><Relationship Id="rId10" Type="http://schemas.openxmlformats.org/officeDocument/2006/relationships/image" Target="../media/image52.png"/><Relationship Id="rId4" Type="http://schemas.microsoft.com/office/2007/relationships/hdphoto" Target="../media/hdphoto9.wdp"/><Relationship Id="rId9" Type="http://schemas.openxmlformats.org/officeDocument/2006/relationships/image" Target="../media/image5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5.png"/><Relationship Id="rId7" Type="http://schemas.microsoft.com/office/2007/relationships/hdphoto" Target="../media/hdphoto7.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6.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54.png"/><Relationship Id="rId5" Type="http://schemas.openxmlformats.org/officeDocument/2006/relationships/image" Target="../media/image37.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6.png"/><Relationship Id="rId7" Type="http://schemas.openxmlformats.org/officeDocument/2006/relationships/image" Target="../media/image6.png"/><Relationship Id="rId2" Type="http://schemas.openxmlformats.org/officeDocument/2006/relationships/image" Target="../media/image55.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5.png"/><Relationship Id="rId4" Type="http://schemas.openxmlformats.org/officeDocument/2006/relationships/image" Target="../media/image5.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14.png"/><Relationship Id="rId9" Type="http://schemas.openxmlformats.org/officeDocument/2006/relationships/image" Target="../media/image1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0.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41.png"/><Relationship Id="rId9" Type="http://schemas.microsoft.com/office/2007/relationships/hdphoto" Target="../media/hdphoto3.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png"/><Relationship Id="rId9" Type="http://schemas.microsoft.com/office/2007/relationships/hdphoto" Target="../media/hdphoto3.wdp"/></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6.png"/><Relationship Id="rId9"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3441109" y="3939902"/>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p:cNvGrpSpPr/>
          <p:nvPr userDrawn="1"/>
        </p:nvGrpSpPr>
        <p:grpSpPr>
          <a:xfrm>
            <a:off x="7394814" y="-989414"/>
            <a:ext cx="3003978" cy="2299973"/>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250470" y="-989413"/>
            <a:ext cx="3243089" cy="2400978"/>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7650111" y="4284591"/>
            <a:ext cx="3003978" cy="2175586"/>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8" name="กลุ่ม 87"/>
          <p:cNvGrpSpPr/>
          <p:nvPr userDrawn="1"/>
        </p:nvGrpSpPr>
        <p:grpSpPr>
          <a:xfrm>
            <a:off x="971600" y="645485"/>
            <a:ext cx="7467998" cy="3748057"/>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ctrTitle"/>
          </p:nvPr>
        </p:nvSpPr>
        <p:spPr>
          <a:xfrm>
            <a:off x="685800" y="1597819"/>
            <a:ext cx="7772400" cy="1102519"/>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52312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190347" y="634528"/>
            <a:ext cx="5486400" cy="425054"/>
          </a:xfrm>
        </p:spPr>
        <p:txBody>
          <a:bodyPr anchor="b"/>
          <a:lstStyle>
            <a:lvl1pPr algn="l">
              <a:defRPr sz="2000"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4519103" y="1418311"/>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grpSp>
        <p:nvGrpSpPr>
          <p:cNvPr id="99" name="กลุ่ม 98"/>
          <p:cNvGrpSpPr/>
          <p:nvPr userDrawn="1"/>
        </p:nvGrpSpPr>
        <p:grpSpPr>
          <a:xfrm>
            <a:off x="6423330" y="45992"/>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04" name="สี่เหลี่ยมผืนผ้า 103"/>
          <p:cNvSpPr/>
          <p:nvPr userDrawn="1"/>
        </p:nvSpPr>
        <p:spPr>
          <a:xfrm>
            <a:off x="879281" y="1418311"/>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449834" y="1204288"/>
            <a:ext cx="2099732" cy="470704"/>
          </a:xfrm>
          <a:prstGeom prst="rect">
            <a:avLst/>
          </a:prstGeom>
        </p:spPr>
      </p:pic>
      <p:sp>
        <p:nvSpPr>
          <p:cNvPr id="106" name="สี่เหลี่ยมผืนผ้า 105"/>
          <p:cNvSpPr/>
          <p:nvPr userDrawn="1"/>
        </p:nvSpPr>
        <p:spPr>
          <a:xfrm>
            <a:off x="1063573" y="1620387"/>
            <a:ext cx="2880320" cy="26078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07" name="กลุ่ม 106"/>
          <p:cNvGrpSpPr/>
          <p:nvPr userDrawn="1"/>
        </p:nvGrpSpPr>
        <p:grpSpPr>
          <a:xfrm>
            <a:off x="-1085994" y="-1159289"/>
            <a:ext cx="3003978" cy="2175586"/>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7569120" y="3773128"/>
            <a:ext cx="3003978" cy="2716850"/>
            <a:chOff x="7569120" y="3773128"/>
            <a:chExt cx="3003978" cy="2716850"/>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36510" y="3728240"/>
              <a:ext cx="1336905" cy="1426682"/>
              <a:chOff x="7829880" y="188621"/>
              <a:chExt cx="1086240" cy="1225802"/>
            </a:xfrm>
          </p:grpSpPr>
          <p:grpSp>
            <p:nvGrpSpPr>
              <p:cNvPr id="115" name="กลุ่ม 114"/>
              <p:cNvGrpSpPr/>
              <p:nvPr/>
            </p:nvGrpSpPr>
            <p:grpSpPr>
              <a:xfrm rot="12247797">
                <a:off x="7829880" y="490763"/>
                <a:ext cx="1086240" cy="923660"/>
                <a:chOff x="1273574" y="1329063"/>
                <a:chExt cx="1086240" cy="923660"/>
              </a:xfrm>
            </p:grpSpPr>
            <p:sp>
              <p:nvSpPr>
                <p:cNvPr id="117" name="TextBox 11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18" name="TextBox 117"/>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116" name="TextBox 115"/>
              <p:cNvSpPr txBox="1"/>
              <p:nvPr/>
            </p:nvSpPr>
            <p:spPr>
              <a:xfrm rot="13598869">
                <a:off x="7994741" y="132523"/>
                <a:ext cx="312922" cy="425118"/>
              </a:xfrm>
              <a:prstGeom prst="rect">
                <a:avLst/>
              </a:prstGeom>
              <a:noFill/>
            </p:spPr>
            <p:txBody>
              <a:bodyPr wrap="none" rtlCol="0">
                <a:spAutoFit/>
              </a:bodyPr>
              <a:lstStyle/>
              <a:p>
                <a:r>
                  <a:rPr lang="en-US" dirty="0">
                    <a:solidFill>
                      <a:schemeClr val="bg1">
                        <a:lumMod val="95000"/>
                      </a:schemeClr>
                    </a:solidFill>
                    <a:latin typeface="Calibri" pitchFamily="34" charset="0"/>
                  </a:rPr>
                  <a:t>+</a:t>
                </a:r>
                <a:endParaRPr lang="th-TH" dirty="0">
                  <a:solidFill>
                    <a:schemeClr val="bg1">
                      <a:lumMod val="95000"/>
                    </a:schemeClr>
                  </a:solidFill>
                  <a:latin typeface="Calibri" pitchFamily="34" charset="0"/>
                </a:endParaRPr>
              </a:p>
            </p:txBody>
          </p:sp>
        </p:grpSp>
      </p:grpSp>
      <p:grpSp>
        <p:nvGrpSpPr>
          <p:cNvPr id="124" name="กลุ่ม 123"/>
          <p:cNvGrpSpPr/>
          <p:nvPr userDrawn="1"/>
        </p:nvGrpSpPr>
        <p:grpSpPr>
          <a:xfrm>
            <a:off x="20204" y="4079447"/>
            <a:ext cx="1288651" cy="108459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065284" y="1620386"/>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a:p>
        </p:txBody>
      </p:sp>
      <p:sp>
        <p:nvSpPr>
          <p:cNvPr id="127" name="ตัวแทนข้อความ 3"/>
          <p:cNvSpPr>
            <a:spLocks noGrp="1"/>
          </p:cNvSpPr>
          <p:nvPr>
            <p:ph type="body" sz="half" idx="13"/>
          </p:nvPr>
        </p:nvSpPr>
        <p:spPr>
          <a:xfrm>
            <a:off x="4519618"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4513896" y="2925549"/>
            <a:ext cx="4301369"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4533717"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318363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251519" y="267494"/>
            <a:ext cx="8568953" cy="4593166"/>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32599" y="-92546"/>
            <a:ext cx="8387874" cy="1392181"/>
          </a:xfrm>
        </p:spPr>
        <p:txBody>
          <a:bodyPr anchor="b">
            <a:noAutofit/>
          </a:bodyPr>
          <a:lstStyle>
            <a:lvl1pPr algn="l">
              <a:defRPr sz="4400"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1566776" y="1418311"/>
            <a:ext cx="2938484" cy="603647"/>
          </a:xfrm>
        </p:spPr>
        <p:txBody>
          <a:bodyPr/>
          <a:lstStyle>
            <a:lvl1pPr marL="0" indent="0">
              <a:buNone/>
              <a:defRPr sz="2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127" name="ตัวแทนข้อความ 3"/>
          <p:cNvSpPr>
            <a:spLocks noGrp="1"/>
          </p:cNvSpPr>
          <p:nvPr>
            <p:ph type="body" sz="half" idx="13"/>
          </p:nvPr>
        </p:nvSpPr>
        <p:spPr>
          <a:xfrm>
            <a:off x="1567290" y="2296220"/>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1561568" y="2925549"/>
            <a:ext cx="2943691" cy="603647"/>
          </a:xfrm>
        </p:spPr>
        <p:txBody>
          <a:bodyPr/>
          <a:lstStyle>
            <a:lvl1pPr marL="0" indent="0">
              <a:buNone/>
              <a:defRPr sz="280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1581389" y="3750867"/>
            <a:ext cx="2696358" cy="603647"/>
          </a:xfrm>
        </p:spPr>
        <p:txBody>
          <a:bodyPr/>
          <a:lstStyle>
            <a:lvl1pPr marL="0" indent="0">
              <a:buNone/>
              <a:defRPr sz="16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395536" y="411510"/>
            <a:ext cx="8044062" cy="432048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1" name="กลุ่ม 90"/>
          <p:cNvGrpSpPr/>
          <p:nvPr userDrawn="1"/>
        </p:nvGrpSpPr>
        <p:grpSpPr>
          <a:xfrm>
            <a:off x="324703" y="42494"/>
            <a:ext cx="2261782" cy="45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4924490" y="1260674"/>
            <a:ext cx="3238030" cy="3072557"/>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1536299" y="394642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36" name="กลุ่ม 135"/>
          <p:cNvGrpSpPr/>
          <p:nvPr userDrawn="1"/>
        </p:nvGrpSpPr>
        <p:grpSpPr>
          <a:xfrm flipH="1">
            <a:off x="144543" y="3580048"/>
            <a:ext cx="1356677" cy="132578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grpSp>
        <p:nvGrpSpPr>
          <p:cNvPr id="151" name="กลุ่ม 150"/>
          <p:cNvGrpSpPr/>
          <p:nvPr userDrawn="1"/>
        </p:nvGrpSpPr>
        <p:grpSpPr>
          <a:xfrm>
            <a:off x="7477437" y="-1329528"/>
            <a:ext cx="2723101" cy="3003978"/>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7824094" y="4043896"/>
            <a:ext cx="1288651" cy="108459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5139190" y="1461394"/>
            <a:ext cx="2878609" cy="260534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h-TH" dirty="0"/>
          </a:p>
        </p:txBody>
      </p:sp>
    </p:spTree>
    <p:extLst>
      <p:ext uri="{BB962C8B-B14F-4D97-AF65-F5344CB8AC3E}">
        <p14:creationId xmlns:p14="http://schemas.microsoft.com/office/powerpoint/2010/main" val="5110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454211" y="489027"/>
            <a:ext cx="8229600" cy="857250"/>
          </a:xfr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6526030" y="4635660"/>
            <a:ext cx="2261782" cy="45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สี่เหลี่ยมผืนผ้า 77"/>
          <p:cNvSpPr/>
          <p:nvPr userDrawn="1"/>
        </p:nvSpPr>
        <p:spPr>
          <a:xfrm>
            <a:off x="4910365" y="1395882"/>
            <a:ext cx="3240838" cy="299267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5480918" y="1181859"/>
            <a:ext cx="2099732" cy="470704"/>
          </a:xfrm>
          <a:prstGeom prst="rect">
            <a:avLst/>
          </a:prstGeom>
        </p:spPr>
      </p:pic>
      <p:sp>
        <p:nvSpPr>
          <p:cNvPr id="80" name="สี่เหลี่ยมผืนผ้า 79"/>
          <p:cNvSpPr/>
          <p:nvPr userDrawn="1"/>
        </p:nvSpPr>
        <p:spPr>
          <a:xfrm>
            <a:off x="1110496" y="1410147"/>
            <a:ext cx="3240838" cy="299267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681049" y="1196124"/>
            <a:ext cx="2099732" cy="470704"/>
          </a:xfrm>
          <a:prstGeom prst="rect">
            <a:avLst/>
          </a:prstGeom>
        </p:spPr>
      </p:pic>
      <p:grpSp>
        <p:nvGrpSpPr>
          <p:cNvPr id="82" name="กลุ่ม 81"/>
          <p:cNvGrpSpPr/>
          <p:nvPr userDrawn="1"/>
        </p:nvGrpSpPr>
        <p:grpSpPr>
          <a:xfrm>
            <a:off x="-981504" y="-1318504"/>
            <a:ext cx="2175586" cy="3003978"/>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8001622" y="35337"/>
            <a:ext cx="1811009" cy="1676220"/>
          </a:xfrm>
          <a:prstGeom prst="rect">
            <a:avLst/>
          </a:prstGeom>
        </p:spPr>
      </p:pic>
      <p:sp>
        <p:nvSpPr>
          <p:cNvPr id="4" name="ตัวแทนเนื้อหา 3"/>
          <p:cNvSpPr>
            <a:spLocks noGrp="1"/>
          </p:cNvSpPr>
          <p:nvPr>
            <p:ph sz="half" idx="2"/>
          </p:nvPr>
        </p:nvSpPr>
        <p:spPr>
          <a:xfrm>
            <a:off x="4910364" y="1779662"/>
            <a:ext cx="3240839"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087059" y="1779662"/>
            <a:ext cx="3264276" cy="2545556"/>
          </a:xfrm>
        </p:spPr>
        <p:txBody>
          <a:bodyPr>
            <a:normAutofit/>
          </a:bodyPr>
          <a:lstStyle>
            <a:lvl1pPr marL="342900" indent="-342900">
              <a:buFont typeface="Courier New" pitchFamily="49" charset="0"/>
              <a:buChar char="o"/>
              <a:defRPr sz="1800">
                <a:solidFill>
                  <a:schemeClr val="accent4">
                    <a:lumMod val="75000"/>
                  </a:schemeClr>
                </a:solidFill>
                <a:latin typeface="can_NongAor" pitchFamily="2" charset="0"/>
                <a:cs typeface="can_NongAor" pitchFamily="2"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p:txBody>
      </p:sp>
      <p:grpSp>
        <p:nvGrpSpPr>
          <p:cNvPr id="45" name="กลุ่ม 44"/>
          <p:cNvGrpSpPr/>
          <p:nvPr userDrawn="1"/>
        </p:nvGrpSpPr>
        <p:grpSpPr>
          <a:xfrm>
            <a:off x="467544" y="393938"/>
            <a:ext cx="7992888" cy="4266044"/>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2" name="วงรี 91"/>
          <p:cNvSpPr/>
          <p:nvPr userDrawn="1"/>
        </p:nvSpPr>
        <p:spPr>
          <a:xfrm>
            <a:off x="384722" y="4941399"/>
            <a:ext cx="67712" cy="67712"/>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496531" y="4578363"/>
            <a:ext cx="101569" cy="101569"/>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523721" y="4805959"/>
            <a:ext cx="115111" cy="117338"/>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5" name="กลุ่ม 94"/>
          <p:cNvGrpSpPr/>
          <p:nvPr userDrawn="1"/>
        </p:nvGrpSpPr>
        <p:grpSpPr>
          <a:xfrm>
            <a:off x="347522" y="4711343"/>
            <a:ext cx="101569" cy="101569"/>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599550" y="4456908"/>
            <a:ext cx="50785" cy="50785"/>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981504" y="3521205"/>
            <a:ext cx="2175586" cy="3003978"/>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4671" y="4695949"/>
            <a:ext cx="373985" cy="398113"/>
          </a:xfrm>
          <a:prstGeom prst="rect">
            <a:avLst/>
          </a:prstGeom>
        </p:spPr>
      </p:pic>
    </p:spTree>
    <p:extLst>
      <p:ext uri="{BB962C8B-B14F-4D97-AF65-F5344CB8AC3E}">
        <p14:creationId xmlns:p14="http://schemas.microsoft.com/office/powerpoint/2010/main" val="209443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251519" y="267494"/>
            <a:ext cx="8568953" cy="4593166"/>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8" name="ชื่อเรื่องรอง 2"/>
          <p:cNvSpPr>
            <a:spLocks noGrp="1"/>
          </p:cNvSpPr>
          <p:nvPr>
            <p:ph type="subTitle" idx="1"/>
          </p:nvPr>
        </p:nvSpPr>
        <p:spPr>
          <a:xfrm>
            <a:off x="1335596" y="2892769"/>
            <a:ext cx="6400800" cy="1314450"/>
          </a:xfrm>
        </p:spPr>
        <p:txBody>
          <a:bodyPr/>
          <a:lstStyle>
            <a:lvl1pPr marL="0" indent="0" algn="ctr">
              <a:buNone/>
              <a:defRPr>
                <a:solidFill>
                  <a:schemeClr val="accent4"/>
                </a:solidFill>
                <a:latin typeface="can_NongAor" pitchFamily="2" charset="0"/>
                <a:cs typeface="can_NongAor"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504359" y="1627330"/>
            <a:ext cx="8229600"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6" name="เมฆ 5"/>
          <p:cNvSpPr/>
          <p:nvPr userDrawn="1"/>
        </p:nvSpPr>
        <p:spPr>
          <a:xfrm rot="12710092" flipH="1">
            <a:off x="7423677" y="-976090"/>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415995" y="94416"/>
            <a:ext cx="2261782" cy="45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76315" y="2845352"/>
            <a:ext cx="1616165" cy="2280342"/>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7936834" y="-2654"/>
            <a:ext cx="1088830" cy="1094141"/>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sp>
        <p:nvSpPr>
          <p:cNvPr id="15" name="วงรี 14"/>
          <p:cNvSpPr/>
          <p:nvPr userDrawn="1"/>
        </p:nvSpPr>
        <p:spPr>
          <a:xfrm>
            <a:off x="454211" y="3787027"/>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6" name="วงรี 15"/>
          <p:cNvSpPr/>
          <p:nvPr userDrawn="1"/>
        </p:nvSpPr>
        <p:spPr>
          <a:xfrm>
            <a:off x="526219" y="3626610"/>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7" name="วงรี 16"/>
          <p:cNvSpPr/>
          <p:nvPr userDrawn="1"/>
        </p:nvSpPr>
        <p:spPr>
          <a:xfrm>
            <a:off x="410447" y="3459277"/>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8" name="วงรี 17"/>
          <p:cNvSpPr/>
          <p:nvPr userDrawn="1"/>
        </p:nvSpPr>
        <p:spPr>
          <a:xfrm flipH="1">
            <a:off x="773818" y="4127022"/>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9" name="วงรี 18"/>
          <p:cNvSpPr/>
          <p:nvPr userDrawn="1"/>
        </p:nvSpPr>
        <p:spPr>
          <a:xfrm flipH="1">
            <a:off x="701810" y="3966605"/>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0" name="วงรี 19"/>
          <p:cNvSpPr/>
          <p:nvPr userDrawn="1"/>
        </p:nvSpPr>
        <p:spPr>
          <a:xfrm flipH="1">
            <a:off x="817582" y="3799272"/>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21" name="กลุ่ม 20"/>
          <p:cNvGrpSpPr/>
          <p:nvPr userDrawn="1"/>
        </p:nvGrpSpPr>
        <p:grpSpPr>
          <a:xfrm>
            <a:off x="-1085994" y="3939902"/>
            <a:ext cx="3003978" cy="2550076"/>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Tree>
    <p:extLst>
      <p:ext uri="{BB962C8B-B14F-4D97-AF65-F5344CB8AC3E}">
        <p14:creationId xmlns:p14="http://schemas.microsoft.com/office/powerpoint/2010/main" val="33158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2" name="ชื่อเรื่อง 1"/>
          <p:cNvSpPr>
            <a:spLocks noGrp="1"/>
          </p:cNvSpPr>
          <p:nvPr>
            <p:ph type="title"/>
          </p:nvPr>
        </p:nvSpPr>
        <p:spPr>
          <a:xfrm>
            <a:off x="459680" y="658060"/>
            <a:ext cx="8229600" cy="85725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8" name="กลุ่ม 57"/>
          <p:cNvGrpSpPr/>
          <p:nvPr userDrawn="1"/>
        </p:nvGrpSpPr>
        <p:grpSpPr>
          <a:xfrm>
            <a:off x="6440613" y="72194"/>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62"/>
          <p:cNvGrpSpPr/>
          <p:nvPr userDrawn="1"/>
        </p:nvGrpSpPr>
        <p:grpSpPr>
          <a:xfrm>
            <a:off x="-405164" y="4491545"/>
            <a:ext cx="9778964" cy="240668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426585" y="-1199208"/>
            <a:ext cx="3003978" cy="2538015"/>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61056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400619"/>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57" name="เมฆ 56"/>
          <p:cNvSpPr/>
          <p:nvPr userDrawn="1"/>
        </p:nvSpPr>
        <p:spPr>
          <a:xfrm rot="14044977">
            <a:off x="7613466" y="-122184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8" name="กลุ่ม 57"/>
          <p:cNvGrpSpPr/>
          <p:nvPr userDrawn="1"/>
        </p:nvGrpSpPr>
        <p:grpSpPr>
          <a:xfrm>
            <a:off x="323528" y="39027"/>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9" name="กลุ่ม 68"/>
          <p:cNvGrpSpPr/>
          <p:nvPr userDrawn="1"/>
        </p:nvGrpSpPr>
        <p:grpSpPr>
          <a:xfrm>
            <a:off x="-405164" y="4549817"/>
            <a:ext cx="9778964" cy="2348417"/>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560007" y="1302654"/>
            <a:ext cx="4041775" cy="3036888"/>
          </a:xfr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797869" y="264027"/>
            <a:ext cx="1183404" cy="897097"/>
          </a:xfrm>
          <a:prstGeom prst="rect">
            <a:avLst/>
          </a:prstGeom>
        </p:spPr>
      </p:pic>
      <p:sp>
        <p:nvSpPr>
          <p:cNvPr id="85" name="ตัวแทนข้อความ 3"/>
          <p:cNvSpPr>
            <a:spLocks noGrp="1"/>
          </p:cNvSpPr>
          <p:nvPr>
            <p:ph type="body" sz="half" idx="2"/>
          </p:nvPr>
        </p:nvSpPr>
        <p:spPr>
          <a:xfrm>
            <a:off x="5164308" y="1418311"/>
            <a:ext cx="3272926" cy="603647"/>
          </a:xfrm>
        </p:spPr>
        <p:txBody>
          <a:bodyPr>
            <a:normAutofit/>
          </a:bodyPr>
          <a:lstStyle>
            <a:lvl1pPr marL="0" indent="0">
              <a:buNone/>
              <a:defRPr sz="1800">
                <a:solidFill>
                  <a:srgbClr val="DAA2B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5164308" y="2487630"/>
            <a:ext cx="3272926" cy="603647"/>
          </a:xfrm>
        </p:spPr>
        <p:txBody>
          <a:bodyPr>
            <a:normAutofit/>
          </a:bodyPr>
          <a:lstStyle>
            <a:lvl1pPr marL="0" indent="0">
              <a:buNone/>
              <a:defRPr sz="1800">
                <a:solidFill>
                  <a:schemeClr val="accent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5164308" y="3091277"/>
            <a:ext cx="3275154" cy="344569"/>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5167905" y="3507854"/>
            <a:ext cx="3272926" cy="603647"/>
          </a:xfrm>
        </p:spPr>
        <p:txBody>
          <a:bodyPr>
            <a:normAutofit/>
          </a:bodyPr>
          <a:lstStyle>
            <a:lvl1pPr marL="0" indent="0">
              <a:buNone/>
              <a:defRPr sz="1800">
                <a:solidFill>
                  <a:schemeClr val="accent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5167905" y="4111501"/>
            <a:ext cx="3275154" cy="335223"/>
          </a:xfrm>
        </p:spPr>
        <p:txBody>
          <a:bodyPr>
            <a:noAutofit/>
          </a:bodyPr>
          <a:lstStyle>
            <a:lvl1pPr marL="0" indent="0">
              <a:buNone/>
              <a:defRPr sz="1800">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30832" y="484307"/>
            <a:ext cx="8229600" cy="857250"/>
          </a:xfrm>
        </p:spPr>
        <p:txBody>
          <a:bodyPr>
            <a:normAutofit/>
          </a:bodyPr>
          <a:lstStyle>
            <a:lvl1pPr>
              <a:defRPr sz="40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89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104648" y="-1501991"/>
            <a:ext cx="2175586" cy="3003978"/>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8388424" y="3573914"/>
            <a:ext cx="2175586" cy="3003978"/>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7431403" y="-1128323"/>
            <a:ext cx="3003978" cy="2255288"/>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088103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4553429" y="196789"/>
            <a:ext cx="4155055" cy="4136443"/>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6526030" y="4635660"/>
            <a:ext cx="2261782" cy="45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7" name="กลุ่ม 66"/>
          <p:cNvGrpSpPr/>
          <p:nvPr userDrawn="1"/>
        </p:nvGrpSpPr>
        <p:grpSpPr>
          <a:xfrm>
            <a:off x="454211" y="1064723"/>
            <a:ext cx="3871876" cy="3739275"/>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0" name="กลุ่ม 69"/>
          <p:cNvGrpSpPr/>
          <p:nvPr userDrawn="1"/>
        </p:nvGrpSpPr>
        <p:grpSpPr>
          <a:xfrm>
            <a:off x="-1085994" y="4314392"/>
            <a:ext cx="3003978" cy="2175586"/>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053502" y="-1332951"/>
            <a:ext cx="2426460" cy="3003978"/>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326700" y="299474"/>
            <a:ext cx="8229600" cy="857250"/>
          </a:xfrm>
        </p:spPr>
        <p:txBody>
          <a:bodyPr>
            <a:normAutofit/>
          </a:bodyPr>
          <a:lstStyle>
            <a:lvl1pPr>
              <a:defRPr sz="36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825888" y="1460500"/>
            <a:ext cx="3063376" cy="2903538"/>
          </a:xfrm>
          <a:prstGeom prst="ellipse">
            <a:avLst/>
          </a:prstGeom>
        </p:spPr>
        <p:txBody>
          <a:bodyPr/>
          <a:lstStyle/>
          <a:p>
            <a:endParaRPr lang="th-TH"/>
          </a:p>
        </p:txBody>
      </p:sp>
      <p:sp>
        <p:nvSpPr>
          <p:cNvPr id="81" name="ตัวแทนข้อความ 3"/>
          <p:cNvSpPr>
            <a:spLocks noGrp="1"/>
          </p:cNvSpPr>
          <p:nvPr>
            <p:ph type="body" sz="half" idx="14"/>
          </p:nvPr>
        </p:nvSpPr>
        <p:spPr>
          <a:xfrm>
            <a:off x="5164307" y="1995686"/>
            <a:ext cx="3225264" cy="415443"/>
          </a:xfrm>
        </p:spPr>
        <p:txBody>
          <a:bodyPr>
            <a:noAutofit/>
          </a:bodyPr>
          <a:lstStyle>
            <a:lvl1pPr marL="0" indent="0">
              <a:buNone/>
              <a:defRPr sz="1800">
                <a:solidFill>
                  <a:schemeClr val="bg1"/>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581369"/>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02684" y="1181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621233" y="-998795"/>
            <a:ext cx="3003978" cy="2175586"/>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4088103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390459" y="492494"/>
            <a:ext cx="7609368" cy="857250"/>
          </a:xfr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15246" y="42494"/>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232699" y="4214445"/>
            <a:ext cx="3003978" cy="2175586"/>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8644064" y="4004295"/>
            <a:ext cx="104400" cy="10493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วงรี 66"/>
          <p:cNvSpPr/>
          <p:nvPr userDrawn="1"/>
        </p:nvSpPr>
        <p:spPr>
          <a:xfrm>
            <a:off x="8716072" y="3843878"/>
            <a:ext cx="104400" cy="1049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วงรี 67"/>
          <p:cNvSpPr/>
          <p:nvPr userDrawn="1"/>
        </p:nvSpPr>
        <p:spPr>
          <a:xfrm>
            <a:off x="8600300" y="3676545"/>
            <a:ext cx="104400" cy="10493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วงรี 68"/>
          <p:cNvSpPr/>
          <p:nvPr userDrawn="1"/>
        </p:nvSpPr>
        <p:spPr>
          <a:xfrm flipH="1">
            <a:off x="8388424" y="4411033"/>
            <a:ext cx="104400" cy="104933"/>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flipH="1">
            <a:off x="8316416" y="4250616"/>
            <a:ext cx="104400" cy="104933"/>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flipH="1">
            <a:off x="8432188" y="4083283"/>
            <a:ext cx="104400" cy="104933"/>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2" name="กลุ่ม 71"/>
          <p:cNvGrpSpPr/>
          <p:nvPr userDrawn="1"/>
        </p:nvGrpSpPr>
        <p:grpSpPr>
          <a:xfrm>
            <a:off x="7698691" y="4133899"/>
            <a:ext cx="3003978" cy="2325774"/>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7646242" y="-1173366"/>
            <a:ext cx="3003978" cy="2493879"/>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971600" y="645485"/>
            <a:ext cx="7467998" cy="3748057"/>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45" name="เมฆ 44"/>
          <p:cNvSpPr/>
          <p:nvPr userDrawn="1"/>
        </p:nvSpPr>
        <p:spPr>
          <a:xfrm rot="18751988" flipV="1">
            <a:off x="-1323914" y="-108779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รูปแบบอิสระ 45"/>
          <p:cNvSpPr/>
          <p:nvPr userDrawn="1"/>
        </p:nvSpPr>
        <p:spPr>
          <a:xfrm>
            <a:off x="3802601" y="592901"/>
            <a:ext cx="4753699" cy="3845364"/>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7" name="กลุ่ม 46"/>
          <p:cNvGrpSpPr/>
          <p:nvPr userDrawn="1"/>
        </p:nvGrpSpPr>
        <p:grpSpPr>
          <a:xfrm>
            <a:off x="4994787" y="4167034"/>
            <a:ext cx="2261782" cy="45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52" name="กลุ่ม 51"/>
          <p:cNvGrpSpPr/>
          <p:nvPr userDrawn="1"/>
        </p:nvGrpSpPr>
        <p:grpSpPr>
          <a:xfrm>
            <a:off x="7725976" y="162981"/>
            <a:ext cx="1247789" cy="1215983"/>
            <a:chOff x="7725976" y="162981"/>
            <a:chExt cx="1247789" cy="1215983"/>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25976" y="162981"/>
              <a:ext cx="1145241" cy="1215983"/>
              <a:chOff x="7725976" y="162981"/>
              <a:chExt cx="1145241" cy="1215983"/>
            </a:xfrm>
          </p:grpSpPr>
          <p:grpSp>
            <p:nvGrpSpPr>
              <p:cNvPr id="55" name="กลุ่ม 54"/>
              <p:cNvGrpSpPr/>
              <p:nvPr/>
            </p:nvGrpSpPr>
            <p:grpSpPr>
              <a:xfrm rot="12247797">
                <a:off x="7725976" y="410811"/>
                <a:ext cx="1145241" cy="968153"/>
                <a:chOff x="1335567" y="1329063"/>
                <a:chExt cx="1145241" cy="968153"/>
              </a:xfrm>
            </p:grpSpPr>
            <p:sp>
              <p:nvSpPr>
                <p:cNvPr id="57" name="TextBox 56"/>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58" name="TextBox 57"/>
                <p:cNvSpPr txBox="1"/>
                <p:nvPr/>
              </p:nvSpPr>
              <p:spPr>
                <a:xfrm rot="21389866">
                  <a:off x="2116606" y="1640466"/>
                  <a:ext cx="364202" cy="523220"/>
                </a:xfrm>
                <a:prstGeom prst="rect">
                  <a:avLst/>
                </a:prstGeom>
                <a:noFill/>
              </p:spPr>
              <p:txBody>
                <a:bodyPr wrap="none" rtlCol="0">
                  <a:spAutoFit/>
                </a:bodyPr>
                <a:lstStyle/>
                <a:p>
                  <a:r>
                    <a:rPr lang="en-US" dirty="0">
                      <a:solidFill>
                        <a:schemeClr val="bg1"/>
                      </a:solidFill>
                      <a:latin typeface="Calibri" pitchFamily="34" charset="0"/>
                    </a:rPr>
                    <a:t>+</a:t>
                  </a:r>
                  <a:endParaRPr lang="th-TH" dirty="0">
                    <a:solidFill>
                      <a:schemeClr val="bg1"/>
                    </a:solidFill>
                    <a:latin typeface="Calibri" pitchFamily="34" charset="0"/>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56" name="TextBox 55"/>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7453634" y="4082899"/>
            <a:ext cx="3003978" cy="2175586"/>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457200" y="1215249"/>
            <a:ext cx="3345401" cy="857250"/>
          </a:xfrm>
        </p:spPr>
        <p:txBody>
          <a:bodyPr/>
          <a:lstStyle/>
          <a:p>
            <a:r>
              <a:rPr lang="th-TH"/>
              <a:t>คลิกเพื่อแก้ไขลักษณะชื่อเรื่องต้นแบบ</a:t>
            </a:r>
          </a:p>
        </p:txBody>
      </p:sp>
      <p:sp>
        <p:nvSpPr>
          <p:cNvPr id="3" name="ตัวแทนเนื้อหา 2"/>
          <p:cNvSpPr>
            <a:spLocks noGrp="1"/>
          </p:cNvSpPr>
          <p:nvPr>
            <p:ph idx="1"/>
          </p:nvPr>
        </p:nvSpPr>
        <p:spPr>
          <a:xfrm>
            <a:off x="3995936" y="1200151"/>
            <a:ext cx="4690864" cy="3394472"/>
          </a:xfr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26805935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p:txBody>
          <a:bodyPr>
            <a:normAutofit/>
          </a:bodyPr>
          <a:lstStyle>
            <a:lvl1pPr>
              <a:defRPr sz="36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349476" y="461804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2" name="รูปแบบอิสระ 61"/>
          <p:cNvSpPr/>
          <p:nvPr userDrawn="1"/>
        </p:nvSpPr>
        <p:spPr>
          <a:xfrm>
            <a:off x="4777848" y="1332724"/>
            <a:ext cx="3601265" cy="266788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3" name="Google Shape;4631;p79"/>
          <p:cNvGrpSpPr/>
          <p:nvPr userDrawn="1"/>
        </p:nvGrpSpPr>
        <p:grpSpPr>
          <a:xfrm>
            <a:off x="824334" y="1431451"/>
            <a:ext cx="3268893" cy="259404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4" name="กลุ่ม 83"/>
          <p:cNvGrpSpPr/>
          <p:nvPr userDrawn="1"/>
        </p:nvGrpSpPr>
        <p:grpSpPr>
          <a:xfrm>
            <a:off x="7684981" y="4186025"/>
            <a:ext cx="3003978" cy="2175586"/>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1501989" y="-1021241"/>
            <a:ext cx="3003978" cy="2175586"/>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7275031" y="-1099924"/>
            <a:ext cx="3003978" cy="2428552"/>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413486" y="645485"/>
            <a:ext cx="8314144" cy="3748057"/>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8" name="ตัวแทนรูปภาพ 97"/>
          <p:cNvSpPr>
            <a:spLocks noGrp="1"/>
          </p:cNvSpPr>
          <p:nvPr>
            <p:ph type="pic" sz="quarter" idx="13"/>
          </p:nvPr>
        </p:nvSpPr>
        <p:spPr>
          <a:xfrm>
            <a:off x="996950" y="1573213"/>
            <a:ext cx="2924175" cy="1662112"/>
          </a:xfrm>
        </p:spPr>
        <p:txBody>
          <a:bodyPr/>
          <a:lstStyle/>
          <a:p>
            <a:endParaRPr lang="th-TH"/>
          </a:p>
        </p:txBody>
      </p:sp>
      <p:sp>
        <p:nvSpPr>
          <p:cNvPr id="99" name="ตัวแทนข้อความ 3"/>
          <p:cNvSpPr>
            <a:spLocks noGrp="1"/>
          </p:cNvSpPr>
          <p:nvPr>
            <p:ph type="body" sz="half" idx="2"/>
          </p:nvPr>
        </p:nvSpPr>
        <p:spPr>
          <a:xfrm>
            <a:off x="5062596" y="1867622"/>
            <a:ext cx="3272926" cy="603647"/>
          </a:xfrm>
        </p:spPr>
        <p:txBody>
          <a:bodyPr>
            <a:normAutofit/>
          </a:bodyPr>
          <a:lstStyle>
            <a:lvl1pPr marL="0" indent="0">
              <a:buNone/>
              <a:defRPr sz="3600">
                <a:solidFill>
                  <a:schemeClr val="accent4">
                    <a:lumMod val="75000"/>
                  </a:schemeClr>
                </a:solidFill>
                <a:effectLst>
                  <a:outerShdw blurRad="63500" sx="102000" sy="102000" algn="ctr" rotWithShape="0">
                    <a:schemeClr val="accent4">
                      <a:alpha val="40000"/>
                    </a:scheme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5077294" y="2972248"/>
            <a:ext cx="3225264" cy="415443"/>
          </a:xfrm>
        </p:spPr>
        <p:txBody>
          <a:bodyPr>
            <a:noAutofit/>
          </a:bodyPr>
          <a:lstStyle>
            <a:lvl1pPr marL="0" indent="0">
              <a:buNone/>
              <a:defRPr sz="1800">
                <a:solidFill>
                  <a:schemeClr val="accent4">
                    <a:lumMod val="75000"/>
                  </a:schemeClr>
                </a:solidFill>
                <a:latin typeface="can_NongAor" pitchFamily="2" charset="0"/>
                <a:cs typeface="can_NongAor"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21196" y="400619"/>
            <a:ext cx="8229600" cy="857250"/>
          </a:xfrm>
        </p:spPr>
        <p:txBody>
          <a:bodyPr>
            <a:normAutofit/>
          </a:bodyPr>
          <a:lstStyle>
            <a:lvl1pPr>
              <a:defRPr sz="40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7666851" y="-1055204"/>
            <a:ext cx="3003978" cy="2175586"/>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397084" y="-1234496"/>
            <a:ext cx="2175586" cy="3003978"/>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6565" y="4363811"/>
            <a:ext cx="1283070" cy="734201"/>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5970201"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3158323"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346446" y="1707654"/>
            <a:ext cx="2706255" cy="2557906"/>
          </a:xfrm>
        </p:spPr>
        <p:txBody>
          <a:bodyPr/>
          <a:lstStyle>
            <a:lvl1pPr marL="0" indent="0">
              <a:buNone/>
              <a:defRPr sz="2800"/>
            </a:lvl1pPr>
            <a:lvl2pPr marL="457200" marR="0" indent="0" algn="l" defTabSz="914400" rtl="0" eaLnBrk="1" fontAlgn="auto" latinLnBrk="0" hangingPunct="1">
              <a:lnSpc>
                <a:spcPct val="100000"/>
              </a:lnSpc>
              <a:spcBef>
                <a:spcPct val="20000"/>
              </a:spcBef>
              <a:spcAft>
                <a:spcPts val="0"/>
              </a:spcAft>
              <a:buClrTx/>
              <a:buSzTx/>
              <a:buFont typeface="Arial" pitchFamily="34" charset="0"/>
              <a:buNone/>
              <a:tabLst/>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4088103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454211" y="551618"/>
            <a:ext cx="8229600" cy="857250"/>
          </a:xfrm>
        </p:spPr>
        <p:txBody>
          <a:bodyPr>
            <a:normAutofit/>
          </a:bodyPr>
          <a:lstStyle>
            <a:lvl1pPr>
              <a:defRPr sz="36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464078" y="58747"/>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1085994" y="4314392"/>
            <a:ext cx="3003978" cy="2175586"/>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292601" y="-1294507"/>
            <a:ext cx="3003978" cy="2402200"/>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18897" y="4397550"/>
            <a:ext cx="1283070" cy="734201"/>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6793" y="4202190"/>
            <a:ext cx="202448" cy="225000"/>
          </a:xfrm>
          <a:prstGeom prst="rect">
            <a:avLst/>
          </a:prstGeom>
        </p:spPr>
      </p:pic>
    </p:spTree>
    <p:extLst>
      <p:ext uri="{BB962C8B-B14F-4D97-AF65-F5344CB8AC3E}">
        <p14:creationId xmlns:p14="http://schemas.microsoft.com/office/powerpoint/2010/main" val="4088103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grpSp>
        <p:nvGrpSpPr>
          <p:cNvPr id="58" name="กลุ่ม 57"/>
          <p:cNvGrpSpPr/>
          <p:nvPr userDrawn="1"/>
        </p:nvGrpSpPr>
        <p:grpSpPr>
          <a:xfrm>
            <a:off x="251519" y="267494"/>
            <a:ext cx="8568953" cy="4593166"/>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2644433" y="1406446"/>
            <a:ext cx="3855134" cy="1689053"/>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algn="ctr"/>
              <a:r>
                <a:rPr lang="en-US" sz="7200" dirty="0">
                  <a:solidFill>
                    <a:srgbClr val="8F77AD"/>
                  </a:solidFill>
                  <a:latin typeface="milk tea Med" pitchFamily="2" charset="-34"/>
                  <a:cs typeface="milk tea Med" pitchFamily="2" charset="-34"/>
                </a:rPr>
                <a:t>THANK YOU</a:t>
              </a:r>
              <a:endParaRPr lang="en-US" sz="7200" dirty="0">
                <a:solidFill>
                  <a:srgbClr val="8F77AD"/>
                </a:solidFill>
                <a:effectLst/>
                <a:latin typeface="milk tea Med" pitchFamily="2" charset="-34"/>
                <a:cs typeface="milk tea Med" pitchFamily="2" charset="-34"/>
              </a:endParaRP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algn="ctr"/>
              <a:r>
                <a:rPr lang="en-US" sz="7200" dirty="0">
                  <a:solidFill>
                    <a:srgbClr val="FFD44B"/>
                  </a:solidFill>
                  <a:latin typeface="milk tea Med" pitchFamily="2" charset="-34"/>
                  <a:cs typeface="milk tea Med" pitchFamily="2" charset="-34"/>
                </a:rPr>
                <a:t>THANK YOU</a:t>
              </a:r>
            </a:p>
          </p:txBody>
        </p:sp>
      </p:grpSp>
      <p:grpSp>
        <p:nvGrpSpPr>
          <p:cNvPr id="97" name="กลุ่ม 96"/>
          <p:cNvGrpSpPr/>
          <p:nvPr userDrawn="1"/>
        </p:nvGrpSpPr>
        <p:grpSpPr>
          <a:xfrm>
            <a:off x="6274952" y="-3034282"/>
            <a:ext cx="854894" cy="2601174"/>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04" name="กลุ่ม 103"/>
          <p:cNvGrpSpPr/>
          <p:nvPr userDrawn="1"/>
        </p:nvGrpSpPr>
        <p:grpSpPr>
          <a:xfrm>
            <a:off x="1370106" y="-3402358"/>
            <a:ext cx="854894" cy="2796953"/>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11" name="กลุ่ม 110"/>
          <p:cNvGrpSpPr/>
          <p:nvPr userDrawn="1"/>
        </p:nvGrpSpPr>
        <p:grpSpPr>
          <a:xfrm>
            <a:off x="304207" y="42494"/>
            <a:ext cx="2261782" cy="45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9352" y="1800522"/>
            <a:ext cx="1318171" cy="2917135"/>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7695741" y="3818231"/>
            <a:ext cx="1517950" cy="1525355"/>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1693873" y="2451607"/>
            <a:ext cx="2261953" cy="1049982"/>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20" name="กลุ่ม 119"/>
          <p:cNvGrpSpPr/>
          <p:nvPr userDrawn="1"/>
        </p:nvGrpSpPr>
        <p:grpSpPr>
          <a:xfrm>
            <a:off x="7896532" y="-2952289"/>
            <a:ext cx="854894" cy="2601174"/>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127" name="กลุ่ม 126"/>
          <p:cNvGrpSpPr/>
          <p:nvPr userDrawn="1"/>
        </p:nvGrpSpPr>
        <p:grpSpPr>
          <a:xfrm>
            <a:off x="709440" y="-2937619"/>
            <a:ext cx="854894" cy="2601174"/>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34" name="TextBox 133"/>
          <p:cNvSpPr txBox="1"/>
          <p:nvPr userDrawn="1"/>
        </p:nvSpPr>
        <p:spPr>
          <a:xfrm rot="1351072">
            <a:off x="3160658" y="44631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5" name="TextBox 134"/>
          <p:cNvSpPr txBox="1"/>
          <p:nvPr userDrawn="1"/>
        </p:nvSpPr>
        <p:spPr>
          <a:xfrm rot="21389866">
            <a:off x="5046069" y="1198035"/>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36" name="สามเหลี่ยมหน้าจั่ว 135"/>
          <p:cNvSpPr/>
          <p:nvPr userDrawn="1"/>
        </p:nvSpPr>
        <p:spPr>
          <a:xfrm rot="20089558">
            <a:off x="5438196" y="651276"/>
            <a:ext cx="237304" cy="180261"/>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สามเหลี่ยมหน้าจั่ว 136"/>
          <p:cNvSpPr/>
          <p:nvPr userDrawn="1"/>
        </p:nvSpPr>
        <p:spPr>
          <a:xfrm rot="1772264">
            <a:off x="3550151" y="1792774"/>
            <a:ext cx="173012" cy="142760"/>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8" name="วงรี 137"/>
          <p:cNvSpPr/>
          <p:nvPr userDrawn="1"/>
        </p:nvSpPr>
        <p:spPr>
          <a:xfrm>
            <a:off x="2560417" y="1105157"/>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9" name="วงรี 138"/>
          <p:cNvSpPr/>
          <p:nvPr userDrawn="1"/>
        </p:nvSpPr>
        <p:spPr>
          <a:xfrm>
            <a:off x="4248174" y="723621"/>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0" name="วงรี 139"/>
          <p:cNvSpPr/>
          <p:nvPr userDrawn="1"/>
        </p:nvSpPr>
        <p:spPr>
          <a:xfrm>
            <a:off x="5744967" y="1939723"/>
            <a:ext cx="130355" cy="132042"/>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1" name="วงรี 140"/>
          <p:cNvSpPr/>
          <p:nvPr userDrawn="1"/>
        </p:nvSpPr>
        <p:spPr>
          <a:xfrm>
            <a:off x="6676523" y="1128309"/>
            <a:ext cx="130355" cy="132042"/>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2" name="TextBox 141"/>
          <p:cNvSpPr txBox="1"/>
          <p:nvPr userDrawn="1"/>
        </p:nvSpPr>
        <p:spPr>
          <a:xfrm rot="21389866">
            <a:off x="6829165" y="1787154"/>
            <a:ext cx="879176" cy="1263042"/>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grpSp>
        <p:nvGrpSpPr>
          <p:cNvPr id="143" name="กลุ่ม 142"/>
          <p:cNvGrpSpPr/>
          <p:nvPr userDrawn="1"/>
        </p:nvGrpSpPr>
        <p:grpSpPr>
          <a:xfrm>
            <a:off x="-1085994" y="4314392"/>
            <a:ext cx="3003978" cy="2175586"/>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7646242" y="-1173366"/>
            <a:ext cx="3003978" cy="2175586"/>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
        <p:nvSpPr>
          <p:cNvPr id="151" name="ตัวแทนข้อความ 3"/>
          <p:cNvSpPr>
            <a:spLocks noGrp="1"/>
          </p:cNvSpPr>
          <p:nvPr>
            <p:ph type="body" sz="half" idx="2"/>
          </p:nvPr>
        </p:nvSpPr>
        <p:spPr>
          <a:xfrm>
            <a:off x="1836855" y="2655442"/>
            <a:ext cx="1689348" cy="603647"/>
          </a:xfrm>
        </p:spPr>
        <p:txBody>
          <a:bodyPr>
            <a:normAutofit/>
          </a:bodyPr>
          <a:lstStyle>
            <a:lvl1pPr marL="0" indent="0">
              <a:buNone/>
              <a:defRPr sz="1600">
                <a:solidFill>
                  <a:schemeClr val="accent5"/>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8810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385273"/>
            <a:ext cx="8229600" cy="857250"/>
          </a:xfr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6526030"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Tree>
    <p:extLst>
      <p:ext uri="{BB962C8B-B14F-4D97-AF65-F5344CB8AC3E}">
        <p14:creationId xmlns:p14="http://schemas.microsoft.com/office/powerpoint/2010/main" val="40881035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971600" y="645485"/>
            <a:ext cx="7467998" cy="3748057"/>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40881035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1609850" y="420700"/>
            <a:ext cx="5915100" cy="572700"/>
          </a:xfrm>
          <a:prstGeom prst="rect">
            <a:avLst/>
          </a:prstGeom>
        </p:spPr>
        <p:txBody>
          <a:bodyPr spcFirstLastPara="1" wrap="square" lIns="121705" tIns="121705" rIns="121705" bIns="121705" anchor="t" anchorCtr="0">
            <a:noAutofit/>
          </a:bodyPr>
          <a:lstStyle>
            <a:lvl1pPr lvl="0">
              <a:spcBef>
                <a:spcPts val="0"/>
              </a:spcBef>
              <a:spcAft>
                <a:spcPts val="0"/>
              </a:spcAft>
              <a:buSzPts val="27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667200" y="1178825"/>
            <a:ext cx="7809600" cy="3356400"/>
          </a:xfrm>
          <a:prstGeom prst="rect">
            <a:avLst/>
          </a:prstGeom>
        </p:spPr>
        <p:txBody>
          <a:bodyPr spcFirstLastPara="1" wrap="square" lIns="121705" tIns="121705" rIns="121705" bIns="121705" anchor="t" anchorCtr="0">
            <a:noAutofit/>
          </a:bodyPr>
          <a:lstStyle>
            <a:lvl1pPr marL="456248" lvl="0" indent="-317183" rtl="0">
              <a:spcBef>
                <a:spcPts val="0"/>
              </a:spcBef>
              <a:spcAft>
                <a:spcPts val="0"/>
              </a:spcAft>
              <a:buClr>
                <a:schemeClr val="accent3"/>
              </a:buClr>
              <a:buSzPts val="1400"/>
              <a:buAutoNum type="arabicPeriod"/>
              <a:defRPr sz="1200"/>
            </a:lvl1pPr>
            <a:lvl2pPr marL="912971" lvl="1" indent="-317183" rtl="0">
              <a:spcBef>
                <a:spcPts val="0"/>
              </a:spcBef>
              <a:spcAft>
                <a:spcPts val="0"/>
              </a:spcAft>
              <a:buSzPts val="1400"/>
              <a:buAutoNum type="alphaLcPeriod"/>
              <a:defRPr/>
            </a:lvl2pPr>
            <a:lvl3pPr marL="1369219" lvl="2" indent="-317183" rtl="0">
              <a:spcBef>
                <a:spcPts val="0"/>
              </a:spcBef>
              <a:spcAft>
                <a:spcPts val="0"/>
              </a:spcAft>
              <a:buSzPts val="1400"/>
              <a:buAutoNum type="romanLcPeriod"/>
              <a:defRPr/>
            </a:lvl3pPr>
            <a:lvl4pPr marL="1825943" lvl="3" indent="-317183" rtl="0">
              <a:spcBef>
                <a:spcPts val="0"/>
              </a:spcBef>
              <a:spcAft>
                <a:spcPts val="0"/>
              </a:spcAft>
              <a:buSzPts val="1400"/>
              <a:buAutoNum type="arabicPeriod"/>
              <a:defRPr/>
            </a:lvl4pPr>
            <a:lvl5pPr marL="2282190" lvl="4" indent="-317183" rtl="0">
              <a:spcBef>
                <a:spcPts val="0"/>
              </a:spcBef>
              <a:spcAft>
                <a:spcPts val="0"/>
              </a:spcAft>
              <a:buSzPts val="1400"/>
              <a:buAutoNum type="alphaLcPeriod"/>
              <a:defRPr/>
            </a:lvl5pPr>
            <a:lvl6pPr marL="2738914" lvl="5" indent="-317183" rtl="0">
              <a:spcBef>
                <a:spcPts val="0"/>
              </a:spcBef>
              <a:spcAft>
                <a:spcPts val="0"/>
              </a:spcAft>
              <a:buSzPts val="1400"/>
              <a:buAutoNum type="romanLcPeriod"/>
              <a:defRPr/>
            </a:lvl6pPr>
            <a:lvl7pPr marL="3195161" lvl="6" indent="-317183" rtl="0">
              <a:spcBef>
                <a:spcPts val="0"/>
              </a:spcBef>
              <a:spcAft>
                <a:spcPts val="0"/>
              </a:spcAft>
              <a:buSzPts val="1400"/>
              <a:buAutoNum type="arabicPeriod"/>
              <a:defRPr/>
            </a:lvl7pPr>
            <a:lvl8pPr marL="3651885" lvl="7" indent="-317183" rtl="0">
              <a:spcBef>
                <a:spcPts val="0"/>
              </a:spcBef>
              <a:spcAft>
                <a:spcPts val="0"/>
              </a:spcAft>
              <a:buSzPts val="1400"/>
              <a:buAutoNum type="alphaLcPeriod"/>
              <a:defRPr/>
            </a:lvl8pPr>
            <a:lvl9pPr marL="4108133" lvl="8" indent="-317183" rtl="0">
              <a:spcBef>
                <a:spcPts val="0"/>
              </a:spcBef>
              <a:spcAft>
                <a:spcPts val="0"/>
              </a:spcAft>
              <a:buSzPts val="1400"/>
              <a:buAutoNum type="romanLcPeriod"/>
              <a:defRPr/>
            </a:lvl9pPr>
          </a:lstStyle>
          <a:p>
            <a:endParaRPr/>
          </a:p>
        </p:txBody>
      </p:sp>
      <p:sp>
        <p:nvSpPr>
          <p:cNvPr id="100" name="Google Shape;100;p4"/>
          <p:cNvSpPr/>
          <p:nvPr/>
        </p:nvSpPr>
        <p:spPr>
          <a:xfrm>
            <a:off x="-75725" y="4165452"/>
            <a:ext cx="1106174" cy="101726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4"/>
          <p:cNvSpPr/>
          <p:nvPr/>
        </p:nvSpPr>
        <p:spPr>
          <a:xfrm rot="10800000">
            <a:off x="8133778" y="-68612"/>
            <a:ext cx="1086248" cy="99946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2" name="Google Shape;102;p4"/>
          <p:cNvGrpSpPr/>
          <p:nvPr/>
        </p:nvGrpSpPr>
        <p:grpSpPr>
          <a:xfrm>
            <a:off x="34398" y="11574"/>
            <a:ext cx="3515397" cy="3534168"/>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26" name="Google Shape;126;p4"/>
          <p:cNvSpPr/>
          <p:nvPr/>
        </p:nvSpPr>
        <p:spPr>
          <a:xfrm rot="10800000">
            <a:off x="8697079" y="103043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27" name="Google Shape;127;p4"/>
          <p:cNvGrpSpPr/>
          <p:nvPr/>
        </p:nvGrpSpPr>
        <p:grpSpPr>
          <a:xfrm>
            <a:off x="5740605" y="1760106"/>
            <a:ext cx="3345890" cy="3315845"/>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4250639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5"/>
        </a:solidFill>
        <a:effectLst/>
      </p:bgPr>
    </p:bg>
    <p:spTree>
      <p:nvGrpSpPr>
        <p:cNvPr id="1" name="Shape 234"/>
        <p:cNvGrpSpPr/>
        <p:nvPr/>
      </p:nvGrpSpPr>
      <p:grpSpPr>
        <a:xfrm>
          <a:off x="0" y="0"/>
          <a:ext cx="0" cy="0"/>
          <a:chOff x="0" y="0"/>
          <a:chExt cx="0" cy="0"/>
        </a:xfrm>
      </p:grpSpPr>
      <p:sp>
        <p:nvSpPr>
          <p:cNvPr id="235" name="Google Shape;235;p7"/>
          <p:cNvSpPr/>
          <p:nvPr/>
        </p:nvSpPr>
        <p:spPr>
          <a:xfrm rot="5400000">
            <a:off x="-175512" y="-29017"/>
            <a:ext cx="2495297" cy="229473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7"/>
          <p:cNvSpPr txBox="1">
            <a:spLocks noGrp="1"/>
          </p:cNvSpPr>
          <p:nvPr>
            <p:ph type="title"/>
          </p:nvPr>
        </p:nvSpPr>
        <p:spPr>
          <a:xfrm>
            <a:off x="4839150" y="307750"/>
            <a:ext cx="3276600" cy="755700"/>
          </a:xfrm>
          <a:prstGeom prst="rect">
            <a:avLst/>
          </a:prstGeom>
        </p:spPr>
        <p:txBody>
          <a:bodyPr spcFirstLastPara="1" wrap="square" lIns="121705" tIns="121705" rIns="121705" bIns="121705" anchor="b" anchorCtr="0">
            <a:noAutofit/>
          </a:bodyPr>
          <a:lstStyle>
            <a:lvl1pPr lvl="0" algn="l">
              <a:spcBef>
                <a:spcPts val="0"/>
              </a:spcBef>
              <a:spcAft>
                <a:spcPts val="0"/>
              </a:spcAft>
              <a:buSzPts val="24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37" name="Google Shape;237;p7"/>
          <p:cNvSpPr/>
          <p:nvPr/>
        </p:nvSpPr>
        <p:spPr>
          <a:xfrm>
            <a:off x="-75724" y="968126"/>
            <a:ext cx="4639897" cy="426695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7"/>
          <p:cNvSpPr txBox="1">
            <a:spLocks noGrp="1"/>
          </p:cNvSpPr>
          <p:nvPr>
            <p:ph type="subTitle" idx="1"/>
          </p:nvPr>
        </p:nvSpPr>
        <p:spPr>
          <a:xfrm>
            <a:off x="4839150" y="1142400"/>
            <a:ext cx="3276600" cy="2858700"/>
          </a:xfrm>
          <a:prstGeom prst="rect">
            <a:avLst/>
          </a:prstGeom>
        </p:spPr>
        <p:txBody>
          <a:bodyPr spcFirstLastPara="1" wrap="square" lIns="121705" tIns="121705" rIns="121705" bIns="121705"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7019419" y="3192900"/>
            <a:ext cx="1990697" cy="1849834"/>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304267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35"/>
        <p:cNvGrpSpPr/>
        <p:nvPr/>
      </p:nvGrpSpPr>
      <p:grpSpPr>
        <a:xfrm>
          <a:off x="0" y="0"/>
          <a:ext cx="0" cy="0"/>
          <a:chOff x="0" y="0"/>
          <a:chExt cx="0" cy="0"/>
        </a:xfrm>
      </p:grpSpPr>
      <p:sp>
        <p:nvSpPr>
          <p:cNvPr id="336" name="Google Shape;336;p12"/>
          <p:cNvSpPr txBox="1">
            <a:spLocks noGrp="1"/>
          </p:cNvSpPr>
          <p:nvPr>
            <p:ph type="sldNum" idx="12"/>
          </p:nvPr>
        </p:nvSpPr>
        <p:spPr>
          <a:xfrm>
            <a:off x="8472458" y="4663217"/>
            <a:ext cx="548700" cy="393600"/>
          </a:xfrm>
          <a:prstGeom prst="rect">
            <a:avLst/>
          </a:prstGeom>
        </p:spPr>
        <p:txBody>
          <a:bodyPr spcFirstLastPara="1" wrap="square" lIns="121705" tIns="121705" rIns="121705" bIns="12170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800">
              <a:buClr>
                <a:srgbClr val="000000"/>
              </a:buClr>
            </a:pPr>
            <a:fld id="{00000000-1234-1234-1234-123412341234}" type="slidenum">
              <a:rPr lang="en-GB" kern="0" smtClean="0">
                <a:solidFill>
                  <a:srgbClr val="45127E"/>
                </a:solidFill>
                <a:cs typeface="Arial" panose="020B0604020202020204"/>
                <a:sym typeface="Arial" panose="020B0604020202020204"/>
              </a:rPr>
              <a:pPr defTabSz="685800">
                <a:buClr>
                  <a:srgbClr val="000000"/>
                </a:buClr>
              </a:pPr>
              <a:t>‹#›</a:t>
            </a:fld>
            <a:endParaRPr lang="en-GB" kern="0">
              <a:solidFill>
                <a:srgbClr val="45127E"/>
              </a:solidFill>
              <a:cs typeface="Arial" panose="020B0604020202020204"/>
              <a:sym typeface="Arial" panose="020B0604020202020204"/>
            </a:endParaRPr>
          </a:p>
        </p:txBody>
      </p:sp>
    </p:spTree>
    <p:extLst>
      <p:ext uri="{BB962C8B-B14F-4D97-AF65-F5344CB8AC3E}">
        <p14:creationId xmlns:p14="http://schemas.microsoft.com/office/powerpoint/2010/main" val="1157595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4"/>
        </a:solidFill>
        <a:effectLst/>
      </p:bgPr>
    </p:bg>
    <p:spTree>
      <p:nvGrpSpPr>
        <p:cNvPr id="1" name="Shape 378"/>
        <p:cNvGrpSpPr/>
        <p:nvPr/>
      </p:nvGrpSpPr>
      <p:grpSpPr>
        <a:xfrm>
          <a:off x="0" y="0"/>
          <a:ext cx="0" cy="0"/>
          <a:chOff x="0" y="0"/>
          <a:chExt cx="0" cy="0"/>
        </a:xfrm>
      </p:grpSpPr>
      <p:grpSp>
        <p:nvGrpSpPr>
          <p:cNvPr id="379" name="Google Shape;379;p14"/>
          <p:cNvGrpSpPr/>
          <p:nvPr/>
        </p:nvGrpSpPr>
        <p:grpSpPr>
          <a:xfrm rot="10800000">
            <a:off x="4133726" y="-84475"/>
            <a:ext cx="5112025" cy="5285500"/>
            <a:chOff x="258350" y="-84478"/>
            <a:chExt cx="5112025" cy="5285500"/>
          </a:xfrm>
        </p:grpSpPr>
        <p:sp>
          <p:nvSpPr>
            <p:cNvPr id="380" name="Google Shape;380;p14"/>
            <p:cNvSpPr/>
            <p:nvPr/>
          </p:nvSpPr>
          <p:spPr>
            <a:xfrm rot="5400000">
              <a:off x="297296" y="127943"/>
              <a:ext cx="5285497" cy="486066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381;p14"/>
            <p:cNvSpPr/>
            <p:nvPr/>
          </p:nvSpPr>
          <p:spPr>
            <a:xfrm>
              <a:off x="258350" y="-84478"/>
              <a:ext cx="1585800" cy="52854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82" name="Google Shape;382;p14"/>
          <p:cNvSpPr txBox="1">
            <a:spLocks noGrp="1"/>
          </p:cNvSpPr>
          <p:nvPr>
            <p:ph type="ctrTitle"/>
          </p:nvPr>
        </p:nvSpPr>
        <p:spPr>
          <a:xfrm>
            <a:off x="4955825" y="2842925"/>
            <a:ext cx="3058200" cy="5655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5200"/>
              <a:buNone/>
              <a:defRPr sz="3000"/>
            </a:lvl1pPr>
            <a:lvl2pPr lvl="1" algn="ctr" rtl="0">
              <a:spcBef>
                <a:spcPts val="0"/>
              </a:spcBef>
              <a:spcAft>
                <a:spcPts val="0"/>
              </a:spcAft>
              <a:buSzPts val="5200"/>
              <a:buNone/>
              <a:defRPr sz="5175"/>
            </a:lvl2pPr>
            <a:lvl3pPr lvl="2" algn="ctr" rtl="0">
              <a:spcBef>
                <a:spcPts val="0"/>
              </a:spcBef>
              <a:spcAft>
                <a:spcPts val="0"/>
              </a:spcAft>
              <a:buSzPts val="5200"/>
              <a:buNone/>
              <a:defRPr sz="5175"/>
            </a:lvl3pPr>
            <a:lvl4pPr lvl="3" algn="ctr" rtl="0">
              <a:spcBef>
                <a:spcPts val="0"/>
              </a:spcBef>
              <a:spcAft>
                <a:spcPts val="0"/>
              </a:spcAft>
              <a:buSzPts val="5200"/>
              <a:buNone/>
              <a:defRPr sz="5175"/>
            </a:lvl4pPr>
            <a:lvl5pPr lvl="4" algn="ctr" rtl="0">
              <a:spcBef>
                <a:spcPts val="0"/>
              </a:spcBef>
              <a:spcAft>
                <a:spcPts val="0"/>
              </a:spcAft>
              <a:buSzPts val="5200"/>
              <a:buNone/>
              <a:defRPr sz="5175"/>
            </a:lvl5pPr>
            <a:lvl6pPr lvl="5" algn="ctr" rtl="0">
              <a:spcBef>
                <a:spcPts val="0"/>
              </a:spcBef>
              <a:spcAft>
                <a:spcPts val="0"/>
              </a:spcAft>
              <a:buSzPts val="5200"/>
              <a:buNone/>
              <a:defRPr sz="5175"/>
            </a:lvl6pPr>
            <a:lvl7pPr lvl="6" algn="ctr" rtl="0">
              <a:spcBef>
                <a:spcPts val="0"/>
              </a:spcBef>
              <a:spcAft>
                <a:spcPts val="0"/>
              </a:spcAft>
              <a:buSzPts val="5200"/>
              <a:buNone/>
              <a:defRPr sz="5175"/>
            </a:lvl7pPr>
            <a:lvl8pPr lvl="7" algn="ctr" rtl="0">
              <a:spcBef>
                <a:spcPts val="0"/>
              </a:spcBef>
              <a:spcAft>
                <a:spcPts val="0"/>
              </a:spcAft>
              <a:buSzPts val="5200"/>
              <a:buNone/>
              <a:defRPr sz="5175"/>
            </a:lvl8pPr>
            <a:lvl9pPr lvl="8" algn="ctr" rtl="0">
              <a:spcBef>
                <a:spcPts val="0"/>
              </a:spcBef>
              <a:spcAft>
                <a:spcPts val="0"/>
              </a:spcAft>
              <a:buSzPts val="5200"/>
              <a:buNone/>
              <a:defRPr sz="5175"/>
            </a:lvl9pPr>
          </a:lstStyle>
          <a:p>
            <a:endParaRPr/>
          </a:p>
        </p:txBody>
      </p:sp>
      <p:sp>
        <p:nvSpPr>
          <p:cNvPr id="383" name="Google Shape;383;p14"/>
          <p:cNvSpPr txBox="1">
            <a:spLocks noGrp="1"/>
          </p:cNvSpPr>
          <p:nvPr>
            <p:ph type="subTitle" idx="1"/>
          </p:nvPr>
        </p:nvSpPr>
        <p:spPr>
          <a:xfrm>
            <a:off x="5038625" y="3289200"/>
            <a:ext cx="2892600" cy="5958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SzPts val="1400"/>
              <a:buFont typeface="Karla Regular"/>
              <a:buNone/>
              <a:defRPr sz="1575">
                <a:latin typeface="Karla Regular"/>
                <a:ea typeface="Karla Regular"/>
                <a:cs typeface="Karla Regular"/>
                <a:sym typeface="Karla Regular"/>
              </a:defRPr>
            </a:lvl1pPr>
            <a:lvl2pPr lvl="1" algn="ctr" rtl="0">
              <a:lnSpc>
                <a:spcPct val="100000"/>
              </a:lnSpc>
              <a:spcBef>
                <a:spcPts val="0"/>
              </a:spcBef>
              <a:spcAft>
                <a:spcPts val="0"/>
              </a:spcAft>
              <a:buSzPts val="2800"/>
              <a:buNone/>
              <a:defRPr sz="2775"/>
            </a:lvl2pPr>
            <a:lvl3pPr lvl="2" algn="ctr" rtl="0">
              <a:lnSpc>
                <a:spcPct val="100000"/>
              </a:lnSpc>
              <a:spcBef>
                <a:spcPts val="0"/>
              </a:spcBef>
              <a:spcAft>
                <a:spcPts val="0"/>
              </a:spcAft>
              <a:buSzPts val="2800"/>
              <a:buNone/>
              <a:defRPr sz="2775"/>
            </a:lvl3pPr>
            <a:lvl4pPr lvl="3" algn="ctr" rtl="0">
              <a:lnSpc>
                <a:spcPct val="100000"/>
              </a:lnSpc>
              <a:spcBef>
                <a:spcPts val="0"/>
              </a:spcBef>
              <a:spcAft>
                <a:spcPts val="0"/>
              </a:spcAft>
              <a:buSzPts val="2800"/>
              <a:buNone/>
              <a:defRPr sz="2775"/>
            </a:lvl4pPr>
            <a:lvl5pPr lvl="4" algn="ctr" rtl="0">
              <a:lnSpc>
                <a:spcPct val="100000"/>
              </a:lnSpc>
              <a:spcBef>
                <a:spcPts val="0"/>
              </a:spcBef>
              <a:spcAft>
                <a:spcPts val="0"/>
              </a:spcAft>
              <a:buSzPts val="2800"/>
              <a:buNone/>
              <a:defRPr sz="2775"/>
            </a:lvl5pPr>
            <a:lvl6pPr lvl="5" algn="ctr" rtl="0">
              <a:lnSpc>
                <a:spcPct val="100000"/>
              </a:lnSpc>
              <a:spcBef>
                <a:spcPts val="0"/>
              </a:spcBef>
              <a:spcAft>
                <a:spcPts val="0"/>
              </a:spcAft>
              <a:buSzPts val="2800"/>
              <a:buNone/>
              <a:defRPr sz="2775"/>
            </a:lvl6pPr>
            <a:lvl7pPr lvl="6" algn="ctr" rtl="0">
              <a:lnSpc>
                <a:spcPct val="100000"/>
              </a:lnSpc>
              <a:spcBef>
                <a:spcPts val="0"/>
              </a:spcBef>
              <a:spcAft>
                <a:spcPts val="0"/>
              </a:spcAft>
              <a:buSzPts val="2800"/>
              <a:buNone/>
              <a:defRPr sz="2775"/>
            </a:lvl7pPr>
            <a:lvl8pPr lvl="7" algn="ctr" rtl="0">
              <a:lnSpc>
                <a:spcPct val="100000"/>
              </a:lnSpc>
              <a:spcBef>
                <a:spcPts val="0"/>
              </a:spcBef>
              <a:spcAft>
                <a:spcPts val="0"/>
              </a:spcAft>
              <a:buSzPts val="2800"/>
              <a:buNone/>
              <a:defRPr sz="2775"/>
            </a:lvl8pPr>
            <a:lvl9pPr lvl="8" algn="ctr" rtl="0">
              <a:lnSpc>
                <a:spcPct val="100000"/>
              </a:lnSpc>
              <a:spcBef>
                <a:spcPts val="0"/>
              </a:spcBef>
              <a:spcAft>
                <a:spcPts val="0"/>
              </a:spcAft>
              <a:buSzPts val="2800"/>
              <a:buNone/>
              <a:defRPr sz="2775"/>
            </a:lvl9pPr>
          </a:lstStyle>
          <a:p>
            <a:endParaRPr/>
          </a:p>
        </p:txBody>
      </p:sp>
      <p:sp>
        <p:nvSpPr>
          <p:cNvPr id="384" name="Google Shape;384;p14"/>
          <p:cNvSpPr txBox="1">
            <a:spLocks noGrp="1"/>
          </p:cNvSpPr>
          <p:nvPr>
            <p:ph type="title" idx="2" hasCustomPrompt="1"/>
          </p:nvPr>
        </p:nvSpPr>
        <p:spPr>
          <a:xfrm>
            <a:off x="5430425" y="1805500"/>
            <a:ext cx="2109000" cy="1087800"/>
          </a:xfrm>
          <a:prstGeom prst="rect">
            <a:avLst/>
          </a:prstGeom>
        </p:spPr>
        <p:txBody>
          <a:bodyPr spcFirstLastPara="1" wrap="square" lIns="121705" tIns="121705" rIns="121705" bIns="121705" anchor="b" anchorCtr="0">
            <a:noAutofit/>
          </a:bodyPr>
          <a:lstStyle>
            <a:lvl1pPr lvl="0" algn="ctr" rtl="0">
              <a:spcBef>
                <a:spcPts val="0"/>
              </a:spcBef>
              <a:spcAft>
                <a:spcPts val="0"/>
              </a:spcAft>
              <a:buSzPts val="12000"/>
              <a:buNone/>
              <a:defRPr sz="6975">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85" name="Google Shape;385;p14"/>
          <p:cNvGrpSpPr/>
          <p:nvPr/>
        </p:nvGrpSpPr>
        <p:grpSpPr>
          <a:xfrm rot="10800000">
            <a:off x="93005" y="92581"/>
            <a:ext cx="3345890" cy="3315845"/>
            <a:chOff x="5740605" y="1760105"/>
            <a:chExt cx="3345890" cy="3315845"/>
          </a:xfrm>
        </p:grpSpPr>
        <p:sp>
          <p:nvSpPr>
            <p:cNvPr id="386" name="Google Shape;386;p1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7;p1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8;p1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9" name="Google Shape;389;p1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0" name="Google Shape;390;p1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91;p1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92;p1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93;p1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4" name="Google Shape;394;p1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5" name="Google Shape;395;p1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396;p1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1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1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1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1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1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1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1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1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1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406;p1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407;p1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216044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65" name="กลุ่ม 64"/>
          <p:cNvGrpSpPr/>
          <p:nvPr userDrawn="1"/>
        </p:nvGrpSpPr>
        <p:grpSpPr>
          <a:xfrm>
            <a:off x="971600" y="645485"/>
            <a:ext cx="7467998" cy="3748057"/>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6444208" y="98381"/>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23536" y="812897"/>
            <a:ext cx="414494" cy="444971"/>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55774" y="1586343"/>
            <a:ext cx="566881" cy="603454"/>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97081" y="2655551"/>
            <a:ext cx="414494" cy="444971"/>
          </a:xfrm>
          <a:prstGeom prst="rect">
            <a:avLst/>
          </a:prstGeom>
        </p:spPr>
      </p:pic>
      <p:grpSp>
        <p:nvGrpSpPr>
          <p:cNvPr id="52" name="กลุ่ม 51"/>
          <p:cNvGrpSpPr/>
          <p:nvPr userDrawn="1"/>
        </p:nvGrpSpPr>
        <p:grpSpPr>
          <a:xfrm>
            <a:off x="7300650" y="3524095"/>
            <a:ext cx="3003978" cy="2792952"/>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250470" y="-989413"/>
            <a:ext cx="3003978" cy="242577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8077530" y="2900222"/>
            <a:ext cx="311884" cy="346626"/>
          </a:xfrm>
          <a:prstGeom prst="rect">
            <a:avLst/>
          </a:prstGeom>
        </p:spPr>
      </p:pic>
      <p:sp>
        <p:nvSpPr>
          <p:cNvPr id="62" name="เมฆ 61"/>
          <p:cNvSpPr/>
          <p:nvPr userDrawn="1"/>
        </p:nvSpPr>
        <p:spPr>
          <a:xfrm rot="2681053">
            <a:off x="-1381629" y="431208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1575" y="3936083"/>
            <a:ext cx="566881" cy="603454"/>
          </a:xfrm>
          <a:prstGeom prst="rect">
            <a:avLst/>
          </a:prstGeom>
        </p:spPr>
      </p:pic>
      <p:sp>
        <p:nvSpPr>
          <p:cNvPr id="2" name="ชื่อเรื่อง 1"/>
          <p:cNvSpPr>
            <a:spLocks noGrp="1"/>
          </p:cNvSpPr>
          <p:nvPr>
            <p:ph type="title"/>
          </p:nvPr>
        </p:nvSpPr>
        <p:spPr>
          <a:xfrm>
            <a:off x="783900" y="461924"/>
            <a:ext cx="7772400" cy="1021556"/>
          </a:xfrm>
        </p:spPr>
        <p:txBody>
          <a:bodyPr anchor="t"/>
          <a:lstStyle>
            <a:lvl1pPr algn="ctr">
              <a:defRPr sz="4000"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174373" y="1041521"/>
            <a:ext cx="480553" cy="539488"/>
          </a:xfrm>
          <a:prstGeom prst="rect">
            <a:avLst/>
          </a:prstGeom>
        </p:spPr>
      </p:pic>
    </p:spTree>
    <p:extLst>
      <p:ext uri="{BB962C8B-B14F-4D97-AF65-F5344CB8AC3E}">
        <p14:creationId xmlns:p14="http://schemas.microsoft.com/office/powerpoint/2010/main" val="4200798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5"/>
        </a:solidFill>
        <a:effectLst/>
      </p:bgPr>
    </p:bg>
    <p:spTree>
      <p:nvGrpSpPr>
        <p:cNvPr id="1" name="Shape 898"/>
        <p:cNvGrpSpPr/>
        <p:nvPr/>
      </p:nvGrpSpPr>
      <p:grpSpPr>
        <a:xfrm>
          <a:off x="0" y="0"/>
          <a:ext cx="0" cy="0"/>
          <a:chOff x="0" y="0"/>
          <a:chExt cx="0" cy="0"/>
        </a:xfrm>
      </p:grpSpPr>
      <p:grpSp>
        <p:nvGrpSpPr>
          <p:cNvPr id="899" name="Google Shape;899;p27"/>
          <p:cNvGrpSpPr/>
          <p:nvPr/>
        </p:nvGrpSpPr>
        <p:grpSpPr>
          <a:xfrm flipH="1">
            <a:off x="5571099" y="11574"/>
            <a:ext cx="3515397" cy="3534168"/>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23" name="Google Shape;923;p27"/>
          <p:cNvGrpSpPr/>
          <p:nvPr/>
        </p:nvGrpSpPr>
        <p:grpSpPr>
          <a:xfrm flipH="1">
            <a:off x="34398" y="1760106"/>
            <a:ext cx="3345890" cy="3315845"/>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extLst>
      <p:ext uri="{BB962C8B-B14F-4D97-AF65-F5344CB8AC3E}">
        <p14:creationId xmlns:p14="http://schemas.microsoft.com/office/powerpoint/2010/main" val="3413418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4"/>
        </a:solidFill>
        <a:effectLst/>
      </p:bgPr>
    </p:bg>
    <p:spTree>
      <p:nvGrpSpPr>
        <p:cNvPr id="1" name="Shape 946"/>
        <p:cNvGrpSpPr/>
        <p:nvPr/>
      </p:nvGrpSpPr>
      <p:grpSpPr>
        <a:xfrm>
          <a:off x="0" y="0"/>
          <a:ext cx="0" cy="0"/>
          <a:chOff x="0" y="0"/>
          <a:chExt cx="0" cy="0"/>
        </a:xfrm>
      </p:grpSpPr>
      <p:sp>
        <p:nvSpPr>
          <p:cNvPr id="947" name="Google Shape;947;p28"/>
          <p:cNvSpPr/>
          <p:nvPr/>
        </p:nvSpPr>
        <p:spPr>
          <a:xfrm rot="10800000">
            <a:off x="5268251" y="-7034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8" name="Google Shape;948;p28"/>
          <p:cNvSpPr/>
          <p:nvPr/>
        </p:nvSpPr>
        <p:spPr>
          <a:xfrm>
            <a:off x="-75725" y="1543221"/>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9" name="Google Shape;949;p28"/>
          <p:cNvSpPr/>
          <p:nvPr/>
        </p:nvSpPr>
        <p:spPr>
          <a:xfrm rot="-2368478">
            <a:off x="8019759" y="1605240"/>
            <a:ext cx="208518" cy="21866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28"/>
          <p:cNvSpPr/>
          <p:nvPr/>
        </p:nvSpPr>
        <p:spPr>
          <a:xfrm rot="10800000">
            <a:off x="8666823"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28"/>
          <p:cNvSpPr/>
          <p:nvPr/>
        </p:nvSpPr>
        <p:spPr>
          <a:xfrm rot="10800000">
            <a:off x="7497627" y="4637248"/>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28"/>
          <p:cNvSpPr/>
          <p:nvPr/>
        </p:nvSpPr>
        <p:spPr>
          <a:xfrm rot="10800000">
            <a:off x="1238622" y="272890"/>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28"/>
          <p:cNvSpPr/>
          <p:nvPr/>
        </p:nvSpPr>
        <p:spPr>
          <a:xfrm rot="10800000">
            <a:off x="120502" y="22055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28"/>
          <p:cNvSpPr/>
          <p:nvPr/>
        </p:nvSpPr>
        <p:spPr>
          <a:xfrm rot="10800000">
            <a:off x="1186102" y="3152723"/>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5" name="Google Shape;955;p28"/>
          <p:cNvSpPr/>
          <p:nvPr/>
        </p:nvSpPr>
        <p:spPr>
          <a:xfrm rot="10800000">
            <a:off x="7725227" y="1394948"/>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6" name="Google Shape;956;p28"/>
          <p:cNvSpPr/>
          <p:nvPr/>
        </p:nvSpPr>
        <p:spPr>
          <a:xfrm rot="10800000" flipH="1">
            <a:off x="994813" y="1962648"/>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7" name="Google Shape;957;p28"/>
          <p:cNvSpPr/>
          <p:nvPr/>
        </p:nvSpPr>
        <p:spPr>
          <a:xfrm rot="10800000" flipH="1">
            <a:off x="1147213" y="2115048"/>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8" name="Google Shape;958;p28"/>
          <p:cNvSpPr/>
          <p:nvPr/>
        </p:nvSpPr>
        <p:spPr>
          <a:xfrm rot="10800000" flipH="1">
            <a:off x="196113" y="1272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9" name="Google Shape;959;p28"/>
          <p:cNvSpPr/>
          <p:nvPr/>
        </p:nvSpPr>
        <p:spPr>
          <a:xfrm rot="10800000" flipH="1">
            <a:off x="705188" y="4176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28"/>
          <p:cNvSpPr/>
          <p:nvPr/>
        </p:nvSpPr>
        <p:spPr>
          <a:xfrm rot="10800000" flipH="1">
            <a:off x="318413" y="3699773"/>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28"/>
          <p:cNvSpPr/>
          <p:nvPr/>
        </p:nvSpPr>
        <p:spPr>
          <a:xfrm rot="10800000" flipH="1">
            <a:off x="482363" y="3866135"/>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28"/>
          <p:cNvSpPr/>
          <p:nvPr/>
        </p:nvSpPr>
        <p:spPr>
          <a:xfrm rot="10800000" flipH="1">
            <a:off x="272463" y="4184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28"/>
          <p:cNvSpPr/>
          <p:nvPr/>
        </p:nvSpPr>
        <p:spPr>
          <a:xfrm rot="10800000" flipH="1">
            <a:off x="8514113" y="4586885"/>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28"/>
          <p:cNvSpPr/>
          <p:nvPr/>
        </p:nvSpPr>
        <p:spPr>
          <a:xfrm rot="10800000" flipH="1">
            <a:off x="8023413" y="29155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28"/>
          <p:cNvSpPr/>
          <p:nvPr/>
        </p:nvSpPr>
        <p:spPr>
          <a:xfrm rot="10800000" flipH="1">
            <a:off x="8872813" y="11199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6" name="Google Shape;966;p28"/>
          <p:cNvSpPr/>
          <p:nvPr/>
        </p:nvSpPr>
        <p:spPr>
          <a:xfrm rot="10800000" flipH="1">
            <a:off x="8666813" y="8558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28"/>
          <p:cNvSpPr/>
          <p:nvPr/>
        </p:nvSpPr>
        <p:spPr>
          <a:xfrm rot="10800000" flipH="1">
            <a:off x="8590463" y="4078810"/>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527427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5"/>
        </a:solidFill>
        <a:effectLst/>
      </p:bgPr>
    </p:bg>
    <p:spTree>
      <p:nvGrpSpPr>
        <p:cNvPr id="1" name="Shape 968"/>
        <p:cNvGrpSpPr/>
        <p:nvPr/>
      </p:nvGrpSpPr>
      <p:grpSpPr>
        <a:xfrm>
          <a:off x="0" y="0"/>
          <a:ext cx="0" cy="0"/>
          <a:chOff x="0" y="0"/>
          <a:chExt cx="0" cy="0"/>
        </a:xfrm>
      </p:grpSpPr>
      <p:grpSp>
        <p:nvGrpSpPr>
          <p:cNvPr id="969" name="Google Shape;969;p29"/>
          <p:cNvGrpSpPr/>
          <p:nvPr/>
        </p:nvGrpSpPr>
        <p:grpSpPr>
          <a:xfrm rot="5400000">
            <a:off x="7160727" y="128381"/>
            <a:ext cx="1990697" cy="1849834"/>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87" name="Google Shape;987;p29"/>
          <p:cNvGrpSpPr/>
          <p:nvPr/>
        </p:nvGrpSpPr>
        <p:grpSpPr>
          <a:xfrm rot="10800000" flipH="1">
            <a:off x="67776" y="3237582"/>
            <a:ext cx="1990697" cy="1849834"/>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05" name="Google Shape;1005;p29"/>
          <p:cNvSpPr/>
          <p:nvPr/>
        </p:nvSpPr>
        <p:spPr>
          <a:xfrm flipH="1">
            <a:off x="5268251" y="1602906"/>
            <a:ext cx="3926548" cy="3610942"/>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29"/>
          <p:cNvSpPr/>
          <p:nvPr/>
        </p:nvSpPr>
        <p:spPr>
          <a:xfrm rot="10800000" flipH="1">
            <a:off x="-75725" y="-70345"/>
            <a:ext cx="3991450" cy="3670627"/>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91279" tIns="91279" rIns="91279" bIns="9127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2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2738818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pPr defTabSz="685800">
              <a:buClr>
                <a:srgbClr val="000000"/>
              </a:buClr>
            </a:pPr>
            <a:fld id="{01B78667-E865-4580-9C06-63F58C228D54}" type="datetimeFigureOut">
              <a:rPr lang="en-US" sz="1425" kern="0" smtClean="0">
                <a:solidFill>
                  <a:srgbClr val="000000"/>
                </a:solidFill>
                <a:cs typeface="Arial" panose="020B0604020202020204"/>
                <a:sym typeface="Arial" panose="020B0604020202020204"/>
              </a:rPr>
              <a:pPr defTabSz="685800">
                <a:buClr>
                  <a:srgbClr val="000000"/>
                </a:buClr>
              </a:pPr>
              <a:t>12/5/2024</a:t>
            </a:fld>
            <a:endParaRPr lang="en-US" sz="1425" kern="0">
              <a:solidFill>
                <a:srgbClr val="000000"/>
              </a:solidFill>
              <a:cs typeface="Arial" panose="020B0604020202020204"/>
              <a:sym typeface="Arial" panose="020B0604020202020204"/>
            </a:endParaRPr>
          </a:p>
        </p:txBody>
      </p:sp>
      <p:sp>
        <p:nvSpPr>
          <p:cNvPr id="4" name="Footer Placeholder 3"/>
          <p:cNvSpPr>
            <a:spLocks noGrp="1"/>
          </p:cNvSpPr>
          <p:nvPr>
            <p:ph type="ftr" sz="quarter" idx="11"/>
          </p:nvPr>
        </p:nvSpPr>
        <p:spPr>
          <a:xfrm>
            <a:off x="3124201" y="4767264"/>
            <a:ext cx="2895600" cy="273844"/>
          </a:xfrm>
          <a:prstGeom prst="rect">
            <a:avLst/>
          </a:prstGeom>
        </p:spPr>
        <p:txBody>
          <a:bodyPr/>
          <a:lstStyle/>
          <a:p>
            <a:pPr defTabSz="685800">
              <a:buClr>
                <a:srgbClr val="000000"/>
              </a:buClr>
            </a:pPr>
            <a:endParaRPr lang="en-US" sz="1425" kern="0">
              <a:solidFill>
                <a:srgbClr val="000000"/>
              </a:solidFill>
              <a:cs typeface="Arial" panose="020B0604020202020204"/>
              <a:sym typeface="Arial" panose="020B0604020202020204"/>
            </a:endParaRPr>
          </a:p>
        </p:txBody>
      </p:sp>
      <p:sp>
        <p:nvSpPr>
          <p:cNvPr id="5" name="Slide Number Placeholder 4"/>
          <p:cNvSpPr>
            <a:spLocks noGrp="1"/>
          </p:cNvSpPr>
          <p:nvPr>
            <p:ph type="sldNum" sz="quarter" idx="12"/>
          </p:nvPr>
        </p:nvSpPr>
        <p:spPr/>
        <p:txBody>
          <a:bodyPr/>
          <a:lstStyle/>
          <a:p>
            <a:pPr defTabSz="685800">
              <a:buClr>
                <a:srgbClr val="000000"/>
              </a:buClr>
            </a:pPr>
            <a:fld id="{FA01660D-545C-43B4-9EFF-D115F1D4A35C}" type="slidenum">
              <a:rPr lang="en-US" kern="0" smtClean="0">
                <a:solidFill>
                  <a:srgbClr val="45127E"/>
                </a:solidFill>
                <a:cs typeface="Arial" panose="020B0604020202020204"/>
                <a:sym typeface="Arial" panose="020B0604020202020204"/>
              </a:rPr>
              <a:pPr defTabSz="685800">
                <a:buClr>
                  <a:srgbClr val="000000"/>
                </a:buClr>
              </a:pPr>
              <a:t>‹#›</a:t>
            </a:fld>
            <a:endParaRPr lang="en-US" kern="0">
              <a:solidFill>
                <a:srgbClr val="45127E"/>
              </a:solidFill>
              <a:cs typeface="Arial" panose="020B0604020202020204"/>
              <a:sym typeface="Arial" panose="020B0604020202020204"/>
            </a:endParaRPr>
          </a:p>
        </p:txBody>
      </p:sp>
    </p:spTree>
    <p:extLst>
      <p:ext uri="{BB962C8B-B14F-4D97-AF65-F5344CB8AC3E}">
        <p14:creationId xmlns:p14="http://schemas.microsoft.com/office/powerpoint/2010/main" val="583448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grpSp>
        <p:nvGrpSpPr>
          <p:cNvPr id="44" name="กลุ่ม 43"/>
          <p:cNvGrpSpPr/>
          <p:nvPr userDrawn="1"/>
        </p:nvGrpSpPr>
        <p:grpSpPr>
          <a:xfrm>
            <a:off x="3441109" y="3939902"/>
            <a:ext cx="2261782" cy="45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49" name="กลุ่ม 48"/>
          <p:cNvGrpSpPr/>
          <p:nvPr userDrawn="1"/>
        </p:nvGrpSpPr>
        <p:grpSpPr>
          <a:xfrm>
            <a:off x="7394814" y="-989414"/>
            <a:ext cx="3003978" cy="2299973"/>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250470" y="-989413"/>
            <a:ext cx="3243089" cy="2400978"/>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7650111" y="4284591"/>
            <a:ext cx="3003978" cy="2175586"/>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89144" y="2528846"/>
            <a:ext cx="2270933" cy="2634499"/>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grpSp>
        <p:nvGrpSpPr>
          <p:cNvPr id="88" name="กลุ่ม 87"/>
          <p:cNvGrpSpPr/>
          <p:nvPr userDrawn="1"/>
        </p:nvGrpSpPr>
        <p:grpSpPr>
          <a:xfrm>
            <a:off x="971600" y="645485"/>
            <a:ext cx="7467998" cy="3748057"/>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ctrTitle"/>
          </p:nvPr>
        </p:nvSpPr>
        <p:spPr>
          <a:xfrm>
            <a:off x="685800" y="1597819"/>
            <a:ext cx="7772400" cy="1102519"/>
          </a:xfr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64211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251519" y="267494"/>
            <a:ext cx="8568953" cy="4593166"/>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2" name="ชื่อเรื่อง 1"/>
          <p:cNvSpPr>
            <a:spLocks noGrp="1"/>
          </p:cNvSpPr>
          <p:nvPr>
            <p:ph type="title"/>
          </p:nvPr>
        </p:nvSpPr>
        <p:spPr>
          <a:xfrm>
            <a:off x="459680" y="658060"/>
            <a:ext cx="8229600" cy="857250"/>
          </a:xfr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8" name="กลุ่ม 57"/>
          <p:cNvGrpSpPr/>
          <p:nvPr userDrawn="1"/>
        </p:nvGrpSpPr>
        <p:grpSpPr>
          <a:xfrm>
            <a:off x="6440613" y="72194"/>
            <a:ext cx="2261782" cy="45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3" name="กลุ่ม 62"/>
          <p:cNvGrpSpPr/>
          <p:nvPr userDrawn="1"/>
        </p:nvGrpSpPr>
        <p:grpSpPr>
          <a:xfrm>
            <a:off x="-405164" y="4491545"/>
            <a:ext cx="9778964" cy="240668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426585" y="-1199208"/>
            <a:ext cx="3003978" cy="2538015"/>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2866867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p:txBody>
          <a:body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11"/>
          </p:nvPr>
        </p:nvSpPr>
        <p:spPr/>
        <p:txBody>
          <a:bodyPr/>
          <a:lstStyle/>
          <a:p>
            <a:endParaRPr lang="th-TH"/>
          </a:p>
        </p:txBody>
      </p:sp>
      <p:sp>
        <p:nvSpPr>
          <p:cNvPr id="6" name="ตัวแทนหมายเลขภาพนิ่ง 5"/>
          <p:cNvSpPr>
            <a:spLocks noGrp="1"/>
          </p:cNvSpPr>
          <p:nvPr>
            <p:ph type="sldNum" sz="quarter" idx="12"/>
          </p:nvPr>
        </p:nvSpPr>
        <p:spPr/>
        <p:txBody>
          <a:bodyPr/>
          <a:lstStyle/>
          <a:p>
            <a:fld id="{87FAD50B-2507-4EF4-85F2-259190485B3F}" type="slidenum">
              <a:rPr lang="th-TH" smtClean="0"/>
              <a:t>‹#›</a:t>
            </a:fld>
            <a:endParaRPr lang="th-TH"/>
          </a:p>
        </p:txBody>
      </p:sp>
      <p:sp>
        <p:nvSpPr>
          <p:cNvPr id="78" name="เมฆ 77"/>
          <p:cNvSpPr/>
          <p:nvPr userDrawn="1"/>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5658" y="1904716"/>
            <a:ext cx="325391" cy="361638"/>
          </a:xfrm>
          <a:prstGeom prst="rect">
            <a:avLst/>
          </a:prstGeom>
        </p:spPr>
      </p:pic>
      <p:grpSp>
        <p:nvGrpSpPr>
          <p:cNvPr id="80" name="กลุ่ม 79"/>
          <p:cNvGrpSpPr/>
          <p:nvPr userDrawn="1"/>
        </p:nvGrpSpPr>
        <p:grpSpPr>
          <a:xfrm>
            <a:off x="351913" y="138257"/>
            <a:ext cx="2261782" cy="45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prstClr val="white"/>
                </a:solidFill>
              </a:endParaRPr>
            </a:p>
          </p:txBody>
        </p:sp>
      </p:grpSp>
      <p:grpSp>
        <p:nvGrpSpPr>
          <p:cNvPr id="85" name="กลุ่ม 84"/>
          <p:cNvGrpSpPr/>
          <p:nvPr userDrawn="1"/>
        </p:nvGrpSpPr>
        <p:grpSpPr>
          <a:xfrm>
            <a:off x="1264420" y="2026709"/>
            <a:ext cx="6763964" cy="1841185"/>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7081" y="3564391"/>
            <a:ext cx="414494" cy="444971"/>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88276" y="4280350"/>
            <a:ext cx="566881" cy="603454"/>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grpSp>
        <p:nvGrpSpPr>
          <p:cNvPr id="92" name="กลุ่ม 91"/>
          <p:cNvGrpSpPr/>
          <p:nvPr userDrawn="1"/>
        </p:nvGrpSpPr>
        <p:grpSpPr>
          <a:xfrm>
            <a:off x="-1250470" y="4123168"/>
            <a:ext cx="3003978" cy="2175586"/>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7791382" y="3775793"/>
            <a:ext cx="1456524" cy="1343170"/>
            <a:chOff x="7791382" y="3775793"/>
            <a:chExt cx="1456524" cy="1343170"/>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51191" y="3715984"/>
              <a:ext cx="1336905" cy="1456524"/>
              <a:chOff x="7829880" y="162981"/>
              <a:chExt cx="1086240" cy="1251442"/>
            </a:xfrm>
          </p:grpSpPr>
          <p:grpSp>
            <p:nvGrpSpPr>
              <p:cNvPr id="98" name="กลุ่ม 97"/>
              <p:cNvGrpSpPr/>
              <p:nvPr/>
            </p:nvGrpSpPr>
            <p:grpSpPr>
              <a:xfrm rot="12247797">
                <a:off x="7829880" y="490763"/>
                <a:ext cx="1086240" cy="923660"/>
                <a:chOff x="1273574" y="1329063"/>
                <a:chExt cx="1086240" cy="923660"/>
              </a:xfrm>
            </p:grpSpPr>
            <p:sp>
              <p:nvSpPr>
                <p:cNvPr id="100" name="TextBox 99"/>
                <p:cNvSpPr txBox="1"/>
                <p:nvPr/>
              </p:nvSpPr>
              <p:spPr>
                <a:xfrm rot="1351072">
                  <a:off x="1335567" y="1329063"/>
                  <a:ext cx="364202" cy="523220"/>
                </a:xfrm>
                <a:prstGeom prst="rect">
                  <a:avLst/>
                </a:prstGeom>
                <a:noFill/>
              </p:spPr>
              <p:txBody>
                <a:bodyPr wrap="none" rtlCol="0">
                  <a:spAutoFit/>
                </a:bodyPr>
                <a:lstStyle/>
                <a:p>
                  <a:r>
                    <a:rPr lang="en-US" dirty="0">
                      <a:solidFill>
                        <a:schemeClr val="accent2">
                          <a:lumMod val="60000"/>
                          <a:lumOff val="40000"/>
                        </a:schemeClr>
                      </a:solidFill>
                      <a:latin typeface="Calibri" pitchFamily="34" charset="0"/>
                    </a:rPr>
                    <a:t>+</a:t>
                  </a:r>
                  <a:endParaRPr lang="th-TH" dirty="0">
                    <a:solidFill>
                      <a:schemeClr val="accent2">
                        <a:lumMod val="60000"/>
                        <a:lumOff val="40000"/>
                      </a:schemeClr>
                    </a:solidFill>
                    <a:latin typeface="Calibri" pitchFamily="34" charset="0"/>
                  </a:endParaRPr>
                </a:p>
              </p:txBody>
            </p:sp>
            <p:sp>
              <p:nvSpPr>
                <p:cNvPr id="101" name="TextBox 100"/>
                <p:cNvSpPr txBox="1"/>
                <p:nvPr/>
              </p:nvSpPr>
              <p:spPr>
                <a:xfrm rot="21389866">
                  <a:off x="2054968" y="1451304"/>
                  <a:ext cx="295916" cy="449549"/>
                </a:xfrm>
                <a:prstGeom prst="rect">
                  <a:avLst/>
                </a:prstGeom>
                <a:noFill/>
              </p:spPr>
              <p:txBody>
                <a:bodyPr wrap="none" rtlCol="0">
                  <a:spAutoFit/>
                </a:bodyPr>
                <a:lstStyle/>
                <a:p>
                  <a:r>
                    <a:rPr lang="en-US" dirty="0">
                      <a:solidFill>
                        <a:schemeClr val="accent5">
                          <a:lumMod val="20000"/>
                          <a:lumOff val="80000"/>
                        </a:schemeClr>
                      </a:solidFill>
                      <a:latin typeface="Calibri" pitchFamily="34" charset="0"/>
                    </a:rPr>
                    <a:t>+</a:t>
                  </a:r>
                  <a:endParaRPr lang="th-TH" dirty="0">
                    <a:solidFill>
                      <a:schemeClr val="accent5">
                        <a:lumMod val="20000"/>
                        <a:lumOff val="80000"/>
                      </a:schemeClr>
                    </a:solidFill>
                    <a:latin typeface="Calibri" pitchFamily="34" charset="0"/>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99" name="TextBox 98"/>
              <p:cNvSpPr txBox="1"/>
              <p:nvPr/>
            </p:nvSpPr>
            <p:spPr>
              <a:xfrm rot="13598869">
                <a:off x="7969101" y="83472"/>
                <a:ext cx="364202" cy="523220"/>
              </a:xfrm>
              <a:prstGeom prst="rect">
                <a:avLst/>
              </a:prstGeom>
              <a:noFill/>
            </p:spPr>
            <p:txBody>
              <a:bodyPr wrap="none" rtlCol="0">
                <a:spAutoFit/>
              </a:bodyPr>
              <a:lstStyle/>
              <a:p>
                <a:r>
                  <a:rPr lang="en-US" dirty="0">
                    <a:solidFill>
                      <a:schemeClr val="accent4">
                        <a:lumMod val="60000"/>
                        <a:lumOff val="40000"/>
                      </a:schemeClr>
                    </a:solidFill>
                    <a:latin typeface="Calibri" pitchFamily="34" charset="0"/>
                  </a:rPr>
                  <a:t>+</a:t>
                </a:r>
                <a:endParaRPr lang="th-TH" dirty="0">
                  <a:solidFill>
                    <a:schemeClr val="accent4">
                      <a:lumMod val="60000"/>
                      <a:lumOff val="40000"/>
                    </a:schemeClr>
                  </a:solidFill>
                  <a:latin typeface="Calibri" pitchFamily="34" charset="0"/>
                </a:endParaRPr>
              </a:p>
            </p:txBody>
          </p:sp>
        </p:grpSp>
      </p:grpSp>
      <p:sp>
        <p:nvSpPr>
          <p:cNvPr id="2" name="ชื่อเรื่อง 1"/>
          <p:cNvSpPr>
            <a:spLocks noGrp="1"/>
          </p:cNvSpPr>
          <p:nvPr>
            <p:ph type="title"/>
          </p:nvPr>
        </p:nvSpPr>
        <p:spPr>
          <a:xfrm>
            <a:off x="709150" y="548804"/>
            <a:ext cx="7772400" cy="1021556"/>
          </a:xfrm>
        </p:spPr>
        <p:txBody>
          <a:bodyPr anchor="t"/>
          <a:lstStyle>
            <a:lvl1pPr algn="ctr">
              <a:defRPr sz="4000"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475655" y="2180035"/>
            <a:ext cx="6270443" cy="1125140"/>
          </a:xfrm>
        </p:spPr>
        <p:txBody>
          <a:bodyPr anchor="b"/>
          <a:lstStyle>
            <a:lvl1pPr marL="0" indent="0">
              <a:buNone/>
              <a:defRPr sz="2000">
                <a:solidFill>
                  <a:schemeClr val="tx1">
                    <a:tint val="75000"/>
                  </a:schemeClr>
                </a:solidFill>
                <a:latin typeface="can_NongAor" pitchFamily="2" charset="0"/>
                <a:cs typeface="can_NongAor" pitchFamily="2"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spTree>
    <p:extLst>
      <p:ext uri="{BB962C8B-B14F-4D97-AF65-F5344CB8AC3E}">
        <p14:creationId xmlns:p14="http://schemas.microsoft.com/office/powerpoint/2010/main" val="2253352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45" name="กลุ่ม 44"/>
          <p:cNvGrpSpPr/>
          <p:nvPr userDrawn="1"/>
        </p:nvGrpSpPr>
        <p:grpSpPr>
          <a:xfrm>
            <a:off x="971600" y="645485"/>
            <a:ext cx="7467998" cy="3748057"/>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 name="กลุ่ม 8"/>
          <p:cNvGrpSpPr/>
          <p:nvPr userDrawn="1"/>
        </p:nvGrpSpPr>
        <p:grpSpPr>
          <a:xfrm>
            <a:off x="251519" y="267494"/>
            <a:ext cx="8568953" cy="4593166"/>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457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4648200" y="1779662"/>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58" name="เมฆ 57"/>
          <p:cNvSpPr/>
          <p:nvPr userDrawn="1"/>
        </p:nvSpPr>
        <p:spPr>
          <a:xfrm rot="20459731">
            <a:off x="-1250470" y="-989413"/>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9" name="กลุ่ม 58"/>
          <p:cNvGrpSpPr/>
          <p:nvPr userDrawn="1"/>
        </p:nvGrpSpPr>
        <p:grpSpPr>
          <a:xfrm>
            <a:off x="6526030" y="4635660"/>
            <a:ext cx="2261782" cy="45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4" name="กลุ่ม 63"/>
          <p:cNvGrpSpPr/>
          <p:nvPr userDrawn="1"/>
        </p:nvGrpSpPr>
        <p:grpSpPr>
          <a:xfrm>
            <a:off x="7394814" y="-989414"/>
            <a:ext cx="3003978" cy="2299973"/>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6075" y="267107"/>
            <a:ext cx="1229027" cy="1075398"/>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375914" y="3957148"/>
            <a:ext cx="3003978" cy="2175586"/>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457200" y="699542"/>
            <a:ext cx="8229600" cy="857250"/>
          </a:xfr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193418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251519" y="267494"/>
            <a:ext cx="8568953" cy="4593166"/>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p:txBody>
          <a:bodyPr/>
          <a:lstStyle/>
          <a:p>
            <a:fld id="{D32242DE-F0EE-4C77-B9C6-2A34B17B2D30}" type="datetimeFigureOut">
              <a:rPr lang="th-TH" smtClean="0"/>
              <a:t>05/12/67</a:t>
            </a:fld>
            <a:endParaRPr lang="th-TH"/>
          </a:p>
        </p:txBody>
      </p:sp>
      <p:sp>
        <p:nvSpPr>
          <p:cNvPr id="4" name="ตัวแทนท้ายกระดาษ 3"/>
          <p:cNvSpPr>
            <a:spLocks noGrp="1"/>
          </p:cNvSpPr>
          <p:nvPr>
            <p:ph type="ftr" sz="quarter" idx="11"/>
          </p:nvPr>
        </p:nvSpPr>
        <p:spPr/>
        <p:txBody>
          <a:bodyPr/>
          <a:lstStyle/>
          <a:p>
            <a:endParaRPr lang="th-TH"/>
          </a:p>
        </p:txBody>
      </p:sp>
      <p:sp>
        <p:nvSpPr>
          <p:cNvPr id="5" name="ตัวแทนหมายเลขภาพนิ่ง 4"/>
          <p:cNvSpPr>
            <a:spLocks noGrp="1"/>
          </p:cNvSpPr>
          <p:nvPr>
            <p:ph type="sldNum" sz="quarter" idx="12"/>
          </p:nvPr>
        </p:nvSpPr>
        <p:spPr/>
        <p:txBody>
          <a:bodyPr/>
          <a:lstStyle/>
          <a:p>
            <a:fld id="{87FAD50B-2507-4EF4-85F2-259190485B3F}" type="slidenum">
              <a:rPr lang="th-TH" smtClean="0"/>
              <a:t>‹#›</a:t>
            </a:fld>
            <a:endParaRPr lang="th-TH"/>
          </a:p>
        </p:txBody>
      </p:sp>
      <p:grpSp>
        <p:nvGrpSpPr>
          <p:cNvPr id="57" name="กลุ่ม 56"/>
          <p:cNvGrpSpPr/>
          <p:nvPr userDrawn="1"/>
        </p:nvGrpSpPr>
        <p:grpSpPr>
          <a:xfrm>
            <a:off x="293994" y="4635660"/>
            <a:ext cx="2261782" cy="45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2" name="กลุ่ม 61"/>
          <p:cNvGrpSpPr/>
          <p:nvPr userDrawn="1"/>
        </p:nvGrpSpPr>
        <p:grpSpPr>
          <a:xfrm>
            <a:off x="442007" y="1361178"/>
            <a:ext cx="1825737" cy="2966516"/>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5" name="กลุ่ม 64"/>
          <p:cNvGrpSpPr/>
          <p:nvPr userDrawn="1"/>
        </p:nvGrpSpPr>
        <p:grpSpPr>
          <a:xfrm>
            <a:off x="2573909" y="1361178"/>
            <a:ext cx="1819242" cy="2966516"/>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68" name="กลุ่ม 67"/>
          <p:cNvGrpSpPr/>
          <p:nvPr userDrawn="1"/>
        </p:nvGrpSpPr>
        <p:grpSpPr>
          <a:xfrm>
            <a:off x="4705811" y="1361178"/>
            <a:ext cx="1812747" cy="2966516"/>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1" name="กลุ่ม 70"/>
          <p:cNvGrpSpPr/>
          <p:nvPr userDrawn="1"/>
        </p:nvGrpSpPr>
        <p:grpSpPr>
          <a:xfrm>
            <a:off x="6837713" y="1361178"/>
            <a:ext cx="1806251" cy="2972054"/>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74" name="กลุ่ม 73"/>
          <p:cNvGrpSpPr/>
          <p:nvPr userDrawn="1"/>
        </p:nvGrpSpPr>
        <p:grpSpPr>
          <a:xfrm flipV="1">
            <a:off x="-183671" y="-1748730"/>
            <a:ext cx="9778964" cy="225974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291734" y="-245444"/>
            <a:ext cx="1171456" cy="117717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7829173" y="4366818"/>
            <a:ext cx="1288651" cy="79722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442007" y="383088"/>
            <a:ext cx="8229600" cy="857250"/>
          </a:xfrm>
        </p:spPr>
        <p:txBody>
          <a:bodyPr/>
          <a:lstStyle/>
          <a:p>
            <a:r>
              <a:rPr lang="th-TH"/>
              <a:t>คลิกเพื่อแก้ไขลักษณะชื่อเรื่องต้นแบบ</a:t>
            </a:r>
          </a:p>
        </p:txBody>
      </p:sp>
      <p:grpSp>
        <p:nvGrpSpPr>
          <p:cNvPr id="44" name="กลุ่ม 43"/>
          <p:cNvGrpSpPr/>
          <p:nvPr userDrawn="1"/>
        </p:nvGrpSpPr>
        <p:grpSpPr>
          <a:xfrm>
            <a:off x="323528" y="1020418"/>
            <a:ext cx="8409754" cy="3619896"/>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89" name="บวก 88"/>
          <p:cNvSpPr/>
          <p:nvPr userDrawn="1"/>
        </p:nvSpPr>
        <p:spPr>
          <a:xfrm rot="4506355">
            <a:off x="2359681" y="251628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403337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251519" y="267494"/>
            <a:ext cx="8568953" cy="4593166"/>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p:txBody>
          <a:bodyPr/>
          <a:lstStyle/>
          <a:p>
            <a:fld id="{D32242DE-F0EE-4C77-B9C6-2A34B17B2D30}" type="datetimeFigureOut">
              <a:rPr lang="th-TH" smtClean="0"/>
              <a:t>05/12/67</a:t>
            </a:fld>
            <a:endParaRPr lang="th-TH"/>
          </a:p>
        </p:txBody>
      </p:sp>
      <p:sp>
        <p:nvSpPr>
          <p:cNvPr id="3" name="ตัวแทนท้ายกระดาษ 2"/>
          <p:cNvSpPr>
            <a:spLocks noGrp="1"/>
          </p:cNvSpPr>
          <p:nvPr>
            <p:ph type="ftr" sz="quarter" idx="11"/>
          </p:nvPr>
        </p:nvSpPr>
        <p:spPr/>
        <p:txBody>
          <a:bodyPr/>
          <a:lstStyle/>
          <a:p>
            <a:endParaRPr lang="th-TH"/>
          </a:p>
        </p:txBody>
      </p:sp>
      <p:sp>
        <p:nvSpPr>
          <p:cNvPr id="4" name="ตัวแทนหมายเลขภาพนิ่ง 3"/>
          <p:cNvSpPr>
            <a:spLocks noGrp="1"/>
          </p:cNvSpPr>
          <p:nvPr>
            <p:ph type="sldNum" sz="quarter" idx="12"/>
          </p:nvPr>
        </p:nvSpPr>
        <p:spPr/>
        <p:txBody>
          <a:bodyPr/>
          <a:lstStyle/>
          <a:p>
            <a:fld id="{87FAD50B-2507-4EF4-85F2-259190485B3F}" type="slidenum">
              <a:rPr lang="th-TH" smtClean="0"/>
              <a:t>‹#›</a:t>
            </a:fld>
            <a:endParaRPr lang="th-TH"/>
          </a:p>
        </p:txBody>
      </p:sp>
      <p:grpSp>
        <p:nvGrpSpPr>
          <p:cNvPr id="130" name="กลุ่ม 129"/>
          <p:cNvGrpSpPr/>
          <p:nvPr userDrawn="1"/>
        </p:nvGrpSpPr>
        <p:grpSpPr>
          <a:xfrm>
            <a:off x="971600" y="645485"/>
            <a:ext cx="7467998" cy="3748057"/>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4" name="กลุ่ม 143"/>
          <p:cNvGrpSpPr/>
          <p:nvPr userDrawn="1"/>
        </p:nvGrpSpPr>
        <p:grpSpPr>
          <a:xfrm>
            <a:off x="6464078" y="51470"/>
            <a:ext cx="2261782" cy="45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49" name="กลุ่ม 148"/>
          <p:cNvGrpSpPr/>
          <p:nvPr userDrawn="1"/>
        </p:nvGrpSpPr>
        <p:grpSpPr>
          <a:xfrm>
            <a:off x="7206564" y="3029932"/>
            <a:ext cx="3003978" cy="3475185"/>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375914" y="3804533"/>
            <a:ext cx="3003978" cy="2451668"/>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085994" y="-1087793"/>
            <a:ext cx="3399844" cy="2175586"/>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1560325" y="2564077"/>
            <a:ext cx="5675971" cy="1102519"/>
          </a:xfr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335596" y="1096847"/>
            <a:ext cx="6400800" cy="1314450"/>
          </a:xfrm>
        </p:spPr>
        <p:txBody>
          <a:bodyPr/>
          <a:lstStyle>
            <a:lvl1pPr marL="0" indent="0" algn="ctr">
              <a:buNone/>
              <a:defRPr>
                <a:solidFill>
                  <a:schemeClr val="accent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12867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11" name="กลุ่ม 10"/>
          <p:cNvGrpSpPr/>
          <p:nvPr userDrawn="1"/>
        </p:nvGrpSpPr>
        <p:grpSpPr>
          <a:xfrm>
            <a:off x="251519" y="267494"/>
            <a:ext cx="8568953" cy="4593166"/>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312765" y="42494"/>
            <a:ext cx="2261782" cy="45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65" name="เมฆ 64"/>
          <p:cNvSpPr/>
          <p:nvPr userDrawn="1"/>
        </p:nvSpPr>
        <p:spPr>
          <a:xfrm rot="18660748" flipH="1">
            <a:off x="7481179" y="3772866"/>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7932313" y="3930467"/>
            <a:ext cx="1171456" cy="117717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7642010" y="-1124178"/>
            <a:ext cx="3003978" cy="2175586"/>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0204" y="4079447"/>
            <a:ext cx="1288651" cy="108459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971600" y="645485"/>
            <a:ext cx="7467998" cy="3748057"/>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2" name="ชื่อเรื่อง 1"/>
          <p:cNvSpPr>
            <a:spLocks noGrp="1"/>
          </p:cNvSpPr>
          <p:nvPr>
            <p:ph type="title"/>
          </p:nvPr>
        </p:nvSpPr>
        <p:spPr>
          <a:xfrm>
            <a:off x="457200" y="205979"/>
            <a:ext cx="8229600" cy="857250"/>
          </a:xfr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p:txBody>
          <a:bodyPr/>
          <a:lstStyle/>
          <a:p>
            <a:fld id="{D32242DE-F0EE-4C77-B9C6-2A34B17B2D30}" type="datetimeFigureOut">
              <a:rPr lang="th-TH" smtClean="0"/>
              <a:t>05/12/67</a:t>
            </a:fld>
            <a:endParaRPr lang="th-TH"/>
          </a:p>
        </p:txBody>
      </p:sp>
      <p:sp>
        <p:nvSpPr>
          <p:cNvPr id="8" name="ตัวแทนท้ายกระดาษ 7"/>
          <p:cNvSpPr>
            <a:spLocks noGrp="1"/>
          </p:cNvSpPr>
          <p:nvPr>
            <p:ph type="ftr" sz="quarter" idx="11"/>
          </p:nvPr>
        </p:nvSpPr>
        <p:spPr/>
        <p:txBody>
          <a:bodyPr/>
          <a:lstStyle/>
          <a:p>
            <a:endParaRPr lang="th-TH"/>
          </a:p>
        </p:txBody>
      </p:sp>
      <p:sp>
        <p:nvSpPr>
          <p:cNvPr id="9" name="ตัวแทนหมายเลขภาพนิ่ง 8"/>
          <p:cNvSpPr>
            <a:spLocks noGrp="1"/>
          </p:cNvSpPr>
          <p:nvPr>
            <p:ph type="sldNum" sz="quarter" idx="12"/>
          </p:nvPr>
        </p:nvSpPr>
        <p:spPr/>
        <p:txBody>
          <a:bodyPr/>
          <a:lstStyle/>
          <a:p>
            <a:fld id="{87FAD50B-2507-4EF4-85F2-259190485B3F}" type="slidenum">
              <a:rPr lang="th-TH" smtClean="0"/>
              <a:t>‹#›</a:t>
            </a:fld>
            <a:endParaRPr lang="th-TH"/>
          </a:p>
        </p:txBody>
      </p:sp>
    </p:spTree>
    <p:extLst>
      <p:ext uri="{BB962C8B-B14F-4D97-AF65-F5344CB8AC3E}">
        <p14:creationId xmlns:p14="http://schemas.microsoft.com/office/powerpoint/2010/main" val="383586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18497"/>
            <a:ext cx="9144000" cy="516199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971600" y="645485"/>
            <a:ext cx="7467998" cy="3748057"/>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9" name="กลุ่ม 98"/>
          <p:cNvGrpSpPr/>
          <p:nvPr userDrawn="1"/>
        </p:nvGrpSpPr>
        <p:grpSpPr>
          <a:xfrm>
            <a:off x="6526030" y="4635660"/>
            <a:ext cx="2261782" cy="45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userDrawn="1"/>
        </p:nvGrpSpPr>
        <p:grpSpPr>
          <a:xfrm>
            <a:off x="7474451" y="-1280294"/>
            <a:ext cx="3003978" cy="2175586"/>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085994" y="3810406"/>
            <a:ext cx="3003978" cy="2679572"/>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250470" y="-1172980"/>
            <a:ext cx="3003978" cy="253281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p:txBody>
          <a:bodyPr/>
          <a:lstStyle/>
          <a:p>
            <a:fld id="{D32242DE-F0EE-4C77-B9C6-2A34B17B2D30}" type="datetimeFigureOut">
              <a:rPr lang="th-TH" smtClean="0"/>
              <a:t>05/12/67</a:t>
            </a:fld>
            <a:endParaRPr lang="th-TH"/>
          </a:p>
        </p:txBody>
      </p:sp>
      <p:sp>
        <p:nvSpPr>
          <p:cNvPr id="6" name="ตัวแทนท้ายกระดาษ 5"/>
          <p:cNvSpPr>
            <a:spLocks noGrp="1"/>
          </p:cNvSpPr>
          <p:nvPr>
            <p:ph type="ftr" sz="quarter" idx="11"/>
          </p:nvPr>
        </p:nvSpPr>
        <p:spPr/>
        <p:txBody>
          <a:bodyPr/>
          <a:lstStyle/>
          <a:p>
            <a:endParaRPr lang="th-TH"/>
          </a:p>
        </p:txBody>
      </p:sp>
      <p:sp>
        <p:nvSpPr>
          <p:cNvPr id="7" name="ตัวแทนหมายเลขภาพนิ่ง 6"/>
          <p:cNvSpPr>
            <a:spLocks noGrp="1"/>
          </p:cNvSpPr>
          <p:nvPr>
            <p:ph type="sldNum" sz="quarter" idx="12"/>
          </p:nvPr>
        </p:nvSpPr>
        <p:spPr/>
        <p:txBody>
          <a:bodyPr/>
          <a:lstStyle/>
          <a:p>
            <a:fld id="{87FAD50B-2507-4EF4-85F2-259190485B3F}" type="slidenum">
              <a:rPr lang="th-TH" smtClean="0"/>
              <a:t>‹#›</a:t>
            </a:fld>
            <a:endParaRPr lang="th-TH"/>
          </a:p>
        </p:txBody>
      </p:sp>
      <p:sp>
        <p:nvSpPr>
          <p:cNvPr id="2" name="ชื่อเรื่อง 1"/>
          <p:cNvSpPr>
            <a:spLocks noGrp="1"/>
          </p:cNvSpPr>
          <p:nvPr>
            <p:ph type="title"/>
          </p:nvPr>
        </p:nvSpPr>
        <p:spPr>
          <a:xfrm>
            <a:off x="2102219" y="355183"/>
            <a:ext cx="6718253" cy="1004648"/>
          </a:xfrm>
        </p:spPr>
        <p:txBody>
          <a:bodyPr anchor="b">
            <a:noAutofit/>
          </a:bodyPr>
          <a:lstStyle>
            <a:lvl1pPr algn="l">
              <a:defRPr sz="36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3575050" y="1491631"/>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457201" y="1491631"/>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3598841" y="2310366"/>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480992" y="2310366"/>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3618196" y="3164493"/>
            <a:ext cx="5034195" cy="720080"/>
          </a:xfrm>
        </p:spPr>
        <p:txBody>
          <a:bodyPr>
            <a:normAutofit/>
          </a:bodyPr>
          <a:lstStyle>
            <a:lvl1pPr>
              <a:defRPr sz="2000">
                <a:latin typeface="can_NongAor" pitchFamily="2" charset="0"/>
                <a:cs typeface="can_NongAor" pitchFamily="2"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500347" y="3164493"/>
            <a:ext cx="2962671" cy="720080"/>
          </a:xfrm>
        </p:spPr>
        <p:txBody>
          <a:bodyPr>
            <a:noAutofit/>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296894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image" Target="../media/image1.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image" Target="../media/image3.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ตัวแทนชื่อเรื่อง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4" name="ตัวแทนวันที่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D32242DE-F0EE-4C77-B9C6-2A34B17B2D30}" type="datetimeFigureOut">
              <a:rPr lang="th-TH" smtClean="0"/>
              <a:t>05/12/67</a:t>
            </a:fld>
            <a:endParaRPr lang="th-TH"/>
          </a:p>
        </p:txBody>
      </p:sp>
      <p:sp>
        <p:nvSpPr>
          <p:cNvPr id="5" name="ตัวแทนท้ายกระดาษ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ตัวแทนหมายเลขภาพนิ่ง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7FAD50B-2507-4EF4-85F2-259190485B3F}" type="slidenum">
              <a:rPr lang="th-TH" smtClean="0"/>
              <a:t>‹#›</a:t>
            </a:fld>
            <a:endParaRPr lang="th-TH"/>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28"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9">
                  <a:extLst>
                    <a:ext uri="{A12FA001-AC4F-418D-AE19-62706E023703}">
                      <ahyp:hlinkClr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1539155" y="126801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30"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14599094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4" r:id="rId6"/>
    <p:sldLayoutId id="2147483655" r:id="rId7"/>
    <p:sldLayoutId id="2147483653" r:id="rId8"/>
    <p:sldLayoutId id="2147483656" r:id="rId9"/>
    <p:sldLayoutId id="2147483657"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 id="2147483687" r:id="rId25"/>
  </p:sldLayoutIdLst>
  <p:txStyles>
    <p:titleStyle>
      <a:lvl1pPr algn="ctr" defTabSz="914400" rtl="0" eaLnBrk="1" latinLnBrk="0" hangingPunct="1">
        <a:spcBef>
          <a:spcPct val="0"/>
        </a:spcBef>
        <a:buNone/>
        <a:defRPr sz="4400" kern="1200">
          <a:solidFill>
            <a:schemeClr val="accent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4"/>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4"/>
          </a:solidFill>
          <a:latin typeface="can_NongAor" pitchFamily="2" charset="0"/>
          <a:ea typeface="+mn-ea"/>
          <a:cs typeface="can_NongAor" pitchFamily="2" charset="0"/>
        </a:defRPr>
      </a:lvl2pPr>
      <a:lvl3pPr marL="1143000" indent="-228600" algn="l" defTabSz="914400" rtl="0" eaLnBrk="1" latinLnBrk="0" hangingPunct="1">
        <a:spcBef>
          <a:spcPct val="20000"/>
        </a:spcBef>
        <a:buFont typeface="Arial" pitchFamily="34" charset="0"/>
        <a:buChar char="•"/>
        <a:defRPr sz="2400" kern="1200">
          <a:solidFill>
            <a:schemeClr val="accent4"/>
          </a:solidFill>
          <a:latin typeface="can_NongAor" pitchFamily="2" charset="0"/>
          <a:ea typeface="+mn-ea"/>
          <a:cs typeface="can_NongAor" pitchFamily="2" charset="0"/>
        </a:defRPr>
      </a:lvl3pPr>
      <a:lvl4pPr marL="16002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4pPr>
      <a:lvl5pPr marL="2057400" indent="-228600" algn="l" defTabSz="914400" rtl="0" eaLnBrk="1" latinLnBrk="0" hangingPunct="1">
        <a:spcBef>
          <a:spcPct val="20000"/>
        </a:spcBef>
        <a:buFont typeface="Arial" pitchFamily="34" charset="0"/>
        <a:buChar char="»"/>
        <a:defRPr sz="2000" kern="1200">
          <a:solidFill>
            <a:schemeClr val="accent4"/>
          </a:solidFill>
          <a:latin typeface="can_NongAor" pitchFamily="2" charset="0"/>
          <a:ea typeface="+mn-ea"/>
          <a:cs typeface="can_NongAor" pitchFamily="2"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h-TH"/>
      </a:defPPr>
      <a:lvl1pPr marL="0" algn="l" defTabSz="914400" rtl="0" eaLnBrk="1" latinLnBrk="0" hangingPunct="1">
        <a:defRPr sz="2800" kern="1200">
          <a:solidFill>
            <a:schemeClr val="tx1"/>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2700"/>
              <a:buFont typeface="Luckiest Guy" panose="02000506000000020004"/>
              <a:buNone/>
              <a:defRPr sz="2700">
                <a:solidFill>
                  <a:schemeClr val="dk1"/>
                </a:solidFill>
                <a:latin typeface="Luckiest Guy" panose="02000506000000020004"/>
                <a:ea typeface="Luckiest Guy" panose="02000506000000020004"/>
                <a:cs typeface="Luckiest Guy" panose="02000506000000020004"/>
                <a:sym typeface="Luckiest Guy" panose="02000506000000020004"/>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798400"/>
            <a:ext cx="8520600" cy="24741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121705" tIns="121705" rIns="121705" bIns="121705" anchor="ctr" anchorCtr="0">
            <a:norm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pPr defTabSz="685800">
              <a:buClr>
                <a:srgbClr val="000000"/>
              </a:buClr>
            </a:pPr>
            <a:fld id="{00000000-1234-1234-1234-123412341234}" type="slidenum">
              <a:rPr lang="en-GB" kern="0" smtClean="0">
                <a:solidFill>
                  <a:srgbClr val="45127E"/>
                </a:solidFill>
                <a:cs typeface="Arial" panose="020B0604020202020204"/>
                <a:sym typeface="Arial" panose="020B0604020202020204"/>
              </a:rPr>
              <a:pPr defTabSz="685800">
                <a:buClr>
                  <a:srgbClr val="000000"/>
                </a:buClr>
              </a:pPr>
              <a:t>‹#›</a:t>
            </a:fld>
            <a:endParaRPr lang="en-GB" kern="0">
              <a:solidFill>
                <a:srgbClr val="45127E"/>
              </a:solidFill>
              <a:cs typeface="Arial" panose="020B0604020202020204"/>
              <a:sym typeface="Arial" panose="020B0604020202020204"/>
            </a:endParaRPr>
          </a:p>
        </p:txBody>
      </p:sp>
      <p:pic>
        <p:nvPicPr>
          <p:cNvPr id="5" name="Picture 4">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7667"/>
          <a:stretch/>
        </p:blipFill>
        <p:spPr>
          <a:xfrm>
            <a:off x="-1539154" y="-165806"/>
            <a:ext cx="1639685" cy="1738054"/>
          </a:xfrm>
          <a:prstGeom prst="rect">
            <a:avLst/>
          </a:prstGeom>
        </p:spPr>
      </p:pic>
      <p:pic>
        <p:nvPicPr>
          <p:cNvPr id="9" name="Picture 8">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8142"/>
          <a:stretch/>
        </p:blipFill>
        <p:spPr>
          <a:xfrm>
            <a:off x="1212098" y="5843588"/>
            <a:ext cx="1368007" cy="1501864"/>
          </a:xfrm>
          <a:prstGeom prst="rect">
            <a:avLst/>
          </a:prstGeom>
        </p:spPr>
      </p:pic>
      <p:sp>
        <p:nvSpPr>
          <p:cNvPr id="10" name="TextBox 3">
            <a:extLst>
              <a:ext uri="{FF2B5EF4-FFF2-40B4-BE49-F238E27FC236}">
                <a16:creationId xmlns:a16="http://schemas.microsoft.com/office/drawing/2014/main" id="{F9034237-DA06-4066-849E-00A115FF4EA1}"/>
              </a:ext>
            </a:extLst>
          </p:cNvPr>
          <p:cNvSpPr txBox="1"/>
          <p:nvPr userDrawn="1"/>
        </p:nvSpPr>
        <p:spPr>
          <a:xfrm>
            <a:off x="2286000" y="6823964"/>
            <a:ext cx="4671138" cy="71558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35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35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kumimoji="0" lang="en-US" sz="135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35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35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076260" y="709692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1482519" y="-19894173"/>
            <a:ext cx="1639685" cy="2788313"/>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868882" y="-19894173"/>
            <a:ext cx="1639685" cy="2788313"/>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647338" y="21882478"/>
            <a:ext cx="1639685" cy="2788313"/>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8537005" y="21882477"/>
            <a:ext cx="1639685" cy="2788313"/>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7695508" y="-606851"/>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427587" y="4552950"/>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135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35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1539155" y="1268016"/>
            <a:ext cx="1639685" cy="59055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3383325" y="-14495067"/>
            <a:ext cx="2720648" cy="3571253"/>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3383325" y="17753862"/>
            <a:ext cx="2720648" cy="3571253"/>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9356847" y="-14495067"/>
            <a:ext cx="2720648" cy="3571253"/>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0568" r="10051"/>
          <a:stretch/>
        </p:blipFill>
        <p:spPr>
          <a:xfrm>
            <a:off x="39554200" y="17753862"/>
            <a:ext cx="2720648" cy="3571253"/>
          </a:xfrm>
          <a:prstGeom prst="rect">
            <a:avLst/>
          </a:prstGeom>
        </p:spPr>
      </p:pic>
    </p:spTree>
    <p:extLst>
      <p:ext uri="{BB962C8B-B14F-4D97-AF65-F5344CB8AC3E}">
        <p14:creationId xmlns:p14="http://schemas.microsoft.com/office/powerpoint/2010/main" val="4122907731"/>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2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6.pn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image" Target="../media/image10.png"/><Relationship Id="rId4" Type="http://schemas.openxmlformats.org/officeDocument/2006/relationships/image" Target="../media/image59.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82.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6.png"/><Relationship Id="rId3" Type="http://schemas.openxmlformats.org/officeDocument/2006/relationships/image" Target="../media/image12.png"/><Relationship Id="rId7" Type="http://schemas.openxmlformats.org/officeDocument/2006/relationships/image" Target="../media/image5.png"/><Relationship Id="rId12" Type="http://schemas.openxmlformats.org/officeDocument/2006/relationships/image" Target="../media/image8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83.png"/><Relationship Id="rId10" Type="http://schemas.openxmlformats.org/officeDocument/2006/relationships/image" Target="../media/image86.png"/><Relationship Id="rId4" Type="http://schemas.openxmlformats.org/officeDocument/2006/relationships/image" Target="../media/image62.png"/><Relationship Id="rId9"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66.GIF"/><Relationship Id="rId13" Type="http://schemas.openxmlformats.org/officeDocument/2006/relationships/image" Target="../media/image70.png"/><Relationship Id="rId18" Type="http://schemas.openxmlformats.org/officeDocument/2006/relationships/image" Target="../media/image73.png"/><Relationship Id="rId26" Type="http://schemas.openxmlformats.org/officeDocument/2006/relationships/image" Target="../media/image78.png"/><Relationship Id="rId3" Type="http://schemas.openxmlformats.org/officeDocument/2006/relationships/slideLayout" Target="../slideLayouts/slideLayout28.xml"/><Relationship Id="rId21" Type="http://schemas.openxmlformats.org/officeDocument/2006/relationships/image" Target="../media/image75.png"/><Relationship Id="rId7" Type="http://schemas.openxmlformats.org/officeDocument/2006/relationships/image" Target="../media/image65.GIF"/><Relationship Id="rId12" Type="http://schemas.openxmlformats.org/officeDocument/2006/relationships/image" Target="../media/image69.png"/><Relationship Id="rId17" Type="http://schemas.openxmlformats.org/officeDocument/2006/relationships/slide" Target="slide6.xml"/><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72.png"/><Relationship Id="rId20" Type="http://schemas.openxmlformats.org/officeDocument/2006/relationships/image" Target="../media/image74.png"/><Relationship Id="rId29" Type="http://schemas.openxmlformats.org/officeDocument/2006/relationships/slide" Target="slide9.xml"/><Relationship Id="rId1" Type="http://schemas.microsoft.com/office/2007/relationships/media" Target="../media/media1.mp3"/><Relationship Id="rId6" Type="http://schemas.openxmlformats.org/officeDocument/2006/relationships/image" Target="../media/image64.png"/><Relationship Id="rId11" Type="http://schemas.openxmlformats.org/officeDocument/2006/relationships/image" Target="../media/image68.GIF"/><Relationship Id="rId24" Type="http://schemas.openxmlformats.org/officeDocument/2006/relationships/image" Target="../media/image77.png"/><Relationship Id="rId5" Type="http://schemas.openxmlformats.org/officeDocument/2006/relationships/image" Target="../media/image63.jpeg"/><Relationship Id="rId15" Type="http://schemas.openxmlformats.org/officeDocument/2006/relationships/slide" Target="slide4.xml"/><Relationship Id="rId23" Type="http://schemas.openxmlformats.org/officeDocument/2006/relationships/image" Target="../media/image76.png"/><Relationship Id="rId28" Type="http://schemas.openxmlformats.org/officeDocument/2006/relationships/image" Target="../media/image79.png"/><Relationship Id="rId10" Type="http://schemas.microsoft.com/office/2007/relationships/hdphoto" Target="../media/hdphoto10.wdp"/><Relationship Id="rId19" Type="http://schemas.openxmlformats.org/officeDocument/2006/relationships/slide" Target="slide8.xml"/><Relationship Id="rId4" Type="http://schemas.openxmlformats.org/officeDocument/2006/relationships/notesSlide" Target="../notesSlides/notesSlide2.xml"/><Relationship Id="rId9" Type="http://schemas.openxmlformats.org/officeDocument/2006/relationships/image" Target="../media/image67.png"/><Relationship Id="rId14" Type="http://schemas.openxmlformats.org/officeDocument/2006/relationships/image" Target="../media/image71.png"/><Relationship Id="rId22" Type="http://schemas.openxmlformats.org/officeDocument/2006/relationships/slide" Target="slide7.xml"/><Relationship Id="rId27" Type="http://schemas.microsoft.com/office/2007/relationships/hdphoto" Target="../media/hdphoto12.wdp"/><Relationship Id="rId30"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3.jpeg"/><Relationship Id="rId1" Type="http://schemas.openxmlformats.org/officeDocument/2006/relationships/slideLayout" Target="../slideLayouts/slideLayout28.xml"/><Relationship Id="rId4" Type="http://schemas.openxmlformats.org/officeDocument/2006/relationships/image" Target="../media/image68.GIF"/></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57.png"/><Relationship Id="rId1" Type="http://schemas.openxmlformats.org/officeDocument/2006/relationships/slideLayout" Target="../slideLayouts/slideLayout34.xml"/><Relationship Id="rId6" Type="http://schemas.openxmlformats.org/officeDocument/2006/relationships/image" Target="../media/image60.png"/><Relationship Id="rId11" Type="http://schemas.openxmlformats.org/officeDocument/2006/relationships/image" Target="../media/image59.png"/><Relationship Id="rId5" Type="http://schemas.openxmlformats.org/officeDocument/2006/relationships/image" Target="../media/image6.png"/><Relationship Id="rId10" Type="http://schemas.openxmlformats.org/officeDocument/2006/relationships/image" Target="../media/image58.png"/><Relationship Id="rId4" Type="http://schemas.openxmlformats.org/officeDocument/2006/relationships/image" Target="../media/image5.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รูปภาพ 75">
            <a:extLst>
              <a:ext uri="{FF2B5EF4-FFF2-40B4-BE49-F238E27FC236}">
                <a16:creationId xmlns:a16="http://schemas.microsoft.com/office/drawing/2014/main" id="{65717D04-D1D5-4895-AC95-4E989CA95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3"/>
          <a:stretch/>
        </p:blipFill>
        <p:spPr>
          <a:xfrm>
            <a:off x="5093035" y="93351"/>
            <a:ext cx="2601406" cy="2706665"/>
          </a:xfrm>
          <a:prstGeom prst="rect">
            <a:avLst/>
          </a:prstGeom>
        </p:spPr>
      </p:pic>
      <p:grpSp>
        <p:nvGrpSpPr>
          <p:cNvPr id="58" name="กลุ่ม 57"/>
          <p:cNvGrpSpPr/>
          <p:nvPr/>
        </p:nvGrpSpPr>
        <p:grpSpPr>
          <a:xfrm>
            <a:off x="3465577" y="3927160"/>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th-TH" dirty="0"/>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endParaRPr lang="th-TH" dirty="0"/>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endParaRPr lang="th-TH" dirty="0"/>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th-TH" dirty="0"/>
            </a:p>
          </p:txBody>
        </p:sp>
      </p:grpSp>
      <p:grpSp>
        <p:nvGrpSpPr>
          <p:cNvPr id="43" name="กลุ่ม 42"/>
          <p:cNvGrpSpPr/>
          <p:nvPr/>
        </p:nvGrpSpPr>
        <p:grpSpPr>
          <a:xfrm>
            <a:off x="1706661" y="476010"/>
            <a:ext cx="4917295" cy="2175554"/>
            <a:chOff x="1652816" y="476010"/>
            <a:chExt cx="4917295" cy="2175554"/>
          </a:xfrm>
        </p:grpSpPr>
        <p:sp>
          <p:nvSpPr>
            <p:cNvPr id="50" name="TextBox 49"/>
            <p:cNvSpPr txBox="1"/>
            <p:nvPr/>
          </p:nvSpPr>
          <p:spPr>
            <a:xfrm>
              <a:off x="1652816" y="757730"/>
              <a:ext cx="2717411" cy="707886"/>
            </a:xfrm>
            <a:prstGeom prst="rect">
              <a:avLst/>
            </a:prstGeom>
            <a:noFill/>
          </p:spPr>
          <p:txBody>
            <a:bodyPr wrap="none" rtlCol="0">
              <a:spAutoFit/>
              <a:scene3d>
                <a:camera prst="orthographicFront"/>
                <a:lightRig rig="threePt" dir="t"/>
              </a:scene3d>
              <a:sp3d extrusionH="57150">
                <a:bevelT w="57150" h="38100" prst="artDeco"/>
              </a:sp3d>
            </a:bodyPr>
            <a:lstStyle/>
            <a:p>
              <a:pPr algn="ctr"/>
              <a:r>
                <a:rPr lang="en-US" sz="4000" dirty="0">
                  <a:solidFill>
                    <a:srgbClr val="FABE00"/>
                  </a:solidFill>
                  <a:effectLst>
                    <a:glow rad="101600">
                      <a:schemeClr val="accent4">
                        <a:lumMod val="50000"/>
                        <a:alpha val="60000"/>
                      </a:schemeClr>
                    </a:glow>
                  </a:effectLst>
                  <a:latin typeface="UTM Flavour" panose="02040603050506020204" pitchFamily="18" charset="0"/>
                  <a:cs typeface="milk tea Med" pitchFamily="2" charset="-34"/>
                </a:rPr>
                <a:t>LUYỆN TẬP</a:t>
              </a:r>
            </a:p>
          </p:txBody>
        </p:sp>
        <p:pic>
          <p:nvPicPr>
            <p:cNvPr id="81" name="รูปภาพ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16553">
              <a:off x="6199966" y="476010"/>
              <a:ext cx="370145" cy="437615"/>
            </a:xfrm>
            <a:prstGeom prst="rect">
              <a:avLst/>
            </a:prstGeom>
            <a:effectLst>
              <a:innerShdw blurRad="63500" dist="50800" dir="2700000">
                <a:srgbClr val="FFC000">
                  <a:alpha val="50000"/>
                </a:srgbClr>
              </a:innerShdw>
            </a:effectLst>
          </p:spPr>
        </p:pic>
        <p:pic>
          <p:nvPicPr>
            <p:cNvPr id="94" name="รูปภาพ 9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38316" flipH="1">
              <a:off x="3165445" y="2432756"/>
              <a:ext cx="185073" cy="218808"/>
            </a:xfrm>
            <a:prstGeom prst="rect">
              <a:avLst/>
            </a:prstGeom>
            <a:effectLst>
              <a:innerShdw blurRad="63500" dist="50800" dir="2700000">
                <a:srgbClr val="FFC000">
                  <a:alpha val="50000"/>
                </a:srgbClr>
              </a:innerShdw>
            </a:effectLst>
          </p:spPr>
        </p:pic>
      </p:grpSp>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42" name="รูปแบบอิสระ 41"/>
          <p:cNvSpPr/>
          <p:nvPr/>
        </p:nvSpPr>
        <p:spPr>
          <a:xfrm>
            <a:off x="1583886" y="2122066"/>
            <a:ext cx="5382550" cy="1189932"/>
          </a:xfrm>
          <a:custGeom>
            <a:avLst/>
            <a:gdLst>
              <a:gd name="connsiteX0" fmla="*/ 0 w 1899138"/>
              <a:gd name="connsiteY0" fmla="*/ 211101 h 271391"/>
              <a:gd name="connsiteX1" fmla="*/ 80387 w 1899138"/>
              <a:gd name="connsiteY1" fmla="*/ 20182 h 271391"/>
              <a:gd name="connsiteX2" fmla="*/ 100483 w 1899138"/>
              <a:gd name="connsiteY2" fmla="*/ 221149 h 271391"/>
              <a:gd name="connsiteX3" fmla="*/ 200967 w 1899138"/>
              <a:gd name="connsiteY3" fmla="*/ 86 h 271391"/>
              <a:gd name="connsiteX4" fmla="*/ 211015 w 1899138"/>
              <a:gd name="connsiteY4" fmla="*/ 231198 h 271391"/>
              <a:gd name="connsiteX5" fmla="*/ 321547 w 1899138"/>
              <a:gd name="connsiteY5" fmla="*/ 86 h 271391"/>
              <a:gd name="connsiteX6" fmla="*/ 311499 w 1899138"/>
              <a:gd name="connsiteY6" fmla="*/ 221149 h 271391"/>
              <a:gd name="connsiteX7" fmla="*/ 401934 w 1899138"/>
              <a:gd name="connsiteY7" fmla="*/ 20182 h 271391"/>
              <a:gd name="connsiteX8" fmla="*/ 422031 w 1899138"/>
              <a:gd name="connsiteY8" fmla="*/ 211101 h 271391"/>
              <a:gd name="connsiteX9" fmla="*/ 542611 w 1899138"/>
              <a:gd name="connsiteY9" fmla="*/ 20182 h 271391"/>
              <a:gd name="connsiteX10" fmla="*/ 572756 w 1899138"/>
              <a:gd name="connsiteY10" fmla="*/ 241246 h 271391"/>
              <a:gd name="connsiteX11" fmla="*/ 653143 w 1899138"/>
              <a:gd name="connsiteY11" fmla="*/ 30231 h 271391"/>
              <a:gd name="connsiteX12" fmla="*/ 683288 w 1899138"/>
              <a:gd name="connsiteY12" fmla="*/ 271391 h 271391"/>
              <a:gd name="connsiteX13" fmla="*/ 763675 w 1899138"/>
              <a:gd name="connsiteY13" fmla="*/ 30231 h 271391"/>
              <a:gd name="connsiteX14" fmla="*/ 813916 w 1899138"/>
              <a:gd name="connsiteY14" fmla="*/ 231198 h 271391"/>
              <a:gd name="connsiteX15" fmla="*/ 904352 w 1899138"/>
              <a:gd name="connsiteY15" fmla="*/ 20182 h 271391"/>
              <a:gd name="connsiteX16" fmla="*/ 934497 w 1899138"/>
              <a:gd name="connsiteY16" fmla="*/ 241246 h 271391"/>
              <a:gd name="connsiteX17" fmla="*/ 1014883 w 1899138"/>
              <a:gd name="connsiteY17" fmla="*/ 50327 h 271391"/>
              <a:gd name="connsiteX18" fmla="*/ 1045029 w 1899138"/>
              <a:gd name="connsiteY18" fmla="*/ 251295 h 271391"/>
              <a:gd name="connsiteX19" fmla="*/ 1115367 w 1899138"/>
              <a:gd name="connsiteY19" fmla="*/ 50327 h 271391"/>
              <a:gd name="connsiteX20" fmla="*/ 1135464 w 1899138"/>
              <a:gd name="connsiteY20" fmla="*/ 221149 h 271391"/>
              <a:gd name="connsiteX21" fmla="*/ 1235947 w 1899138"/>
              <a:gd name="connsiteY21" fmla="*/ 10134 h 271391"/>
              <a:gd name="connsiteX22" fmla="*/ 1256044 w 1899138"/>
              <a:gd name="connsiteY22" fmla="*/ 211101 h 271391"/>
              <a:gd name="connsiteX23" fmla="*/ 1356527 w 1899138"/>
              <a:gd name="connsiteY23" fmla="*/ 86 h 271391"/>
              <a:gd name="connsiteX24" fmla="*/ 1356527 w 1899138"/>
              <a:gd name="connsiteY24" fmla="*/ 241246 h 271391"/>
              <a:gd name="connsiteX25" fmla="*/ 1497204 w 1899138"/>
              <a:gd name="connsiteY25" fmla="*/ 30231 h 271391"/>
              <a:gd name="connsiteX26" fmla="*/ 1527349 w 1899138"/>
              <a:gd name="connsiteY26" fmla="*/ 231198 h 271391"/>
              <a:gd name="connsiteX27" fmla="*/ 1607736 w 1899138"/>
              <a:gd name="connsiteY27" fmla="*/ 10134 h 271391"/>
              <a:gd name="connsiteX28" fmla="*/ 1617785 w 1899138"/>
              <a:gd name="connsiteY28" fmla="*/ 251295 h 271391"/>
              <a:gd name="connsiteX29" fmla="*/ 1718268 w 1899138"/>
              <a:gd name="connsiteY29" fmla="*/ 20182 h 271391"/>
              <a:gd name="connsiteX30" fmla="*/ 1728316 w 1899138"/>
              <a:gd name="connsiteY30" fmla="*/ 261343 h 271391"/>
              <a:gd name="connsiteX31" fmla="*/ 1818752 w 1899138"/>
              <a:gd name="connsiteY31" fmla="*/ 10134 h 271391"/>
              <a:gd name="connsiteX32" fmla="*/ 1838848 w 1899138"/>
              <a:gd name="connsiteY32" fmla="*/ 231198 h 271391"/>
              <a:gd name="connsiteX33" fmla="*/ 1899138 w 1899138"/>
              <a:gd name="connsiteY33" fmla="*/ 70424 h 2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9138" h="271391">
                <a:moveTo>
                  <a:pt x="0" y="211101"/>
                </a:moveTo>
                <a:cubicBezTo>
                  <a:pt x="31820" y="114804"/>
                  <a:pt x="63640" y="18507"/>
                  <a:pt x="80387" y="20182"/>
                </a:cubicBezTo>
                <a:cubicBezTo>
                  <a:pt x="97134" y="21857"/>
                  <a:pt x="80386" y="224498"/>
                  <a:pt x="100483" y="221149"/>
                </a:cubicBezTo>
                <a:cubicBezTo>
                  <a:pt x="120580" y="217800"/>
                  <a:pt x="182545" y="-1589"/>
                  <a:pt x="200967" y="86"/>
                </a:cubicBezTo>
                <a:cubicBezTo>
                  <a:pt x="219389" y="1761"/>
                  <a:pt x="190918" y="231198"/>
                  <a:pt x="211015" y="231198"/>
                </a:cubicBezTo>
                <a:cubicBezTo>
                  <a:pt x="231112" y="231198"/>
                  <a:pt x="304800" y="1761"/>
                  <a:pt x="321547" y="86"/>
                </a:cubicBezTo>
                <a:cubicBezTo>
                  <a:pt x="338294" y="-1589"/>
                  <a:pt x="298101" y="217800"/>
                  <a:pt x="311499" y="221149"/>
                </a:cubicBezTo>
                <a:cubicBezTo>
                  <a:pt x="324897" y="224498"/>
                  <a:pt x="383512" y="21857"/>
                  <a:pt x="401934" y="20182"/>
                </a:cubicBezTo>
                <a:cubicBezTo>
                  <a:pt x="420356" y="18507"/>
                  <a:pt x="398585" y="211101"/>
                  <a:pt x="422031" y="211101"/>
                </a:cubicBezTo>
                <a:cubicBezTo>
                  <a:pt x="445477" y="211101"/>
                  <a:pt x="517490" y="15158"/>
                  <a:pt x="542611" y="20182"/>
                </a:cubicBezTo>
                <a:cubicBezTo>
                  <a:pt x="567732" y="25206"/>
                  <a:pt x="554334" y="239571"/>
                  <a:pt x="572756" y="241246"/>
                </a:cubicBezTo>
                <a:cubicBezTo>
                  <a:pt x="591178" y="242921"/>
                  <a:pt x="634721" y="25207"/>
                  <a:pt x="653143" y="30231"/>
                </a:cubicBezTo>
                <a:cubicBezTo>
                  <a:pt x="671565" y="35255"/>
                  <a:pt x="664866" y="271391"/>
                  <a:pt x="683288" y="271391"/>
                </a:cubicBezTo>
                <a:cubicBezTo>
                  <a:pt x="701710" y="271391"/>
                  <a:pt x="741904" y="36930"/>
                  <a:pt x="763675" y="30231"/>
                </a:cubicBezTo>
                <a:cubicBezTo>
                  <a:pt x="785446" y="23532"/>
                  <a:pt x="790470" y="232873"/>
                  <a:pt x="813916" y="231198"/>
                </a:cubicBezTo>
                <a:cubicBezTo>
                  <a:pt x="837362" y="229523"/>
                  <a:pt x="884255" y="18507"/>
                  <a:pt x="904352" y="20182"/>
                </a:cubicBezTo>
                <a:cubicBezTo>
                  <a:pt x="924449" y="21857"/>
                  <a:pt x="916075" y="236222"/>
                  <a:pt x="934497" y="241246"/>
                </a:cubicBezTo>
                <a:cubicBezTo>
                  <a:pt x="952919" y="246270"/>
                  <a:pt x="996461" y="48652"/>
                  <a:pt x="1014883" y="50327"/>
                </a:cubicBezTo>
                <a:cubicBezTo>
                  <a:pt x="1033305" y="52002"/>
                  <a:pt x="1028282" y="251295"/>
                  <a:pt x="1045029" y="251295"/>
                </a:cubicBezTo>
                <a:cubicBezTo>
                  <a:pt x="1061776" y="251295"/>
                  <a:pt x="1100295" y="55351"/>
                  <a:pt x="1115367" y="50327"/>
                </a:cubicBezTo>
                <a:cubicBezTo>
                  <a:pt x="1130440" y="45303"/>
                  <a:pt x="1115367" y="227848"/>
                  <a:pt x="1135464" y="221149"/>
                </a:cubicBezTo>
                <a:cubicBezTo>
                  <a:pt x="1155561" y="214450"/>
                  <a:pt x="1215850" y="11809"/>
                  <a:pt x="1235947" y="10134"/>
                </a:cubicBezTo>
                <a:cubicBezTo>
                  <a:pt x="1256044" y="8459"/>
                  <a:pt x="1235947" y="212776"/>
                  <a:pt x="1256044" y="211101"/>
                </a:cubicBezTo>
                <a:cubicBezTo>
                  <a:pt x="1276141" y="209426"/>
                  <a:pt x="1339780" y="-4938"/>
                  <a:pt x="1356527" y="86"/>
                </a:cubicBezTo>
                <a:cubicBezTo>
                  <a:pt x="1373274" y="5110"/>
                  <a:pt x="1333081" y="236222"/>
                  <a:pt x="1356527" y="241246"/>
                </a:cubicBezTo>
                <a:cubicBezTo>
                  <a:pt x="1379973" y="246270"/>
                  <a:pt x="1468734" y="31906"/>
                  <a:pt x="1497204" y="30231"/>
                </a:cubicBezTo>
                <a:cubicBezTo>
                  <a:pt x="1525674" y="28556"/>
                  <a:pt x="1508927" y="234547"/>
                  <a:pt x="1527349" y="231198"/>
                </a:cubicBezTo>
                <a:cubicBezTo>
                  <a:pt x="1545771" y="227849"/>
                  <a:pt x="1592663" y="6785"/>
                  <a:pt x="1607736" y="10134"/>
                </a:cubicBezTo>
                <a:cubicBezTo>
                  <a:pt x="1622809" y="13483"/>
                  <a:pt x="1599363" y="249620"/>
                  <a:pt x="1617785" y="251295"/>
                </a:cubicBezTo>
                <a:cubicBezTo>
                  <a:pt x="1636207" y="252970"/>
                  <a:pt x="1699846" y="18507"/>
                  <a:pt x="1718268" y="20182"/>
                </a:cubicBezTo>
                <a:cubicBezTo>
                  <a:pt x="1736690" y="21857"/>
                  <a:pt x="1711569" y="263018"/>
                  <a:pt x="1728316" y="261343"/>
                </a:cubicBezTo>
                <a:cubicBezTo>
                  <a:pt x="1745063" y="259668"/>
                  <a:pt x="1800330" y="15158"/>
                  <a:pt x="1818752" y="10134"/>
                </a:cubicBezTo>
                <a:cubicBezTo>
                  <a:pt x="1837174" y="5110"/>
                  <a:pt x="1825450" y="221150"/>
                  <a:pt x="1838848" y="231198"/>
                </a:cubicBezTo>
                <a:cubicBezTo>
                  <a:pt x="1852246" y="241246"/>
                  <a:pt x="1875692" y="155835"/>
                  <a:pt x="1899138" y="70424"/>
                </a:cubicBezTo>
              </a:path>
            </a:pathLst>
          </a:custGeom>
          <a:solidFill>
            <a:schemeClr val="accent6">
              <a:lumMod val="20000"/>
              <a:lumOff val="80000"/>
            </a:schemeClr>
          </a:solidFill>
          <a:ln w="123825" cap="rnd">
            <a:gradFill flip="none" rotWithShape="1">
              <a:gsLst>
                <a:gs pos="0">
                  <a:schemeClr val="accent4">
                    <a:lumMod val="20000"/>
                    <a:lumOff val="80000"/>
                    <a:alpha val="65000"/>
                  </a:schemeClr>
                </a:gs>
                <a:gs pos="100000">
                  <a:schemeClr val="accent2">
                    <a:lumMod val="20000"/>
                    <a:lumOff val="8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83" name="TextBox 82"/>
          <p:cNvSpPr txBox="1"/>
          <p:nvPr/>
        </p:nvSpPr>
        <p:spPr>
          <a:xfrm>
            <a:off x="516130" y="1845842"/>
            <a:ext cx="8371202" cy="1384995"/>
          </a:xfrm>
          <a:prstGeom prst="rect">
            <a:avLst/>
          </a:prstGeom>
          <a:noFill/>
        </p:spPr>
        <p:txBody>
          <a:bodyPr wrap="none" rtlCol="0">
            <a:spAutoFit/>
            <a:scene3d>
              <a:camera prst="orthographicFront"/>
              <a:lightRig rig="threePt" dir="t"/>
            </a:scene3d>
            <a:sp3d extrusionH="57150">
              <a:bevelT w="50800" h="38100" prst="riblet"/>
            </a:sp3d>
          </a:bodyPr>
          <a:lstStyle/>
          <a:p>
            <a:pPr algn="ctr"/>
            <a:r>
              <a:rPr lang="en-US" sz="4000" b="1" dirty="0">
                <a:solidFill>
                  <a:srgbClr val="924CA5"/>
                </a:solidFill>
                <a:latin typeface="SVN-Gretoon" panose="02040603050506020204" pitchFamily="18" charset="0"/>
                <a:cs typeface="FC Onigiri Outline" pitchFamily="34" charset="-34"/>
              </a:rPr>
              <a:t>MRVT VỀ BẠN TRONG NHÀ</a:t>
            </a:r>
          </a:p>
          <a:p>
            <a:pPr algn="ctr"/>
            <a:r>
              <a:rPr lang="en-US" sz="4400" b="1" dirty="0">
                <a:solidFill>
                  <a:schemeClr val="accent6">
                    <a:lumMod val="75000"/>
                  </a:schemeClr>
                </a:solidFill>
                <a:latin typeface="SVN-Gretoon" panose="02040603050506020204" pitchFamily="18" charset="0"/>
                <a:cs typeface="FC Onigiri Outline" pitchFamily="34" charset="-34"/>
              </a:rPr>
              <a:t>SO SÁNH</a:t>
            </a:r>
            <a:endParaRPr lang="th-TH" sz="4400" b="1" dirty="0">
              <a:solidFill>
                <a:schemeClr val="accent6">
                  <a:lumMod val="75000"/>
                </a:schemeClr>
              </a:solidFill>
              <a:latin typeface="SVN-Gretoon" panose="02040603050506020204" pitchFamily="18" charset="0"/>
              <a:cs typeface="FC Onigiri Outline" pitchFamily="34" charset="-34"/>
            </a:endParaRPr>
          </a:p>
        </p:txBody>
      </p:sp>
      <p:pic>
        <p:nvPicPr>
          <p:cNvPr id="98" name="รูปภาพ 97"/>
          <p:cNvPicPr>
            <a:picLocks noChangeAspect="1"/>
          </p:cNvPicPr>
          <p:nvPr/>
        </p:nvPicPr>
        <p:blipFill rotWithShape="1">
          <a:blip r:embed="rId8" cstate="print">
            <a:extLst>
              <a:ext uri="{28A0092B-C50C-407E-A947-70E740481C1C}">
                <a14:useLocalDpi xmlns:a14="http://schemas.microsoft.com/office/drawing/2010/main" val="0"/>
              </a:ext>
            </a:extLst>
          </a:blip>
          <a:srcRect b="-1984"/>
          <a:stretch/>
        </p:blipFill>
        <p:spPr>
          <a:xfrm>
            <a:off x="7103559" y="2960560"/>
            <a:ext cx="1858768" cy="2007408"/>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9">
                <a:extLs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92388" y="252219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61">
            <a:extLst>
              <a:ext uri="{FF2B5EF4-FFF2-40B4-BE49-F238E27FC236}">
                <a16:creationId xmlns:a16="http://schemas.microsoft.com/office/drawing/2014/main" id="{D2089A15-A25D-4A61-9263-8923B88DFE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1962">
            <a:off x="2499321" y="3408657"/>
            <a:ext cx="1132092" cy="910705"/>
          </a:xfrm>
          <a:prstGeom prst="rect">
            <a:avLst/>
          </a:prstGeom>
          <a:effectLst>
            <a:outerShdw blurRad="50800" dist="38100" dir="2700000" algn="tl" rotWithShape="0">
              <a:schemeClr val="accent4">
                <a:alpha val="40000"/>
              </a:schemeClr>
            </a:outerShdw>
          </a:effectLst>
        </p:spPr>
      </p:pic>
    </p:spTree>
    <p:extLst>
      <p:ext uri="{BB962C8B-B14F-4D97-AF65-F5344CB8AC3E}">
        <p14:creationId xmlns:p14="http://schemas.microsoft.com/office/powerpoint/2010/main" val="17389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randombar(horizontal)">
                                      <p:cBhvr>
                                        <p:cTn id="7" dur="500"/>
                                        <p:tgtEl>
                                          <p:spTgt spid="1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randombar(horizontal)">
                                      <p:cBhvr>
                                        <p:cTn id="10" dur="500"/>
                                        <p:tgtEl>
                                          <p:spTgt spid="1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randombar(horizontal)">
                                      <p:cBhvr>
                                        <p:cTn id="13" dur="500"/>
                                        <p:tgtEl>
                                          <p:spTgt spid="1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randombar(horizontal)">
                                      <p:cBhvr>
                                        <p:cTn id="16" dur="500"/>
                                        <p:tgtEl>
                                          <p:spTgt spid="1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randombar(horizontal)">
                                      <p:cBhvr>
                                        <p:cTn id="19" dur="500"/>
                                        <p:tgtEl>
                                          <p:spTgt spid="1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randombar(horizontal)">
                                      <p:cBhvr>
                                        <p:cTn id="25" dur="500"/>
                                        <p:tgtEl>
                                          <p:spTgt spid="1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par>
                                <p:cTn id="29" presetID="14"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500"/>
                                        <p:tgtEl>
                                          <p:spTgt spid="66"/>
                                        </p:tgtEl>
                                      </p:cBhvr>
                                    </p:animEffect>
                                  </p:childTnLst>
                                </p:cTn>
                              </p:par>
                              <p:par>
                                <p:cTn id="32" presetID="14" presetClass="entr" presetSubtype="1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par>
                                <p:cTn id="35" presetID="14" presetClass="entr" presetSubtype="10" fill="hold" nodeType="with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randombar(horizontal)">
                                      <p:cBhvr>
                                        <p:cTn id="40" dur="500"/>
                                        <p:tgtEl>
                                          <p:spTgt spid="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randombar(horizontal)">
                                      <p:cBhvr>
                                        <p:cTn id="43" dur="500"/>
                                        <p:tgtEl>
                                          <p:spTgt spid="42"/>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randombar(horizontal)">
                                      <p:cBhvr>
                                        <p:cTn id="46" dur="500"/>
                                        <p:tgtEl>
                                          <p:spTgt spid="83"/>
                                        </p:tgtEl>
                                      </p:cBhvr>
                                    </p:animEffect>
                                  </p:childTnLst>
                                </p:cTn>
                              </p:par>
                              <p:par>
                                <p:cTn id="47" presetID="14" presetClass="entr" presetSubtype="10" fill="hold" nodeType="withEffect">
                                  <p:stCondLst>
                                    <p:cond delay="0"/>
                                  </p:stCondLst>
                                  <p:childTnLst>
                                    <p:set>
                                      <p:cBhvr>
                                        <p:cTn id="48" dur="1" fill="hold">
                                          <p:stCondLst>
                                            <p:cond delay="0"/>
                                          </p:stCondLst>
                                        </p:cTn>
                                        <p:tgtEl>
                                          <p:spTgt spid="98"/>
                                        </p:tgtEl>
                                        <p:attrNameLst>
                                          <p:attrName>style.visibility</p:attrName>
                                        </p:attrNameLst>
                                      </p:cBhvr>
                                      <p:to>
                                        <p:strVal val="visible"/>
                                      </p:to>
                                    </p:set>
                                    <p:animEffect transition="in" filter="randombar(horizontal)">
                                      <p:cBhvr>
                                        <p:cTn id="49" dur="500"/>
                                        <p:tgtEl>
                                          <p:spTgt spid="98"/>
                                        </p:tgtEl>
                                      </p:cBhvr>
                                    </p:animEffect>
                                  </p:childTnLst>
                                </p:cTn>
                              </p:par>
                              <p:par>
                                <p:cTn id="50" presetID="14" presetClass="entr" presetSubtype="10" fill="hold" nodeType="withEffect">
                                  <p:stCondLst>
                                    <p:cond delay="0"/>
                                  </p:stCondLst>
                                  <p:childTnLst>
                                    <p:set>
                                      <p:cBhvr>
                                        <p:cTn id="51" dur="1" fill="hold">
                                          <p:stCondLst>
                                            <p:cond delay="0"/>
                                          </p:stCondLst>
                                        </p:cTn>
                                        <p:tgtEl>
                                          <p:spTgt spid="108"/>
                                        </p:tgtEl>
                                        <p:attrNameLst>
                                          <p:attrName>style.visibility</p:attrName>
                                        </p:attrNameLst>
                                      </p:cBhvr>
                                      <p:to>
                                        <p:strVal val="visible"/>
                                      </p:to>
                                    </p:set>
                                    <p:animEffect transition="in" filter="randombar(horizontal)">
                                      <p:cBhvr>
                                        <p:cTn id="52" dur="500"/>
                                        <p:tgtEl>
                                          <p:spTgt spid="108"/>
                                        </p:tgtEl>
                                      </p:cBhvr>
                                    </p:animEffect>
                                  </p:childTnLst>
                                </p:cTn>
                              </p:par>
                              <p:par>
                                <p:cTn id="53" presetID="14" presetClass="entr" presetSubtype="1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randombar(horizontal)">
                                      <p:cBhvr>
                                        <p:cTn id="55" dur="500"/>
                                        <p:tgtEl>
                                          <p:spTgt spid="40"/>
                                        </p:tgtEl>
                                      </p:cBhvr>
                                    </p:animEffect>
                                  </p:childTnLst>
                                </p:cTn>
                              </p:par>
                              <p:par>
                                <p:cTn id="56" presetID="14" presetClass="entr" presetSubtype="10" fill="hold" nodeType="withEffect">
                                  <p:stCondLst>
                                    <p:cond delay="0"/>
                                  </p:stCondLst>
                                  <p:childTnLst>
                                    <p:set>
                                      <p:cBhvr>
                                        <p:cTn id="57" dur="1" fill="hold">
                                          <p:stCondLst>
                                            <p:cond delay="0"/>
                                          </p:stCondLst>
                                        </p:cTn>
                                        <p:tgtEl>
                                          <p:spTgt spid="82"/>
                                        </p:tgtEl>
                                        <p:attrNameLst>
                                          <p:attrName>style.visibility</p:attrName>
                                        </p:attrNameLst>
                                      </p:cBhvr>
                                      <p:to>
                                        <p:strVal val="visible"/>
                                      </p:to>
                                    </p:set>
                                    <p:animEffect transition="in" filter="randombar(horizontal)">
                                      <p:cBhvr>
                                        <p:cTn id="58"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83" grpId="0"/>
      <p:bldP spid="113" grpId="0" animBg="1"/>
      <p:bldP spid="114" grpId="0" animBg="1"/>
      <p:bldP spid="115" grpId="0" animBg="1"/>
      <p:bldP spid="116" grpId="0" animBg="1"/>
      <p:bldP spid="117" grpId="0" animBg="1"/>
      <p:bldP spid="118" grpId="0" animBg="1"/>
      <p:bldP spid="119" grpId="0" animBg="1"/>
      <p:bldP spid="1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รูปแบบอิสระ 339"/>
          <p:cNvSpPr/>
          <p:nvPr/>
        </p:nvSpPr>
        <p:spPr>
          <a:xfrm>
            <a:off x="483138" y="3281742"/>
            <a:ext cx="2037549" cy="23277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UTM A&amp;S Graceland" panose="02040603050506020204" pitchFamily="18" charset="0"/>
              <a:cs typeface="can_NongAor" pitchFamily="2" charset="0"/>
            </a:endParaRPr>
          </a:p>
        </p:txBody>
      </p:sp>
      <p:sp>
        <p:nvSpPr>
          <p:cNvPr id="341" name="รูปแบบอิสระ 340"/>
          <p:cNvSpPr/>
          <p:nvPr/>
        </p:nvSpPr>
        <p:spPr>
          <a:xfrm>
            <a:off x="3247984" y="3328071"/>
            <a:ext cx="2445879" cy="21715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002060"/>
                </a:solidFill>
                <a:latin typeface="UTM A&amp;S Graceland" panose="02040603050506020204" pitchFamily="18" charset="0"/>
                <a:cs typeface="can_NongAor" pitchFamily="2" charset="0"/>
              </a:rPr>
              <a:t>Khám phá</a:t>
            </a:r>
            <a:endParaRPr lang="th-TH" sz="3600" dirty="0">
              <a:solidFill>
                <a:srgbClr val="002060"/>
              </a:solidFill>
              <a:latin typeface="UTM A&amp;S Graceland" panose="02040603050506020204" pitchFamily="18" charset="0"/>
              <a:cs typeface="can_NongAor" pitchFamily="2" charset="0"/>
            </a:endParaRPr>
          </a:p>
        </p:txBody>
      </p:sp>
      <p:sp>
        <p:nvSpPr>
          <p:cNvPr id="344" name="รูปแบบอิสระ 343"/>
          <p:cNvSpPr/>
          <p:nvPr/>
        </p:nvSpPr>
        <p:spPr>
          <a:xfrm>
            <a:off x="6284906" y="3223632"/>
            <a:ext cx="2012456" cy="20828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b="1" dirty="0">
              <a:solidFill>
                <a:srgbClr val="E8C6D2"/>
              </a:solidFill>
              <a:latin typeface="UTM A&amp;S Graceland" panose="02040603050506020204" pitchFamily="18" charset="0"/>
              <a:cs typeface="can_NongAor" pitchFamily="2" charset="0"/>
            </a:endParaRPr>
          </a:p>
        </p:txBody>
      </p:sp>
      <p:sp>
        <p:nvSpPr>
          <p:cNvPr id="334" name="Google Shape;2594;p57"/>
          <p:cNvSpPr txBox="1"/>
          <p:nvPr/>
        </p:nvSpPr>
        <p:spPr>
          <a:xfrm>
            <a:off x="447978" y="3008383"/>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Khởi động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336" name="Google Shape;2605;p57"/>
          <p:cNvSpPr txBox="1"/>
          <p:nvPr/>
        </p:nvSpPr>
        <p:spPr>
          <a:xfrm>
            <a:off x="6246275" y="2888786"/>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Vận dụng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283" name="Google Shape;2575;p57"/>
          <p:cNvSpPr/>
          <p:nvPr/>
        </p:nvSpPr>
        <p:spPr>
          <a:xfrm>
            <a:off x="1505285" y="2781800"/>
            <a:ext cx="5623729" cy="45719"/>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nvGrpSpPr>
          <p:cNvPr id="284" name="กลุ่ม 283"/>
          <p:cNvGrpSpPr/>
          <p:nvPr/>
        </p:nvGrpSpPr>
        <p:grpSpPr>
          <a:xfrm>
            <a:off x="1053874" y="1507054"/>
            <a:ext cx="1073460" cy="975873"/>
            <a:chOff x="1779761" y="2109642"/>
            <a:chExt cx="1141124" cy="1053485"/>
          </a:xfrm>
          <a:gradFill>
            <a:gsLst>
              <a:gs pos="0">
                <a:schemeClr val="accent5">
                  <a:lumMod val="60000"/>
                  <a:lumOff val="40000"/>
                </a:schemeClr>
              </a:gs>
              <a:gs pos="100000">
                <a:schemeClr val="accent5">
                  <a:lumMod val="20000"/>
                  <a:lumOff val="80000"/>
                </a:schemeClr>
              </a:gs>
            </a:gsLst>
            <a:lin ang="5400000" scaled="0"/>
          </a:gradFill>
        </p:grpSpPr>
        <p:sp>
          <p:nvSpPr>
            <p:cNvPr id="285" name="Google Shape;2578;p57"/>
            <p:cNvSpPr/>
            <p:nvPr/>
          </p:nvSpPr>
          <p:spPr>
            <a:xfrm>
              <a:off x="1779761"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6" name="Google Shape;2579;p57"/>
            <p:cNvSpPr/>
            <p:nvPr/>
          </p:nvSpPr>
          <p:spPr>
            <a:xfrm>
              <a:off x="2108242" y="3013601"/>
              <a:ext cx="309515" cy="149526"/>
            </a:xfrm>
            <a:custGeom>
              <a:avLst/>
              <a:gdLst/>
              <a:ahLst/>
              <a:cxnLst/>
              <a:rect l="l" t="t" r="r" b="b"/>
              <a:pathLst>
                <a:path w="10294" h="4973" extrusionOk="0">
                  <a:moveTo>
                    <a:pt x="1" y="0"/>
                  </a:moveTo>
                  <a:lnTo>
                    <a:pt x="5163"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87" name="กลุ่ม 286"/>
          <p:cNvGrpSpPr/>
          <p:nvPr/>
        </p:nvGrpSpPr>
        <p:grpSpPr>
          <a:xfrm>
            <a:off x="3862186" y="1507054"/>
            <a:ext cx="1073460" cy="975873"/>
            <a:chOff x="4867948" y="2109642"/>
            <a:chExt cx="1141124" cy="1053485"/>
          </a:xfrm>
          <a:gradFill flip="none" rotWithShape="1">
            <a:gsLst>
              <a:gs pos="0">
                <a:srgbClr val="CBBCCA"/>
              </a:gs>
              <a:gs pos="100000">
                <a:srgbClr val="E8E0E7"/>
              </a:gs>
            </a:gsLst>
            <a:lin ang="5400000" scaled="1"/>
            <a:tileRect/>
          </a:gradFill>
        </p:grpSpPr>
        <p:sp>
          <p:nvSpPr>
            <p:cNvPr id="288" name="Google Shape;2574;p57"/>
            <p:cNvSpPr/>
            <p:nvPr/>
          </p:nvSpPr>
          <p:spPr>
            <a:xfrm>
              <a:off x="48679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9" name="Google Shape;2580;p57"/>
            <p:cNvSpPr/>
            <p:nvPr/>
          </p:nvSpPr>
          <p:spPr>
            <a:xfrm>
              <a:off x="5180092" y="3013601"/>
              <a:ext cx="310447" cy="149526"/>
            </a:xfrm>
            <a:custGeom>
              <a:avLst/>
              <a:gdLst/>
              <a:ahLst/>
              <a:cxnLst/>
              <a:rect l="l" t="t" r="r" b="b"/>
              <a:pathLst>
                <a:path w="10325" h="4973" extrusionOk="0">
                  <a:moveTo>
                    <a:pt x="1" y="0"/>
                  </a:moveTo>
                  <a:lnTo>
                    <a:pt x="5163" y="4973"/>
                  </a:lnTo>
                  <a:lnTo>
                    <a:pt x="10325"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0" name="กลุ่ม 289"/>
          <p:cNvGrpSpPr/>
          <p:nvPr/>
        </p:nvGrpSpPr>
        <p:grpSpPr>
          <a:xfrm>
            <a:off x="1406387" y="2703107"/>
            <a:ext cx="250136" cy="205211"/>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4199295" y="2703107"/>
            <a:ext cx="249198" cy="205211"/>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7023355" y="2710382"/>
            <a:ext cx="250106" cy="205211"/>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sp>
        <p:nvSpPr>
          <p:cNvPr id="305" name="Google Shape;2592;p57"/>
          <p:cNvSpPr txBox="1"/>
          <p:nvPr/>
        </p:nvSpPr>
        <p:spPr>
          <a:xfrm>
            <a:off x="1193279"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1</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307" name="กลุ่ม 306"/>
          <p:cNvGrpSpPr/>
          <p:nvPr/>
        </p:nvGrpSpPr>
        <p:grpSpPr>
          <a:xfrm>
            <a:off x="6558721" y="1507054"/>
            <a:ext cx="1073460" cy="975873"/>
            <a:chOff x="7956148" y="2109642"/>
            <a:chExt cx="1141124" cy="1053485"/>
          </a:xfrm>
          <a:gradFill>
            <a:gsLst>
              <a:gs pos="0">
                <a:srgbClr val="E8C6D2"/>
              </a:gs>
              <a:gs pos="100000">
                <a:srgbClr val="F4E4EA"/>
              </a:gs>
            </a:gsLst>
            <a:lin ang="5400000" scaled="1"/>
          </a:gradFill>
        </p:grpSpPr>
        <p:sp>
          <p:nvSpPr>
            <p:cNvPr id="308" name="Google Shape;2581;p57"/>
            <p:cNvSpPr/>
            <p:nvPr/>
          </p:nvSpPr>
          <p:spPr>
            <a:xfrm>
              <a:off x="8252903" y="3013601"/>
              <a:ext cx="309485" cy="149526"/>
            </a:xfrm>
            <a:custGeom>
              <a:avLst/>
              <a:gdLst/>
              <a:ahLst/>
              <a:cxnLst/>
              <a:rect l="l" t="t" r="r" b="b"/>
              <a:pathLst>
                <a:path w="10293" h="4973" extrusionOk="0">
                  <a:moveTo>
                    <a:pt x="0" y="0"/>
                  </a:moveTo>
                  <a:lnTo>
                    <a:pt x="5162"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9" name="Google Shape;2595;p57"/>
            <p:cNvSpPr/>
            <p:nvPr/>
          </p:nvSpPr>
          <p:spPr>
            <a:xfrm>
              <a:off x="79561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grpSp>
      <p:sp>
        <p:nvSpPr>
          <p:cNvPr id="316" name="Google Shape;2598;p57"/>
          <p:cNvSpPr txBox="1"/>
          <p:nvPr/>
        </p:nvSpPr>
        <p:spPr>
          <a:xfrm>
            <a:off x="3985718"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2</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17" name="Google Shape;2599;p57"/>
          <p:cNvSpPr txBox="1"/>
          <p:nvPr/>
        </p:nvSpPr>
        <p:spPr>
          <a:xfrm>
            <a:off x="6719674"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3</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31" name="Google Shape;2598;p57"/>
          <p:cNvSpPr txBox="1"/>
          <p:nvPr/>
        </p:nvSpPr>
        <p:spPr>
          <a:xfrm>
            <a:off x="8066008" y="3420728"/>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108" name="กลุ่ม 107"/>
          <p:cNvGrpSpPr/>
          <p:nvPr/>
        </p:nvGrpSpPr>
        <p:grpSpPr>
          <a:xfrm>
            <a:off x="1712023" y="1686437"/>
            <a:ext cx="154822" cy="525698"/>
            <a:chOff x="1299961" y="1690386"/>
            <a:chExt cx="140747" cy="525698"/>
          </a:xfrm>
        </p:grpSpPr>
        <p:sp>
          <p:nvSpPr>
            <p:cNvPr id="109" name="วงรี 108"/>
            <p:cNvSpPr/>
            <p:nvPr/>
          </p:nvSpPr>
          <p:spPr>
            <a:xfrm>
              <a:off x="1299961" y="1690386"/>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0" name="ส่วนโค้ง 109"/>
            <p:cNvSpPr/>
            <p:nvPr/>
          </p:nvSpPr>
          <p:spPr>
            <a:xfrm rot="467432">
              <a:off x="1323547" y="1844874"/>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1" name="กลุ่ม 110"/>
          <p:cNvGrpSpPr/>
          <p:nvPr/>
        </p:nvGrpSpPr>
        <p:grpSpPr>
          <a:xfrm>
            <a:off x="4507007" y="1686437"/>
            <a:ext cx="154822" cy="525698"/>
            <a:chOff x="4094945" y="1670302"/>
            <a:chExt cx="140747" cy="525698"/>
          </a:xfrm>
        </p:grpSpPr>
        <p:sp>
          <p:nvSpPr>
            <p:cNvPr id="112" name="วงรี 111"/>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3" name="ส่วนโค้ง 112"/>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4" name="กลุ่ม 113"/>
          <p:cNvGrpSpPr/>
          <p:nvPr/>
        </p:nvGrpSpPr>
        <p:grpSpPr>
          <a:xfrm>
            <a:off x="7200927" y="1686437"/>
            <a:ext cx="154822" cy="525698"/>
            <a:chOff x="4094945" y="1670302"/>
            <a:chExt cx="140747" cy="525698"/>
          </a:xfrm>
        </p:grpSpPr>
        <p:sp>
          <p:nvSpPr>
            <p:cNvPr id="115" name="วงรี 114"/>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6" name="ส่วนโค้ง 115"/>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7" name="กลุ่ม 116"/>
          <p:cNvGrpSpPr/>
          <p:nvPr/>
        </p:nvGrpSpPr>
        <p:grpSpPr>
          <a:xfrm>
            <a:off x="3116174" y="3472203"/>
            <a:ext cx="154822" cy="525698"/>
            <a:chOff x="4094945" y="1670302"/>
            <a:chExt cx="140747" cy="525698"/>
          </a:xfrm>
        </p:grpSpPr>
        <p:sp>
          <p:nvSpPr>
            <p:cNvPr id="118" name="วงรี 117"/>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9" name="ส่วนโค้ง 118"/>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20" name="กลุ่ม 119"/>
          <p:cNvGrpSpPr/>
          <p:nvPr/>
        </p:nvGrpSpPr>
        <p:grpSpPr>
          <a:xfrm>
            <a:off x="5836717" y="3472203"/>
            <a:ext cx="154822" cy="525698"/>
            <a:chOff x="4094945" y="1670302"/>
            <a:chExt cx="140747" cy="525698"/>
          </a:xfrm>
        </p:grpSpPr>
        <p:sp>
          <p:nvSpPr>
            <p:cNvPr id="121" name="วงรี 120"/>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22" name="ส่วนโค้ง 121"/>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pic>
        <p:nvPicPr>
          <p:cNvPr id="3" name="รูปภาพ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42783" y="2583794"/>
            <a:ext cx="445352" cy="445352"/>
          </a:xfrm>
          <a:prstGeom prst="rect">
            <a:avLst/>
          </a:prstGeom>
        </p:spPr>
      </p:pic>
      <p:sp>
        <p:nvSpPr>
          <p:cNvPr id="46" name="วงรี 53"/>
          <p:cNvSpPr/>
          <p:nvPr/>
        </p:nvSpPr>
        <p:spPr>
          <a:xfrm>
            <a:off x="6439337" y="5147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L</a:t>
            </a:r>
            <a:endParaRPr lang="th-TH" dirty="0">
              <a:latin typeface="Circle" panose="020B0703020102020204" pitchFamily="34" charset="0"/>
            </a:endParaRPr>
          </a:p>
        </p:txBody>
      </p:sp>
      <p:sp>
        <p:nvSpPr>
          <p:cNvPr id="47" name="วงรี 54"/>
          <p:cNvSpPr/>
          <p:nvPr/>
        </p:nvSpPr>
        <p:spPr>
          <a:xfrm>
            <a:off x="7035759" y="51470"/>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O</a:t>
            </a:r>
            <a:endParaRPr lang="th-TH" dirty="0">
              <a:latin typeface="Circle" panose="020B0703020102020204" pitchFamily="34" charset="0"/>
            </a:endParaRPr>
          </a:p>
        </p:txBody>
      </p:sp>
      <p:sp>
        <p:nvSpPr>
          <p:cNvPr id="48" name="วงรี 55"/>
          <p:cNvSpPr/>
          <p:nvPr/>
        </p:nvSpPr>
        <p:spPr>
          <a:xfrm>
            <a:off x="7632181" y="51470"/>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P</a:t>
            </a:r>
            <a:endParaRPr lang="th-TH" dirty="0">
              <a:latin typeface="Circle" panose="020B0703020102020204" pitchFamily="34" charset="0"/>
            </a:endParaRPr>
          </a:p>
        </p:txBody>
      </p:sp>
      <p:sp>
        <p:nvSpPr>
          <p:cNvPr id="49" name="วงรี 56"/>
          <p:cNvSpPr/>
          <p:nvPr/>
        </p:nvSpPr>
        <p:spPr>
          <a:xfrm>
            <a:off x="8228602" y="51470"/>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4</a:t>
            </a:r>
            <a:endParaRPr lang="th-TH" dirty="0">
              <a:latin typeface="Circle" panose="020B0703020102020204" pitchFamily="34" charset="0"/>
            </a:endParaRPr>
          </a:p>
        </p:txBody>
      </p:sp>
    </p:spTree>
    <p:extLst>
      <p:ext uri="{BB962C8B-B14F-4D97-AF65-F5344CB8AC3E}">
        <p14:creationId xmlns:p14="http://schemas.microsoft.com/office/powerpoint/2010/main" val="323417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22222E-6 -4.44444E-6 L 0.30017 0.00864 " pathEditMode="relative" rAng="0" ptsTypes="AA">
                                      <p:cBhvr>
                                        <p:cTn id="6" dur="2000" fill="hold"/>
                                        <p:tgtEl>
                                          <p:spTgt spid="3"/>
                                        </p:tgtEl>
                                        <p:attrNameLst>
                                          <p:attrName>ppt_x</p:attrName>
                                          <p:attrName>ppt_y</p:attrName>
                                        </p:attrNameLst>
                                      </p:cBhvr>
                                      <p:rCtr x="14983" y="4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6286284" y="-1172666"/>
            <a:ext cx="4367478" cy="830997"/>
          </a:xfrm>
          <a:prstGeom prst="rect">
            <a:avLst/>
          </a:prstGeom>
          <a:noFill/>
        </p:spPr>
        <p:txBody>
          <a:bodyPr wrap="none" rtlCol="0">
            <a:spAutoFit/>
          </a:bodyPr>
          <a:lstStyle/>
          <a:p>
            <a:pPr algn="ctr"/>
            <a:r>
              <a:rPr lang="en-US" sz="4800" b="1" dirty="0">
                <a:solidFill>
                  <a:srgbClr val="8F77AD"/>
                </a:solidFill>
                <a:effectLst/>
                <a:latin typeface="Cambria" panose="02040503050406030204" pitchFamily="18" charset="0"/>
                <a:ea typeface="Cambria" panose="02040503050406030204" pitchFamily="18" charset="0"/>
                <a:cs typeface="milk tea Med" pitchFamily="2" charset="-34"/>
              </a:rPr>
              <a:t>Add Your Title </a:t>
            </a:r>
          </a:p>
        </p:txBody>
      </p:sp>
      <p:sp>
        <p:nvSpPr>
          <p:cNvPr id="2" name="Rounded Rectangle 1"/>
          <p:cNvSpPr/>
          <p:nvPr/>
        </p:nvSpPr>
        <p:spPr>
          <a:xfrm>
            <a:off x="755576" y="195486"/>
            <a:ext cx="7589336" cy="1176810"/>
          </a:xfrm>
          <a:prstGeom prst="roundRect">
            <a:avLst/>
          </a:prstGeom>
          <a:noFill/>
          <a:ln>
            <a:solidFill>
              <a:schemeClr val="tx1"/>
            </a:solidFill>
            <a:prstDash val="dash"/>
          </a:ln>
        </p:spPr>
        <p:style>
          <a:lnRef idx="0">
            <a:scrgbClr r="0" g="0" b="0"/>
          </a:lnRef>
          <a:fillRef idx="0">
            <a:scrgbClr r="0" g="0" b="0"/>
          </a:fillRef>
          <a:effectRef idx="0">
            <a:scrgbClr r="0" g="0" b="0"/>
          </a:effectRef>
          <a:fontRef idx="minor">
            <a:schemeClr val="accent4"/>
          </a:fontRef>
        </p:style>
        <p:txBody>
          <a:bodyPr rtlCol="0" anchor="ctr"/>
          <a:lstStyle/>
          <a:p>
            <a:pPr algn="just"/>
            <a:r>
              <a:rPr lang="en-US" b="1" dirty="0">
                <a:solidFill>
                  <a:srgbClr val="7030A0"/>
                </a:solidFill>
                <a:latin typeface="Cambria" panose="02040503050406030204" pitchFamily="18" charset="0"/>
                <a:ea typeface="Cambria" panose="02040503050406030204" pitchFamily="18" charset="0"/>
              </a:rPr>
              <a:t>Bài 1: </a:t>
            </a:r>
            <a:r>
              <a:rPr lang="en-US" b="1" dirty="0" err="1">
                <a:solidFill>
                  <a:srgbClr val="7030A0"/>
                </a:solidFill>
                <a:latin typeface="Cambria" panose="02040503050406030204" pitchFamily="18" charset="0"/>
                <a:ea typeface="Cambria" panose="02040503050406030204" pitchFamily="18" charset="0"/>
              </a:rPr>
              <a:t>Tìm</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từ</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ngữ</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về</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bạn</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trong</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nhà</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theo</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từng</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nhóm</a:t>
            </a:r>
            <a:r>
              <a:rPr lang="en-US" b="1" dirty="0">
                <a:solidFill>
                  <a:srgbClr val="7030A0"/>
                </a:solidFill>
                <a:latin typeface="Cambria" panose="02040503050406030204" pitchFamily="18" charset="0"/>
                <a:ea typeface="Cambria" panose="02040503050406030204" pitchFamily="18" charset="0"/>
              </a:rPr>
              <a:t> </a:t>
            </a:r>
            <a:r>
              <a:rPr lang="en-US" b="1" dirty="0" err="1">
                <a:solidFill>
                  <a:srgbClr val="7030A0"/>
                </a:solidFill>
                <a:latin typeface="Cambria" panose="02040503050406030204" pitchFamily="18" charset="0"/>
                <a:ea typeface="Cambria" panose="02040503050406030204" pitchFamily="18" charset="0"/>
              </a:rPr>
              <a:t>sau</a:t>
            </a:r>
            <a:r>
              <a:rPr lang="en-US" b="1" dirty="0">
                <a:solidFill>
                  <a:srgbClr val="7030A0"/>
                </a:solidFill>
                <a:latin typeface="Cambria" panose="02040503050406030204" pitchFamily="18" charset="0"/>
                <a:ea typeface="Cambria" panose="02040503050406030204" pitchFamily="18" charset="0"/>
              </a:rPr>
              <a:t>:</a:t>
            </a:r>
            <a:endParaRPr lang="en-US" i="1" dirty="0">
              <a:solidFill>
                <a:srgbClr val="7030A0"/>
              </a:solidFill>
              <a:latin typeface="Cambria" panose="02040503050406030204" pitchFamily="18" charset="0"/>
              <a:ea typeface="Cambria" panose="02040503050406030204" pitchFamily="18" charset="0"/>
            </a:endParaRPr>
          </a:p>
        </p:txBody>
      </p:sp>
      <p:sp>
        <p:nvSpPr>
          <p:cNvPr id="3" name="Rounded Rectangle 2"/>
          <p:cNvSpPr/>
          <p:nvPr/>
        </p:nvSpPr>
        <p:spPr>
          <a:xfrm>
            <a:off x="1115616" y="1491630"/>
            <a:ext cx="3240360" cy="885076"/>
          </a:xfrm>
          <a:prstGeom prst="roundRect">
            <a:avLst/>
          </a:prstGeom>
          <a:ln>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C00000"/>
                </a:solidFill>
                <a:latin typeface="Cambria" panose="02040503050406030204" pitchFamily="18" charset="0"/>
                <a:ea typeface="Cambria" panose="02040503050406030204" pitchFamily="18" charset="0"/>
              </a:rPr>
              <a:t>VẬT NUÔI</a:t>
            </a:r>
            <a:endParaRPr lang="en-US" sz="3200" dirty="0">
              <a:solidFill>
                <a:srgbClr val="C00000"/>
              </a:solidFill>
              <a:latin typeface="Cambria" panose="02040503050406030204" pitchFamily="18" charset="0"/>
              <a:ea typeface="Cambria" panose="02040503050406030204" pitchFamily="18" charset="0"/>
            </a:endParaRPr>
          </a:p>
        </p:txBody>
      </p:sp>
      <p:sp>
        <p:nvSpPr>
          <p:cNvPr id="8" name="Rounded Rectangle 7"/>
          <p:cNvSpPr/>
          <p:nvPr/>
        </p:nvSpPr>
        <p:spPr>
          <a:xfrm>
            <a:off x="4932040" y="1491630"/>
            <a:ext cx="3240360" cy="885076"/>
          </a:xfrm>
          <a:prstGeom prst="roundRect">
            <a:avLst/>
          </a:prstGeom>
          <a:ln>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a:solidFill>
                  <a:srgbClr val="C00000"/>
                </a:solidFill>
                <a:latin typeface="Cambria" panose="02040503050406030204" pitchFamily="18" charset="0"/>
                <a:ea typeface="Cambria" panose="02040503050406030204" pitchFamily="18" charset="0"/>
              </a:rPr>
              <a:t>ĐỒ ĐẠC</a:t>
            </a:r>
          </a:p>
        </p:txBody>
      </p:sp>
      <p:sp>
        <p:nvSpPr>
          <p:cNvPr id="11" name="TextBox 10"/>
          <p:cNvSpPr txBox="1"/>
          <p:nvPr/>
        </p:nvSpPr>
        <p:spPr>
          <a:xfrm>
            <a:off x="2051720" y="2496040"/>
            <a:ext cx="1835698" cy="492443"/>
          </a:xfrm>
          <a:prstGeom prst="rect">
            <a:avLst/>
          </a:prstGeom>
          <a:noFill/>
        </p:spPr>
        <p:txBody>
          <a:bodyPr wrap="square" rtlCol="0">
            <a:spAutoFit/>
          </a:bodyPr>
          <a:lstStyle/>
          <a:p>
            <a:r>
              <a:rPr lang="en-US" sz="2600" i="1" dirty="0">
                <a:solidFill>
                  <a:srgbClr val="7030A0"/>
                </a:solidFill>
                <a:latin typeface="Cambria" panose="02040503050406030204" pitchFamily="18" charset="0"/>
                <a:ea typeface="Cambria" panose="02040503050406030204" pitchFamily="18" charset="0"/>
              </a:rPr>
              <a:t>M: </a:t>
            </a:r>
            <a:r>
              <a:rPr lang="en-US" sz="2600" i="1" dirty="0" err="1">
                <a:solidFill>
                  <a:srgbClr val="7030A0"/>
                </a:solidFill>
                <a:latin typeface="Cambria" panose="02040503050406030204" pitchFamily="18" charset="0"/>
                <a:ea typeface="Cambria" panose="02040503050406030204" pitchFamily="18" charset="0"/>
              </a:rPr>
              <a:t>mèo</a:t>
            </a:r>
            <a:endParaRPr lang="en-US" sz="2600" i="1" dirty="0">
              <a:latin typeface="Cambria" panose="02040503050406030204" pitchFamily="18" charset="0"/>
              <a:ea typeface="Cambria" panose="02040503050406030204" pitchFamily="18" charset="0"/>
            </a:endParaRPr>
          </a:p>
        </p:txBody>
      </p:sp>
      <p:sp>
        <p:nvSpPr>
          <p:cNvPr id="12" name="TextBox 11"/>
          <p:cNvSpPr txBox="1"/>
          <p:nvPr/>
        </p:nvSpPr>
        <p:spPr>
          <a:xfrm>
            <a:off x="5436096" y="2474068"/>
            <a:ext cx="2033973" cy="492443"/>
          </a:xfrm>
          <a:prstGeom prst="rect">
            <a:avLst/>
          </a:prstGeom>
          <a:noFill/>
        </p:spPr>
        <p:txBody>
          <a:bodyPr wrap="square" rtlCol="0">
            <a:spAutoFit/>
          </a:bodyPr>
          <a:lstStyle/>
          <a:p>
            <a:r>
              <a:rPr lang="en-US" sz="2600" i="1" dirty="0">
                <a:solidFill>
                  <a:srgbClr val="7030A0"/>
                </a:solidFill>
                <a:latin typeface="Cambria" panose="02040503050406030204" pitchFamily="18" charset="0"/>
                <a:ea typeface="Cambria" panose="02040503050406030204" pitchFamily="18" charset="0"/>
              </a:rPr>
              <a:t>M: </a:t>
            </a:r>
            <a:r>
              <a:rPr lang="en-US" sz="2600" i="1" dirty="0" err="1">
                <a:solidFill>
                  <a:srgbClr val="7030A0"/>
                </a:solidFill>
                <a:latin typeface="Cambria" panose="02040503050406030204" pitchFamily="18" charset="0"/>
                <a:ea typeface="Cambria" panose="02040503050406030204" pitchFamily="18" charset="0"/>
              </a:rPr>
              <a:t>quạt</a:t>
            </a:r>
            <a:r>
              <a:rPr lang="en-US" sz="2600" i="1" dirty="0">
                <a:solidFill>
                  <a:srgbClr val="7030A0"/>
                </a:solidFill>
                <a:latin typeface="Cambria" panose="02040503050406030204" pitchFamily="18" charset="0"/>
                <a:ea typeface="Cambria" panose="02040503050406030204" pitchFamily="18" charset="0"/>
              </a:rPr>
              <a:t> </a:t>
            </a:r>
            <a:r>
              <a:rPr lang="en-US" sz="2600" i="1" dirty="0" err="1">
                <a:solidFill>
                  <a:srgbClr val="7030A0"/>
                </a:solidFill>
                <a:latin typeface="Cambria" panose="02040503050406030204" pitchFamily="18" charset="0"/>
                <a:ea typeface="Cambria" panose="02040503050406030204" pitchFamily="18" charset="0"/>
              </a:rPr>
              <a:t>điện</a:t>
            </a:r>
            <a:endParaRPr lang="en-US" sz="2600" i="1" dirty="0">
              <a:latin typeface="Cambria" panose="02040503050406030204" pitchFamily="18" charset="0"/>
              <a:ea typeface="Cambria" panose="02040503050406030204" pitchFamily="18" charset="0"/>
            </a:endParaRPr>
          </a:p>
        </p:txBody>
      </p:sp>
      <p:sp>
        <p:nvSpPr>
          <p:cNvPr id="4" name="TextBox 3"/>
          <p:cNvSpPr txBox="1"/>
          <p:nvPr/>
        </p:nvSpPr>
        <p:spPr>
          <a:xfrm>
            <a:off x="1259632" y="2966511"/>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chó</a:t>
            </a:r>
            <a:endParaRPr lang="en-US" b="1" dirty="0">
              <a:solidFill>
                <a:srgbClr val="C00000"/>
              </a:solidFill>
              <a:latin typeface="Cambria" panose="02040503050406030204" pitchFamily="18" charset="0"/>
              <a:ea typeface="Cambria" panose="02040503050406030204" pitchFamily="18" charset="0"/>
            </a:endParaRPr>
          </a:p>
        </p:txBody>
      </p:sp>
      <p:sp>
        <p:nvSpPr>
          <p:cNvPr id="9" name="TextBox 8"/>
          <p:cNvSpPr txBox="1"/>
          <p:nvPr/>
        </p:nvSpPr>
        <p:spPr>
          <a:xfrm>
            <a:off x="2123728" y="2966511"/>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trâu</a:t>
            </a:r>
            <a:endParaRPr lang="en-US" b="1" dirty="0">
              <a:solidFill>
                <a:srgbClr val="C00000"/>
              </a:solidFill>
              <a:latin typeface="Cambria" panose="02040503050406030204" pitchFamily="18" charset="0"/>
              <a:ea typeface="Cambria" panose="02040503050406030204" pitchFamily="18" charset="0"/>
            </a:endParaRPr>
          </a:p>
        </p:txBody>
      </p:sp>
      <p:sp>
        <p:nvSpPr>
          <p:cNvPr id="10" name="TextBox 9"/>
          <p:cNvSpPr txBox="1"/>
          <p:nvPr/>
        </p:nvSpPr>
        <p:spPr>
          <a:xfrm>
            <a:off x="3059832" y="2962638"/>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bò</a:t>
            </a:r>
            <a:endParaRPr lang="en-US" b="1" dirty="0">
              <a:solidFill>
                <a:srgbClr val="C00000"/>
              </a:solidFill>
              <a:latin typeface="Cambria" panose="02040503050406030204" pitchFamily="18" charset="0"/>
              <a:ea typeface="Cambria" panose="02040503050406030204" pitchFamily="18" charset="0"/>
            </a:endParaRPr>
          </a:p>
        </p:txBody>
      </p:sp>
      <p:sp>
        <p:nvSpPr>
          <p:cNvPr id="13" name="TextBox 12"/>
          <p:cNvSpPr txBox="1"/>
          <p:nvPr/>
        </p:nvSpPr>
        <p:spPr>
          <a:xfrm>
            <a:off x="1763688" y="3581239"/>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gà</a:t>
            </a:r>
            <a:endParaRPr lang="en-US" b="1" dirty="0">
              <a:solidFill>
                <a:srgbClr val="C00000"/>
              </a:solidFill>
              <a:latin typeface="Cambria" panose="02040503050406030204" pitchFamily="18" charset="0"/>
              <a:ea typeface="Cambria" panose="02040503050406030204" pitchFamily="18" charset="0"/>
            </a:endParaRPr>
          </a:p>
        </p:txBody>
      </p:sp>
      <p:sp>
        <p:nvSpPr>
          <p:cNvPr id="14" name="TextBox 13"/>
          <p:cNvSpPr txBox="1"/>
          <p:nvPr/>
        </p:nvSpPr>
        <p:spPr>
          <a:xfrm>
            <a:off x="2699792" y="3577366"/>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lợn</a:t>
            </a:r>
            <a:endParaRPr lang="en-US" b="1" dirty="0">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3383362" y="3599750"/>
            <a:ext cx="1008112" cy="523220"/>
          </a:xfrm>
          <a:prstGeom prst="rect">
            <a:avLst/>
          </a:prstGeom>
          <a:noFill/>
        </p:spPr>
        <p:txBody>
          <a:bodyPr wrap="square" rtlCol="0">
            <a:spAutoFit/>
          </a:bodyPr>
          <a:lstStyle/>
          <a:p>
            <a:r>
              <a:rPr lang="en-US" b="1" dirty="0">
                <a:solidFill>
                  <a:srgbClr val="C00000"/>
                </a:solidFill>
                <a:latin typeface="Cambria" panose="02040503050406030204" pitchFamily="18" charset="0"/>
                <a:ea typeface="Cambria" panose="02040503050406030204" pitchFamily="18" charset="0"/>
              </a:rPr>
              <a:t>…</a:t>
            </a:r>
          </a:p>
        </p:txBody>
      </p:sp>
      <p:sp>
        <p:nvSpPr>
          <p:cNvPr id="16" name="TextBox 15"/>
          <p:cNvSpPr txBox="1"/>
          <p:nvPr/>
        </p:nvSpPr>
        <p:spPr>
          <a:xfrm>
            <a:off x="5003035" y="2969924"/>
            <a:ext cx="1625443"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bàn</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ghế</a:t>
            </a:r>
            <a:endParaRPr lang="en-US" b="1" dirty="0">
              <a:solidFill>
                <a:srgbClr val="C00000"/>
              </a:solidFill>
              <a:latin typeface="Cambria" panose="02040503050406030204" pitchFamily="18" charset="0"/>
              <a:ea typeface="Cambria" panose="02040503050406030204" pitchFamily="18" charset="0"/>
            </a:endParaRPr>
          </a:p>
        </p:txBody>
      </p:sp>
      <p:sp>
        <p:nvSpPr>
          <p:cNvPr id="18" name="TextBox 17"/>
          <p:cNvSpPr txBox="1"/>
          <p:nvPr/>
        </p:nvSpPr>
        <p:spPr>
          <a:xfrm>
            <a:off x="6516216" y="2966051"/>
            <a:ext cx="1505166"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tủ</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lạnh</a:t>
            </a:r>
            <a:endParaRPr lang="en-US" b="1" dirty="0">
              <a:solidFill>
                <a:srgbClr val="C00000"/>
              </a:solidFill>
              <a:latin typeface="Cambria" panose="02040503050406030204" pitchFamily="18" charset="0"/>
              <a:ea typeface="Cambria" panose="02040503050406030204" pitchFamily="18" charset="0"/>
            </a:endParaRPr>
          </a:p>
        </p:txBody>
      </p:sp>
      <p:sp>
        <p:nvSpPr>
          <p:cNvPr id="19" name="TextBox 18"/>
          <p:cNvSpPr txBox="1"/>
          <p:nvPr/>
        </p:nvSpPr>
        <p:spPr>
          <a:xfrm>
            <a:off x="5122221" y="3577366"/>
            <a:ext cx="1008112"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ti</a:t>
            </a:r>
            <a:r>
              <a:rPr lang="en-US" b="1" dirty="0">
                <a:solidFill>
                  <a:srgbClr val="C00000"/>
                </a:solidFill>
                <a:latin typeface="Cambria" panose="02040503050406030204" pitchFamily="18" charset="0"/>
                <a:ea typeface="Cambria" panose="02040503050406030204" pitchFamily="18" charset="0"/>
              </a:rPr>
              <a:t> vi</a:t>
            </a:r>
          </a:p>
        </p:txBody>
      </p:sp>
      <p:sp>
        <p:nvSpPr>
          <p:cNvPr id="20" name="TextBox 19"/>
          <p:cNvSpPr txBox="1"/>
          <p:nvPr/>
        </p:nvSpPr>
        <p:spPr>
          <a:xfrm>
            <a:off x="6130333" y="3580779"/>
            <a:ext cx="1682027" cy="523220"/>
          </a:xfrm>
          <a:prstGeom prst="rect">
            <a:avLst/>
          </a:prstGeom>
          <a:noFill/>
        </p:spPr>
        <p:txBody>
          <a:bodyPr wrap="square" rtlCol="0">
            <a:spAutoFit/>
          </a:bodyPr>
          <a:lstStyle/>
          <a:p>
            <a:r>
              <a:rPr lang="en-US" b="1" dirty="0" err="1">
                <a:solidFill>
                  <a:srgbClr val="C00000"/>
                </a:solidFill>
                <a:latin typeface="Cambria" panose="02040503050406030204" pitchFamily="18" charset="0"/>
                <a:ea typeface="Cambria" panose="02040503050406030204" pitchFamily="18" charset="0"/>
              </a:rPr>
              <a:t>máy</a:t>
            </a:r>
            <a:r>
              <a:rPr lang="en-US" b="1" dirty="0">
                <a:solidFill>
                  <a:srgbClr val="C00000"/>
                </a:solidFill>
                <a:latin typeface="Cambria" panose="02040503050406030204" pitchFamily="18" charset="0"/>
                <a:ea typeface="Cambria" panose="02040503050406030204" pitchFamily="18" charset="0"/>
              </a:rPr>
              <a:t> </a:t>
            </a:r>
            <a:r>
              <a:rPr lang="en-US" b="1" dirty="0" err="1">
                <a:solidFill>
                  <a:srgbClr val="C00000"/>
                </a:solidFill>
                <a:latin typeface="Cambria" panose="02040503050406030204" pitchFamily="18" charset="0"/>
                <a:ea typeface="Cambria" panose="02040503050406030204" pitchFamily="18" charset="0"/>
              </a:rPr>
              <a:t>giặt</a:t>
            </a:r>
            <a:endParaRPr lang="en-US" b="1" dirty="0">
              <a:solidFill>
                <a:srgbClr val="C00000"/>
              </a:solidFill>
              <a:latin typeface="Cambria" panose="02040503050406030204" pitchFamily="18" charset="0"/>
              <a:ea typeface="Cambria" panose="02040503050406030204" pitchFamily="18" charset="0"/>
            </a:endParaRPr>
          </a:p>
        </p:txBody>
      </p:sp>
      <p:sp>
        <p:nvSpPr>
          <p:cNvPr id="21" name="TextBox 20"/>
          <p:cNvSpPr txBox="1"/>
          <p:nvPr/>
        </p:nvSpPr>
        <p:spPr>
          <a:xfrm>
            <a:off x="7596336" y="3608226"/>
            <a:ext cx="1008112" cy="523220"/>
          </a:xfrm>
          <a:prstGeom prst="rect">
            <a:avLst/>
          </a:prstGeom>
          <a:noFill/>
        </p:spPr>
        <p:txBody>
          <a:bodyPr wrap="square" rtlCol="0">
            <a:spAutoFit/>
          </a:bodyPr>
          <a:lstStyle/>
          <a:p>
            <a:r>
              <a:rPr lang="en-US" b="1" dirty="0">
                <a:solidFill>
                  <a:srgbClr val="C0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866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randombar(horizontal)">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randombar(horizont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randombar(horizontal)">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randombar(horizontal)">
                                      <p:cBhvr>
                                        <p:cTn id="58" dur="5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randombar(horizontal)">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randombar(horizontal)">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randombar(horizontal)">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randombar(horizontal)">
                                      <p:cBhvr>
                                        <p:cTn id="7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11" grpId="0"/>
      <p:bldP spid="12" grpId="0"/>
      <p:bldP spid="4" grpId="0"/>
      <p:bldP spid="9" grpId="0"/>
      <p:bldP spid="10" grpId="0"/>
      <p:bldP spid="13" grpId="0"/>
      <p:bldP spid="14" grpId="0"/>
      <p:bldP spid="15" grpId="0"/>
      <p:bldP spid="16" grpId="0"/>
      <p:bldP spid="18" grpId="0"/>
      <p:bldP spid="19" grpId="0"/>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a:solidFill>
                  <a:srgbClr val="222222"/>
                </a:solidFill>
                <a:latin typeface="Cambria" panose="02040503050406030204" pitchFamily="18" charset="0"/>
                <a:ea typeface="Cambria" panose="02040503050406030204" pitchFamily="18" charset="0"/>
              </a:rPr>
              <a:t>	</a:t>
            </a:r>
            <a:r>
              <a:rPr lang="vi-VN" sz="2400" dirty="0">
                <a:solidFill>
                  <a:srgbClr val="222222"/>
                </a:solidFill>
                <a:latin typeface="Cambria" panose="02040503050406030204" pitchFamily="18" charset="0"/>
                <a:ea typeface="Cambria" panose="02040503050406030204" pitchFamily="18"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en-US" sz="2400" dirty="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Theo </a:t>
            </a:r>
            <a:r>
              <a:rPr lang="en-US" sz="2400" dirty="0" err="1">
                <a:solidFill>
                  <a:srgbClr val="222222"/>
                </a:solidFill>
                <a:latin typeface="Cambria" panose="02040503050406030204" pitchFamily="18" charset="0"/>
                <a:ea typeface="Cambria" panose="02040503050406030204" pitchFamily="18" charset="0"/>
              </a:rPr>
              <a:t>Phong</a:t>
            </a:r>
            <a:r>
              <a:rPr lang="en-US" sz="2400" dirty="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468331" y="3811480"/>
            <a:ext cx="8208912" cy="954107"/>
          </a:xfrm>
          <a:prstGeom prst="rect">
            <a:avLst/>
          </a:prstGeom>
          <a:solidFill>
            <a:srgbClr val="924CA5"/>
          </a:solidFill>
        </p:spPr>
        <p:txBody>
          <a:bodyPr wrap="square">
            <a:spAutoFit/>
          </a:bodyPr>
          <a:lstStyle/>
          <a:p>
            <a:r>
              <a:rPr lang="vi-VN" dirty="0">
                <a:solidFill>
                  <a:schemeClr val="accent6">
                    <a:lumMod val="20000"/>
                    <a:lumOff val="80000"/>
                  </a:schemeClr>
                </a:solidFill>
                <a:latin typeface="Cambria" panose="02040503050406030204" pitchFamily="18" charset="0"/>
                <a:ea typeface="Cambria" panose="02040503050406030204" pitchFamily="18" charset="0"/>
              </a:rPr>
              <a:t>– Cánh buồm trên sông được so sánh với sự vật nào?</a:t>
            </a:r>
          </a:p>
          <a:p>
            <a:r>
              <a:rPr lang="vi-VN" dirty="0">
                <a:solidFill>
                  <a:schemeClr val="accent6">
                    <a:lumMod val="20000"/>
                    <a:lumOff val="80000"/>
                  </a:schemeClr>
                </a:solidFill>
                <a:latin typeface="Cambria" panose="02040503050406030204" pitchFamily="18" charset="0"/>
                <a:ea typeface="Cambria" panose="02040503050406030204" pitchFamily="18" charset="0"/>
              </a:rPr>
              <a:t>– Nước sông được ví với sự vật nào?</a:t>
            </a:r>
            <a:endParaRPr lang="vi-VN" b="0" i="0" dirty="0">
              <a:solidFill>
                <a:schemeClr val="accent6">
                  <a:lumMod val="20000"/>
                  <a:lumOff val="80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95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1000" fill="hold"/>
                                        <p:tgtEl>
                                          <p:spTgt spid="47"/>
                                        </p:tgtEl>
                                        <p:attrNameLst>
                                          <p:attrName>ppt_w</p:attrName>
                                        </p:attrNameLst>
                                      </p:cBhvr>
                                      <p:tavLst>
                                        <p:tav tm="0">
                                          <p:val>
                                            <p:fltVal val="0"/>
                                          </p:val>
                                        </p:tav>
                                        <p:tav tm="100000">
                                          <p:val>
                                            <p:strVal val="#ppt_w"/>
                                          </p:val>
                                        </p:tav>
                                      </p:tavLst>
                                    </p:anim>
                                    <p:anim calcmode="lin" valueType="num">
                                      <p:cBhvr>
                                        <p:cTn id="8" dur="1000" fill="hold"/>
                                        <p:tgtEl>
                                          <p:spTgt spid="47"/>
                                        </p:tgtEl>
                                        <p:attrNameLst>
                                          <p:attrName>ppt_h</p:attrName>
                                        </p:attrNameLst>
                                      </p:cBhvr>
                                      <p:tavLst>
                                        <p:tav tm="0">
                                          <p:val>
                                            <p:fltVal val="0"/>
                                          </p:val>
                                        </p:tav>
                                        <p:tav tm="100000">
                                          <p:val>
                                            <p:strVal val="#ppt_h"/>
                                          </p:val>
                                        </p:tav>
                                      </p:tavLst>
                                    </p:anim>
                                    <p:anim calcmode="lin" valueType="num">
                                      <p:cBhvr>
                                        <p:cTn id="9" dur="1000" fill="hold"/>
                                        <p:tgtEl>
                                          <p:spTgt spid="47"/>
                                        </p:tgtEl>
                                        <p:attrNameLst>
                                          <p:attrName>style.rotation</p:attrName>
                                        </p:attrNameLst>
                                      </p:cBhvr>
                                      <p:tavLst>
                                        <p:tav tm="0">
                                          <p:val>
                                            <p:fltVal val="90"/>
                                          </p:val>
                                        </p:tav>
                                        <p:tav tm="100000">
                                          <p:val>
                                            <p:fltVal val="0"/>
                                          </p:val>
                                        </p:tav>
                                      </p:tavLst>
                                    </p:anim>
                                    <p:animEffect transition="in" filter="fade">
                                      <p:cBhvr>
                                        <p:cTn id="10" dur="1000"/>
                                        <p:tgtEl>
                                          <p:spTgt spid="4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a:solidFill>
                  <a:srgbClr val="222222"/>
                </a:solidFill>
                <a:latin typeface="Cambria" panose="02040503050406030204" pitchFamily="18" charset="0"/>
                <a:ea typeface="Cambria" panose="02040503050406030204" pitchFamily="18" charset="0"/>
              </a:rPr>
              <a:t>	</a:t>
            </a:r>
            <a:r>
              <a:rPr lang="vi-VN" sz="2400" dirty="0">
                <a:solidFill>
                  <a:srgbClr val="222222"/>
                </a:solidFill>
                <a:latin typeface="Cambria" panose="02040503050406030204" pitchFamily="18" charset="0"/>
                <a:ea typeface="Cambria" panose="02040503050406030204" pitchFamily="18"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en-US" sz="2400" dirty="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Theo </a:t>
            </a:r>
            <a:r>
              <a:rPr lang="en-US" sz="2400" dirty="0" err="1">
                <a:solidFill>
                  <a:srgbClr val="222222"/>
                </a:solidFill>
                <a:latin typeface="Cambria" panose="02040503050406030204" pitchFamily="18" charset="0"/>
                <a:ea typeface="Cambria" panose="02040503050406030204" pitchFamily="18" charset="0"/>
              </a:rPr>
              <a:t>Phong</a:t>
            </a:r>
            <a:r>
              <a:rPr lang="en-US" sz="2400" dirty="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468331" y="3811480"/>
            <a:ext cx="8208912" cy="523220"/>
          </a:xfrm>
          <a:prstGeom prst="rect">
            <a:avLst/>
          </a:prstGeom>
          <a:solidFill>
            <a:schemeClr val="accent2">
              <a:lumMod val="75000"/>
            </a:schemeClr>
          </a:solidFill>
        </p:spPr>
        <p:txBody>
          <a:bodyPr wrap="square">
            <a:spAutoFit/>
          </a:bodyPr>
          <a:lstStyle/>
          <a:p>
            <a:r>
              <a:rPr lang="vi-VN" dirty="0">
                <a:solidFill>
                  <a:schemeClr val="accent6">
                    <a:lumMod val="20000"/>
                    <a:lumOff val="80000"/>
                  </a:schemeClr>
                </a:solidFill>
                <a:latin typeface="Cambria" panose="02040503050406030204" pitchFamily="18" charset="0"/>
                <a:ea typeface="Cambria" panose="02040503050406030204" pitchFamily="18" charset="0"/>
              </a:rPr>
              <a:t>– Cánh buồm trên sông được so sánh với sự vật nào?</a:t>
            </a:r>
          </a:p>
        </p:txBody>
      </p:sp>
      <p:sp>
        <p:nvSpPr>
          <p:cNvPr id="10" name="Rectangle 9"/>
          <p:cNvSpPr/>
          <p:nvPr/>
        </p:nvSpPr>
        <p:spPr>
          <a:xfrm>
            <a:off x="539551" y="2583366"/>
            <a:ext cx="1512169" cy="34538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39551" y="2552469"/>
            <a:ext cx="784887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7236296" y="2211710"/>
            <a:ext cx="1269495" cy="345381"/>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39550" y="2928747"/>
            <a:ext cx="151217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1158" y="2211710"/>
            <a:ext cx="467266"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32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p:cNvSpPr txBox="1"/>
          <p:nvPr/>
        </p:nvSpPr>
        <p:spPr>
          <a:xfrm>
            <a:off x="539551" y="411510"/>
            <a:ext cx="7095966" cy="954107"/>
          </a:xfrm>
          <a:prstGeom prst="rect">
            <a:avLst/>
          </a:prstGeom>
          <a:noFill/>
        </p:spPr>
        <p:txBody>
          <a:bodyPr wrap="square" rtlCol="0">
            <a:spAutoFit/>
          </a:bodyPr>
          <a:lstStyle/>
          <a:p>
            <a:pPr algn="ct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2.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Đọc</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đoạn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văn</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dưới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đây</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và</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trả</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lời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câu</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 </a:t>
            </a:r>
            <a:r>
              <a:rPr lang="en-US" dirty="0" err="1">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hỏi</a:t>
            </a:r>
            <a:r>
              <a:rPr lang="en-US" dirty="0">
                <a:solidFill>
                  <a:srgbClr val="8F77AD"/>
                </a:solidFill>
                <a:effectLst>
                  <a:glow rad="101600">
                    <a:schemeClr val="accent4">
                      <a:lumMod val="40000"/>
                      <a:lumOff val="60000"/>
                      <a:alpha val="60000"/>
                    </a:schemeClr>
                  </a:glow>
                </a:effectLst>
                <a:latin typeface="Cambria" panose="02040503050406030204" pitchFamily="18" charset="0"/>
                <a:ea typeface="Cambria" panose="02040503050406030204" pitchFamily="18" charset="0"/>
                <a:cs typeface="milk tea Med" pitchFamily="2" charset="-34"/>
              </a:rPr>
              <a:t>:</a:t>
            </a:r>
          </a:p>
          <a:p>
            <a:pPr algn="ctr"/>
            <a:endParaRPr lang="en-US" dirty="0">
              <a:solidFill>
                <a:srgbClr val="8F77AD"/>
              </a:solidFill>
              <a:latin typeface="Cambria" panose="02040503050406030204" pitchFamily="18" charset="0"/>
              <a:ea typeface="Cambria" panose="02040503050406030204" pitchFamily="18" charset="0"/>
              <a:cs typeface="milk tea Med" pitchFamily="2" charset="-34"/>
            </a:endParaRPr>
          </a:p>
        </p:txBody>
      </p:sp>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6904307" y="2108258"/>
            <a:ext cx="373985" cy="398113"/>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8695026" y="982966"/>
            <a:ext cx="250890" cy="269338"/>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343543" y="532411"/>
            <a:ext cx="392016" cy="393928"/>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7995395" y="62779"/>
            <a:ext cx="204517" cy="227299"/>
          </a:xfrm>
          <a:prstGeom prst="rect">
            <a:avLst/>
          </a:prstGeom>
        </p:spPr>
      </p:pic>
      <p:sp>
        <p:nvSpPr>
          <p:cNvPr id="2" name="Rectangle 1"/>
          <p:cNvSpPr/>
          <p:nvPr/>
        </p:nvSpPr>
        <p:spPr>
          <a:xfrm>
            <a:off x="467544" y="1047240"/>
            <a:ext cx="8038247" cy="2677656"/>
          </a:xfrm>
          <a:prstGeom prst="rect">
            <a:avLst/>
          </a:prstGeom>
          <a:solidFill>
            <a:schemeClr val="bg1"/>
          </a:solidFill>
        </p:spPr>
        <p:txBody>
          <a:bodyPr wrap="square">
            <a:spAutoFit/>
          </a:bodyPr>
          <a:lstStyle/>
          <a:p>
            <a:pPr algn="just"/>
            <a:r>
              <a:rPr lang="en-US" sz="2400" dirty="0">
                <a:solidFill>
                  <a:srgbClr val="222222"/>
                </a:solidFill>
                <a:latin typeface="Cambria" panose="02040503050406030204" pitchFamily="18" charset="0"/>
                <a:ea typeface="Cambria" panose="02040503050406030204" pitchFamily="18" charset="0"/>
              </a:rPr>
              <a:t>	</a:t>
            </a:r>
            <a:r>
              <a:rPr lang="vi-VN" sz="2400" dirty="0">
                <a:solidFill>
                  <a:srgbClr val="222222"/>
                </a:solidFill>
                <a:latin typeface="Cambria" panose="02040503050406030204" pitchFamily="18" charset="0"/>
                <a:ea typeface="Cambria" panose="02040503050406030204" pitchFamily="18" charset="0"/>
              </a:rPr>
              <a:t>Nhà 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r>
              <a:rPr lang="en-US" sz="2400" dirty="0">
                <a:solidFill>
                  <a:srgbClr val="222222"/>
                </a:solidFill>
                <a:latin typeface="Cambria" panose="02040503050406030204" pitchFamily="18" charset="0"/>
                <a:ea typeface="Cambria" panose="02040503050406030204" pitchFamily="18" charset="0"/>
              </a:rPr>
              <a:t>	</a:t>
            </a:r>
          </a:p>
          <a:p>
            <a:pPr algn="just"/>
            <a:r>
              <a:rPr lang="en-US" sz="2400" dirty="0">
                <a:solidFill>
                  <a:srgbClr val="222222"/>
                </a:solidFill>
                <a:latin typeface="Cambria" panose="02040503050406030204" pitchFamily="18" charset="0"/>
                <a:ea typeface="Cambria" panose="02040503050406030204" pitchFamily="18" charset="0"/>
              </a:rPr>
              <a:t>						Theo </a:t>
            </a:r>
            <a:r>
              <a:rPr lang="en-US" sz="2400" dirty="0" err="1">
                <a:solidFill>
                  <a:srgbClr val="222222"/>
                </a:solidFill>
                <a:latin typeface="Cambria" panose="02040503050406030204" pitchFamily="18" charset="0"/>
                <a:ea typeface="Cambria" panose="02040503050406030204" pitchFamily="18" charset="0"/>
              </a:rPr>
              <a:t>Phong</a:t>
            </a:r>
            <a:r>
              <a:rPr lang="en-US" sz="2400" dirty="0">
                <a:solidFill>
                  <a:srgbClr val="222222"/>
                </a:solidFill>
                <a:latin typeface="Cambria" panose="02040503050406030204" pitchFamily="18" charset="0"/>
                <a:ea typeface="Cambria" panose="02040503050406030204" pitchFamily="18" charset="0"/>
              </a:rPr>
              <a:t> Thu</a:t>
            </a:r>
            <a:endParaRPr lang="vi-VN" sz="2400" dirty="0">
              <a:solidFill>
                <a:srgbClr val="222222"/>
              </a:solidFill>
              <a:latin typeface="Cambria" panose="02040503050406030204" pitchFamily="18" charset="0"/>
              <a:ea typeface="Cambria" panose="02040503050406030204" pitchFamily="18" charset="0"/>
            </a:endParaRPr>
          </a:p>
        </p:txBody>
      </p:sp>
      <p:sp>
        <p:nvSpPr>
          <p:cNvPr id="3" name="Rectangle 2"/>
          <p:cNvSpPr/>
          <p:nvPr/>
        </p:nvSpPr>
        <p:spPr>
          <a:xfrm>
            <a:off x="1187430" y="3861360"/>
            <a:ext cx="5903869" cy="523220"/>
          </a:xfrm>
          <a:prstGeom prst="rect">
            <a:avLst/>
          </a:prstGeom>
          <a:solidFill>
            <a:srgbClr val="DAA2B6"/>
          </a:solidFill>
        </p:spPr>
        <p:txBody>
          <a:bodyPr wrap="square">
            <a:spAutoFit/>
          </a:bodyPr>
          <a:lstStyle/>
          <a:p>
            <a:r>
              <a:rPr lang="vi-VN" dirty="0">
                <a:solidFill>
                  <a:schemeClr val="tx1">
                    <a:lumMod val="95000"/>
                    <a:lumOff val="5000"/>
                  </a:schemeClr>
                </a:solidFill>
                <a:latin typeface="Cambria" panose="02040503050406030204" pitchFamily="18" charset="0"/>
                <a:ea typeface="Cambria" panose="02040503050406030204" pitchFamily="18" charset="0"/>
              </a:rPr>
              <a:t>– Nước sông được ví với sự vật nào?</a:t>
            </a:r>
          </a:p>
        </p:txBody>
      </p:sp>
      <p:sp>
        <p:nvSpPr>
          <p:cNvPr id="10" name="Rectangle 9"/>
          <p:cNvSpPr/>
          <p:nvPr/>
        </p:nvSpPr>
        <p:spPr>
          <a:xfrm>
            <a:off x="1115617" y="2946449"/>
            <a:ext cx="1080120" cy="345381"/>
          </a:xfrm>
          <a:prstGeom prst="rect">
            <a:avLst/>
          </a:prstGeom>
          <a:solidFill>
            <a:schemeClr val="accent2">
              <a:lumMod val="50000"/>
              <a:alpha val="21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5462344" y="2914799"/>
            <a:ext cx="292608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9551" y="3291830"/>
            <a:ext cx="155448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50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a:solidFill>
                    <a:srgbClr val="002060"/>
                  </a:solidFill>
                  <a:latin typeface="Bahnschrift SemiBold Condensed" panose="020B0502040204020203" pitchFamily="34" charset="0"/>
                </a:rPr>
                <a:t>Tìm</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hình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ảnh</a:t>
              </a:r>
              <a:r>
                <a:rPr lang="en-US" sz="2400" dirty="0">
                  <a:solidFill>
                    <a:srgbClr val="002060"/>
                  </a:solidFill>
                  <a:latin typeface="Bahnschrift SemiBold Condensed" panose="020B0502040204020203" pitchFamily="34" charset="0"/>
                </a:rPr>
                <a:t> so </a:t>
              </a:r>
              <a:r>
                <a:rPr lang="en-US" sz="2400" dirty="0" err="1">
                  <a:solidFill>
                    <a:srgbClr val="002060"/>
                  </a:solidFill>
                  <a:latin typeface="Bahnschrift SemiBold Condensed" panose="020B0502040204020203" pitchFamily="34" charset="0"/>
                </a:rPr>
                <a:t>sánh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trong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đoạn</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dưới</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đây</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và</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nêu</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dụng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của</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nó</a:t>
              </a:r>
              <a:r>
                <a:rPr lang="en-US" sz="2400" dirty="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 name="Rectangle 1"/>
          <p:cNvSpPr/>
          <p:nvPr/>
        </p:nvSpPr>
        <p:spPr>
          <a:xfrm>
            <a:off x="337931" y="988401"/>
            <a:ext cx="4224635" cy="1930619"/>
          </a:xfrm>
          <a:prstGeom prst="rect">
            <a:avLst/>
          </a:prstGeom>
          <a:solidFill>
            <a:srgbClr val="F2AF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a:solidFill>
                  <a:schemeClr val="tx1">
                    <a:lumMod val="95000"/>
                    <a:lumOff val="5000"/>
                  </a:schemeClr>
                </a:solidFill>
                <a:latin typeface="Cambria" panose="02040503050406030204" pitchFamily="18" charset="0"/>
                <a:ea typeface="Cambria" panose="02040503050406030204" pitchFamily="18" charset="0"/>
              </a:rPr>
              <a:t>Cao </a:t>
            </a:r>
            <a:r>
              <a:rPr lang="en-US" sz="2400" dirty="0" err="1">
                <a:solidFill>
                  <a:schemeClr val="tx1">
                    <a:lumMod val="95000"/>
                    <a:lumOff val="5000"/>
                  </a:schemeClr>
                </a:solidFill>
                <a:latin typeface="Cambria" panose="02040503050406030204" pitchFamily="18" charset="0"/>
                <a:ea typeface="Cambria" panose="02040503050406030204" pitchFamily="18" charset="0"/>
              </a:rPr>
              <a:t>cao</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cao</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mãi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Tàu</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vươn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giữa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trời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tay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xòe</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rộng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Hứng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làn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mưa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Ngô</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Viết</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Dinh</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21" name="Rectangle 20"/>
          <p:cNvSpPr/>
          <p:nvPr/>
        </p:nvSpPr>
        <p:spPr>
          <a:xfrm>
            <a:off x="4973209" y="975350"/>
            <a:ext cx="3925357" cy="19306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Sân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em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sáng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quá</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Nhờ</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ánh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trăng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sáng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ngời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Trăng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tròn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đĩa</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Lơ</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lửng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không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Nhược</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Thủy</a:t>
            </a:r>
            <a:r>
              <a:rPr lang="en-US" sz="1600" dirty="0">
                <a:solidFill>
                  <a:schemeClr val="tx1">
                    <a:lumMod val="95000"/>
                    <a:lumOff val="5000"/>
                  </a:schemeClr>
                </a:solidFill>
                <a:latin typeface="Cambria" panose="02040503050406030204" pitchFamily="18" charset="0"/>
                <a:ea typeface="Cambria" panose="02040503050406030204" pitchFamily="18" charset="0"/>
              </a:rPr>
              <a:t> – </a:t>
            </a:r>
            <a:r>
              <a:rPr lang="en-US" sz="1600" dirty="0" err="1">
                <a:solidFill>
                  <a:schemeClr val="tx1">
                    <a:lumMod val="95000"/>
                    <a:lumOff val="5000"/>
                  </a:schemeClr>
                </a:solidFill>
                <a:latin typeface="Cambria" panose="02040503050406030204" pitchFamily="18" charset="0"/>
                <a:ea typeface="Cambria" panose="02040503050406030204" pitchFamily="18" charset="0"/>
              </a:rPr>
              <a:t>Phương</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Hoa</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22" name="Rectangle 21"/>
          <p:cNvSpPr/>
          <p:nvPr/>
        </p:nvSpPr>
        <p:spPr>
          <a:xfrm>
            <a:off x="318692" y="3022173"/>
            <a:ext cx="4243874" cy="193061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solidFill>
                <a:latin typeface="Cambria" panose="02040503050406030204" pitchFamily="18" charset="0"/>
                <a:ea typeface="Cambria" panose="02040503050406030204" pitchFamily="18" charset="0"/>
              </a:rPr>
              <a:t>Sương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trắng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viền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quanh</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núi</a:t>
            </a:r>
            <a:endParaRPr lang="en-US" sz="2400" dirty="0">
              <a:solidFill>
                <a:schemeClr val="tx1"/>
              </a:solidFill>
              <a:latin typeface="Cambria" panose="02040503050406030204" pitchFamily="18" charset="0"/>
              <a:ea typeface="Cambria" panose="02040503050406030204" pitchFamily="18" charset="0"/>
            </a:endParaRPr>
          </a:p>
          <a:p>
            <a:pPr lvl="1" algn="just"/>
            <a:r>
              <a:rPr lang="en-US" sz="2400" dirty="0" err="1">
                <a:solidFill>
                  <a:schemeClr val="tx1"/>
                </a:solidFill>
                <a:latin typeface="Cambria" panose="02040503050406030204" pitchFamily="18" charset="0"/>
                <a:ea typeface="Cambria" panose="02040503050406030204" pitchFamily="18" charset="0"/>
              </a:rPr>
              <a:t>Như</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một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chiếc</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khăn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bông</a:t>
            </a:r>
            <a:endParaRPr lang="en-US" sz="2400" dirty="0">
              <a:solidFill>
                <a:schemeClr val="tx1"/>
              </a:solidFill>
              <a:latin typeface="Cambria" panose="02040503050406030204" pitchFamily="18" charset="0"/>
              <a:ea typeface="Cambria" panose="02040503050406030204" pitchFamily="18" charset="0"/>
            </a:endParaRPr>
          </a:p>
          <a:p>
            <a:pPr lvl="1" algn="just"/>
            <a:r>
              <a:rPr lang="en-US" sz="2400" dirty="0">
                <a:solidFill>
                  <a:schemeClr val="tx1"/>
                </a:solidFill>
                <a:latin typeface="Cambria" panose="02040503050406030204" pitchFamily="18" charset="0"/>
                <a:ea typeface="Cambria" panose="02040503050406030204" pitchFamily="18" charset="0"/>
              </a:rPr>
              <a:t>Ồ, </a:t>
            </a:r>
            <a:r>
              <a:rPr lang="en-US" sz="2400" dirty="0" err="1">
                <a:solidFill>
                  <a:schemeClr val="tx1"/>
                </a:solidFill>
                <a:latin typeface="Cambria" panose="02040503050406030204" pitchFamily="18" charset="0"/>
                <a:ea typeface="Cambria" panose="02040503050406030204" pitchFamily="18" charset="0"/>
              </a:rPr>
              <a:t>núi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ngủ</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lười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không</a:t>
            </a:r>
            <a:r>
              <a:rPr lang="en-US" sz="2400" dirty="0">
                <a:solidFill>
                  <a:schemeClr val="tx1"/>
                </a:solidFill>
                <a:latin typeface="Cambria" panose="02040503050406030204" pitchFamily="18" charset="0"/>
                <a:ea typeface="Cambria" panose="02040503050406030204" pitchFamily="18" charset="0"/>
              </a:rPr>
              <a:t>!</a:t>
            </a:r>
          </a:p>
          <a:p>
            <a:pPr lvl="1" algn="just"/>
            <a:r>
              <a:rPr lang="en-US" sz="2400" dirty="0" err="1">
                <a:solidFill>
                  <a:schemeClr val="tx1"/>
                </a:solidFill>
                <a:latin typeface="Cambria" panose="02040503050406030204" pitchFamily="18" charset="0"/>
                <a:ea typeface="Cambria" panose="02040503050406030204" pitchFamily="18" charset="0"/>
              </a:rPr>
              <a:t>Giờ</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mới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đang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rửa</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mặt</a:t>
            </a:r>
            <a:endParaRPr lang="en-US" sz="2400" dirty="0">
              <a:solidFill>
                <a:schemeClr val="tx1"/>
              </a:solidFill>
              <a:latin typeface="Cambria" panose="02040503050406030204" pitchFamily="18" charset="0"/>
              <a:ea typeface="Cambria" panose="02040503050406030204" pitchFamily="18" charset="0"/>
            </a:endParaRPr>
          </a:p>
          <a:p>
            <a:pPr lvl="1" algn="r"/>
            <a:r>
              <a:rPr lang="en-US" sz="1600" dirty="0">
                <a:solidFill>
                  <a:schemeClr val="tx1"/>
                </a:solidFill>
                <a:latin typeface="Cambria" panose="02040503050406030204" pitchFamily="18" charset="0"/>
                <a:ea typeface="Cambria" panose="02040503050406030204" pitchFamily="18" charset="0"/>
              </a:rPr>
              <a:t>(</a:t>
            </a:r>
            <a:r>
              <a:rPr lang="en-US" sz="1600" dirty="0" err="1">
                <a:solidFill>
                  <a:schemeClr val="tx1"/>
                </a:solidFill>
                <a:latin typeface="Cambria" panose="02040503050406030204" pitchFamily="18" charset="0"/>
                <a:ea typeface="Cambria" panose="02040503050406030204" pitchFamily="18" charset="0"/>
              </a:rPr>
              <a:t>Thanh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Hòa</a:t>
            </a:r>
            <a:r>
              <a:rPr lang="en-US" sz="1600" dirty="0">
                <a:solidFill>
                  <a:schemeClr val="tx1"/>
                </a:solidFill>
                <a:latin typeface="Cambria" panose="02040503050406030204" pitchFamily="18" charset="0"/>
                <a:ea typeface="Cambria" panose="02040503050406030204" pitchFamily="18" charset="0"/>
              </a:rPr>
              <a:t>)</a:t>
            </a:r>
          </a:p>
        </p:txBody>
      </p:sp>
      <p:sp>
        <p:nvSpPr>
          <p:cNvPr id="23" name="Rectangle 22"/>
          <p:cNvSpPr/>
          <p:nvPr/>
        </p:nvSpPr>
        <p:spPr>
          <a:xfrm>
            <a:off x="4973209" y="3022173"/>
            <a:ext cx="3925357" cy="19306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Một</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hôm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mặt</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đất</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Mọc</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lên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cây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cây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bé</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nhỏ</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Là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mềm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mây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Lâm</a:t>
            </a:r>
            <a:r>
              <a:rPr lang="en-US" sz="1600" dirty="0">
                <a:solidFill>
                  <a:schemeClr val="tx1">
                    <a:lumMod val="95000"/>
                    <a:lumOff val="5000"/>
                  </a:schemeClr>
                </a:solidFill>
                <a:latin typeface="Cambria" panose="02040503050406030204" pitchFamily="18" charset="0"/>
                <a:ea typeface="Cambria" panose="02040503050406030204" pitchFamily="18" charset="0"/>
              </a:rPr>
              <a:t> Thị </a:t>
            </a:r>
            <a:r>
              <a:rPr lang="en-US" sz="1600" dirty="0" err="1">
                <a:solidFill>
                  <a:schemeClr val="tx1">
                    <a:lumMod val="95000"/>
                    <a:lumOff val="5000"/>
                  </a:schemeClr>
                </a:solidFill>
                <a:latin typeface="Cambria" panose="02040503050406030204" pitchFamily="18" charset="0"/>
                <a:ea typeface="Cambria" panose="02040503050406030204" pitchFamily="18" charset="0"/>
              </a:rPr>
              <a:t>Mỹ</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Dạ</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4" name="Oval 3"/>
          <p:cNvSpPr/>
          <p:nvPr/>
        </p:nvSpPr>
        <p:spPr>
          <a:xfrm>
            <a:off x="352249" y="1086494"/>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1</a:t>
            </a:r>
          </a:p>
        </p:txBody>
      </p:sp>
      <p:sp>
        <p:nvSpPr>
          <p:cNvPr id="29" name="Oval 28"/>
          <p:cNvSpPr/>
          <p:nvPr/>
        </p:nvSpPr>
        <p:spPr>
          <a:xfrm>
            <a:off x="5040954" y="1040765"/>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2</a:t>
            </a:r>
          </a:p>
        </p:txBody>
      </p:sp>
      <p:sp>
        <p:nvSpPr>
          <p:cNvPr id="30" name="Oval 29"/>
          <p:cNvSpPr/>
          <p:nvPr/>
        </p:nvSpPr>
        <p:spPr>
          <a:xfrm>
            <a:off x="363404" y="3138327"/>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3</a:t>
            </a:r>
          </a:p>
        </p:txBody>
      </p:sp>
      <p:sp>
        <p:nvSpPr>
          <p:cNvPr id="31" name="Oval 30"/>
          <p:cNvSpPr/>
          <p:nvPr/>
        </p:nvSpPr>
        <p:spPr>
          <a:xfrm>
            <a:off x="5052109" y="3092598"/>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4</a:t>
            </a:r>
          </a:p>
        </p:txBody>
      </p:sp>
    </p:spTree>
    <p:extLst>
      <p:ext uri="{BB962C8B-B14F-4D97-AF65-F5344CB8AC3E}">
        <p14:creationId xmlns:p14="http://schemas.microsoft.com/office/powerpoint/2010/main" val="216553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randombar(horizontal)">
                                      <p:cBhvr>
                                        <p:cTn id="40" dur="500"/>
                                        <p:tgtEl>
                                          <p:spTgt spid="29"/>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randombar(horizontal)">
                                      <p:cBhvr>
                                        <p:cTn id="43" dur="500"/>
                                        <p:tgtEl>
                                          <p:spTgt spid="30"/>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randombar(horizontal)">
                                      <p:cBhvr>
                                        <p:cTn id="4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 grpId="0" animBg="1"/>
      <p:bldP spid="21" grpId="0" animBg="1"/>
      <p:bldP spid="22" grpId="0" animBg="1"/>
      <p:bldP spid="23" grpId="0" animBg="1"/>
      <p:bldP spid="4"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a:solidFill>
                    <a:srgbClr val="002060"/>
                  </a:solidFill>
                  <a:latin typeface="Bahnschrift SemiBold Condensed" panose="020B0502040204020203" pitchFamily="34" charset="0"/>
                </a:rPr>
                <a:t>Tìm</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hình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ảnh</a:t>
              </a:r>
              <a:r>
                <a:rPr lang="en-US" sz="2400" dirty="0">
                  <a:solidFill>
                    <a:srgbClr val="002060"/>
                  </a:solidFill>
                  <a:latin typeface="Bahnschrift SemiBold Condensed" panose="020B0502040204020203" pitchFamily="34" charset="0"/>
                </a:rPr>
                <a:t> so </a:t>
              </a:r>
              <a:r>
                <a:rPr lang="en-US" sz="2400" dirty="0" err="1">
                  <a:solidFill>
                    <a:srgbClr val="002060"/>
                  </a:solidFill>
                  <a:latin typeface="Bahnschrift SemiBold Condensed" panose="020B0502040204020203" pitchFamily="34" charset="0"/>
                </a:rPr>
                <a:t>sánh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trong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đoạn</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dưới</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đây</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và</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nêu</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dụng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của</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nó</a:t>
              </a:r>
              <a:r>
                <a:rPr lang="en-US" sz="2400" dirty="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 name="Rectangle 1"/>
          <p:cNvSpPr/>
          <p:nvPr/>
        </p:nvSpPr>
        <p:spPr>
          <a:xfrm>
            <a:off x="337931" y="988401"/>
            <a:ext cx="4224635" cy="1930619"/>
          </a:xfrm>
          <a:prstGeom prst="rect">
            <a:avLst/>
          </a:prstGeom>
          <a:solidFill>
            <a:srgbClr val="F2AFA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a:solidFill>
                  <a:schemeClr val="tx1">
                    <a:lumMod val="95000"/>
                    <a:lumOff val="5000"/>
                  </a:schemeClr>
                </a:solidFill>
                <a:latin typeface="Cambria" panose="02040503050406030204" pitchFamily="18" charset="0"/>
                <a:ea typeface="Cambria" panose="02040503050406030204" pitchFamily="18" charset="0"/>
              </a:rPr>
              <a:t>Cao </a:t>
            </a:r>
            <a:r>
              <a:rPr lang="en-US" sz="2400" dirty="0" err="1">
                <a:solidFill>
                  <a:schemeClr val="tx1">
                    <a:lumMod val="95000"/>
                    <a:lumOff val="5000"/>
                  </a:schemeClr>
                </a:solidFill>
                <a:latin typeface="Cambria" panose="02040503050406030204" pitchFamily="18" charset="0"/>
                <a:ea typeface="Cambria" panose="02040503050406030204" pitchFamily="18" charset="0"/>
              </a:rPr>
              <a:t>cao</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cao</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mãi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Tàu</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vươn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giữa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trời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tay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xòe</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rộng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Hứng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làn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mưa</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Ngô</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Viết</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Dinh</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21" name="Rectangle 20"/>
          <p:cNvSpPr/>
          <p:nvPr/>
        </p:nvSpPr>
        <p:spPr>
          <a:xfrm>
            <a:off x="4973209" y="975350"/>
            <a:ext cx="3925357" cy="193061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Sân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em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sáng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quá</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Nhờ</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ánh</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trăng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sáng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ngời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Trăng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tròn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đĩa</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Lơ</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lửng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không</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rơi</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Nhược</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Thủy</a:t>
            </a:r>
            <a:r>
              <a:rPr lang="en-US" sz="1600" dirty="0">
                <a:solidFill>
                  <a:schemeClr val="tx1">
                    <a:lumMod val="95000"/>
                    <a:lumOff val="5000"/>
                  </a:schemeClr>
                </a:solidFill>
                <a:latin typeface="Cambria" panose="02040503050406030204" pitchFamily="18" charset="0"/>
                <a:ea typeface="Cambria" panose="02040503050406030204" pitchFamily="18" charset="0"/>
              </a:rPr>
              <a:t> – </a:t>
            </a:r>
            <a:r>
              <a:rPr lang="en-US" sz="1600" dirty="0" err="1">
                <a:solidFill>
                  <a:schemeClr val="tx1">
                    <a:lumMod val="95000"/>
                    <a:lumOff val="5000"/>
                  </a:schemeClr>
                </a:solidFill>
                <a:latin typeface="Cambria" panose="02040503050406030204" pitchFamily="18" charset="0"/>
                <a:ea typeface="Cambria" panose="02040503050406030204" pitchFamily="18" charset="0"/>
              </a:rPr>
              <a:t>Phương</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Hoa</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4" name="Oval 3"/>
          <p:cNvSpPr/>
          <p:nvPr/>
        </p:nvSpPr>
        <p:spPr>
          <a:xfrm>
            <a:off x="352249" y="1086494"/>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1</a:t>
            </a:r>
          </a:p>
        </p:txBody>
      </p:sp>
      <p:sp>
        <p:nvSpPr>
          <p:cNvPr id="29" name="Oval 28"/>
          <p:cNvSpPr/>
          <p:nvPr/>
        </p:nvSpPr>
        <p:spPr>
          <a:xfrm>
            <a:off x="5040954" y="1040765"/>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2</a:t>
            </a:r>
          </a:p>
        </p:txBody>
      </p:sp>
      <p:sp>
        <p:nvSpPr>
          <p:cNvPr id="6" name="Rectangle 5"/>
          <p:cNvSpPr/>
          <p:nvPr/>
        </p:nvSpPr>
        <p:spPr>
          <a:xfrm>
            <a:off x="337931"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400" dirty="0">
                <a:solidFill>
                  <a:sysClr val="windowText" lastClr="000000"/>
                </a:solidFill>
                <a:latin typeface="Cambria" panose="02040503050406030204" pitchFamily="18" charset="0"/>
                <a:ea typeface="Cambria" panose="02040503050406030204" pitchFamily="18" charset="0"/>
              </a:rPr>
              <a:t>T</a:t>
            </a:r>
            <a:r>
              <a:rPr lang="vi-VN" sz="2400" dirty="0">
                <a:solidFill>
                  <a:sysClr val="windowText" lastClr="000000"/>
                </a:solidFill>
                <a:latin typeface="Cambria" panose="02040503050406030204" pitchFamily="18" charset="0"/>
                <a:ea typeface="Cambria" panose="02040503050406030204" pitchFamily="18" charset="0"/>
              </a:rPr>
              <a:t>àu cau được so sánh với tay xoè rộng ra. </a:t>
            </a:r>
            <a:endParaRPr lang="en-US" sz="2400" dirty="0">
              <a:solidFill>
                <a:sysClr val="windowText" lastClr="000000"/>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400" dirty="0">
                <a:solidFill>
                  <a:sysClr val="windowText" lastClr="000000"/>
                </a:solidFill>
                <a:latin typeface="Cambria" panose="02040503050406030204" pitchFamily="18" charset="0"/>
                <a:ea typeface="Cambria" panose="02040503050406030204" pitchFamily="18" charset="0"/>
              </a:rPr>
              <a:t>Có tác dụng tả tàu cau toả rộng, hứng được cả nước mưa.</a:t>
            </a:r>
            <a:endParaRPr lang="en-US" sz="2400" dirty="0">
              <a:solidFill>
                <a:sysClr val="windowText" lastClr="000000"/>
              </a:solidFill>
              <a:latin typeface="Cambria" panose="02040503050406030204" pitchFamily="18" charset="0"/>
              <a:ea typeface="Cambria" panose="02040503050406030204" pitchFamily="18" charset="0"/>
            </a:endParaRPr>
          </a:p>
        </p:txBody>
      </p:sp>
      <p:sp>
        <p:nvSpPr>
          <p:cNvPr id="20" name="Rectangle 19"/>
          <p:cNvSpPr/>
          <p:nvPr/>
        </p:nvSpPr>
        <p:spPr>
          <a:xfrm>
            <a:off x="4955067" y="3017113"/>
            <a:ext cx="4009422"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a:solidFill>
                  <a:schemeClr val="tx1"/>
                </a:solidFill>
                <a:latin typeface="Cambria" panose="02040503050406030204" pitchFamily="18" charset="0"/>
                <a:ea typeface="Cambria" panose="02040503050406030204" pitchFamily="18" charset="0"/>
              </a:rPr>
              <a:t>T</a:t>
            </a:r>
            <a:r>
              <a:rPr lang="vi-VN" sz="2200" dirty="0">
                <a:solidFill>
                  <a:schemeClr val="tx1"/>
                </a:solidFill>
                <a:latin typeface="Cambria" panose="02040503050406030204" pitchFamily="18" charset="0"/>
                <a:ea typeface="Cambria" panose="02040503050406030204" pitchFamily="18" charset="0"/>
              </a:rPr>
              <a:t>răng tròn so sánh giống như cái đĩa. </a:t>
            </a:r>
            <a:endParaRPr lang="en-US" sz="2200" dirty="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a:solidFill>
                  <a:schemeClr val="tx1"/>
                </a:solidFill>
                <a:latin typeface="Cambria" panose="02040503050406030204" pitchFamily="18" charset="0"/>
                <a:ea typeface="Cambria" panose="02040503050406030204" pitchFamily="18" charset="0"/>
              </a:rPr>
              <a:t>Có tác dụng chỉ độ tròn của trăng là rất tròn, làm cụ thể cái tròn đó bằng hình ảnh cái đĩa.</a:t>
            </a:r>
            <a:endParaRPr lang="en-US" sz="2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959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randombar(horizont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 grpId="0" animBg="1"/>
      <p:bldP spid="21" grpId="0" animBg="1"/>
      <p:bldP spid="4" grpId="0" animBg="1"/>
      <p:bldP spid="29" grpId="0" animBg="1"/>
      <p:bldP spid="6"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7300650" y="-1007706"/>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pic>
        <p:nvPicPr>
          <p:cNvPr id="3" name="รูปภาพ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641" y="818280"/>
            <a:ext cx="414494" cy="444971"/>
          </a:xfrm>
          <a:prstGeom prst="rect">
            <a:avLst/>
          </a:prstGeom>
        </p:spPr>
      </p:pic>
      <p:pic>
        <p:nvPicPr>
          <p:cNvPr id="40" name="รูปภาพ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1587" y="236024"/>
            <a:ext cx="566881" cy="603454"/>
          </a:xfrm>
          <a:prstGeom prst="rect">
            <a:avLst/>
          </a:prstGeom>
        </p:spPr>
      </p:pic>
      <p:pic>
        <p:nvPicPr>
          <p:cNvPr id="41" name="รูปภาพ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7790" y="1086494"/>
            <a:ext cx="646123" cy="725364"/>
          </a:xfrm>
          <a:prstGeom prst="rect">
            <a:avLst/>
          </a:prstGeom>
        </p:spPr>
      </p:pic>
      <p:pic>
        <p:nvPicPr>
          <p:cNvPr id="45" name="รูปภาพ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88676" y="138257"/>
            <a:ext cx="1162356" cy="1017061"/>
          </a:xfrm>
          <a:prstGeom prst="rect">
            <a:avLst/>
          </a:prstGeom>
        </p:spPr>
      </p:pic>
      <p:grpSp>
        <p:nvGrpSpPr>
          <p:cNvPr id="14" name="กลุ่ม 50"/>
          <p:cNvGrpSpPr/>
          <p:nvPr/>
        </p:nvGrpSpPr>
        <p:grpSpPr>
          <a:xfrm>
            <a:off x="113613" y="138257"/>
            <a:ext cx="9036496" cy="746992"/>
            <a:chOff x="2806783" y="1257868"/>
            <a:chExt cx="4382888" cy="703568"/>
          </a:xfrm>
        </p:grpSpPr>
        <p:sp>
          <p:nvSpPr>
            <p:cNvPr id="15"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sz="2400"/>
            </a:p>
          </p:txBody>
        </p:sp>
        <p:sp>
          <p:nvSpPr>
            <p:cNvPr id="16" name="สี่เหลี่ยมผืนผ้า 44"/>
            <p:cNvSpPr/>
            <p:nvPr/>
          </p:nvSpPr>
          <p:spPr>
            <a:xfrm>
              <a:off x="2806783" y="1257868"/>
              <a:ext cx="4315669"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Bahnschrift SemiBold Condensed" panose="020B0502040204020203" pitchFamily="34" charset="0"/>
                </a:rPr>
                <a:t>Bài 3: </a:t>
              </a:r>
              <a:r>
                <a:rPr lang="en-US" sz="2400" dirty="0" err="1">
                  <a:solidFill>
                    <a:srgbClr val="002060"/>
                  </a:solidFill>
                  <a:latin typeface="Bahnschrift SemiBold Condensed" panose="020B0502040204020203" pitchFamily="34" charset="0"/>
                </a:rPr>
                <a:t>Tìm</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hình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ảnh</a:t>
              </a:r>
              <a:r>
                <a:rPr lang="en-US" sz="2400" dirty="0">
                  <a:solidFill>
                    <a:srgbClr val="002060"/>
                  </a:solidFill>
                  <a:latin typeface="Bahnschrift SemiBold Condensed" panose="020B0502040204020203" pitchFamily="34" charset="0"/>
                </a:rPr>
                <a:t> so </a:t>
              </a:r>
              <a:r>
                <a:rPr lang="en-US" sz="2400" dirty="0" err="1">
                  <a:solidFill>
                    <a:srgbClr val="002060"/>
                  </a:solidFill>
                  <a:latin typeface="Bahnschrift SemiBold Condensed" panose="020B0502040204020203" pitchFamily="34" charset="0"/>
                </a:rPr>
                <a:t>sánh</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trong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đoạn</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dưới</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đây</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và</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nêu</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tác</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dụng</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của</a:t>
              </a:r>
              <a:r>
                <a:rPr lang="en-US" sz="2400" dirty="0">
                  <a:solidFill>
                    <a:srgbClr val="002060"/>
                  </a:solidFill>
                  <a:latin typeface="Bahnschrift SemiBold Condensed" panose="020B0502040204020203" pitchFamily="34" charset="0"/>
                </a:rPr>
                <a:t> </a:t>
              </a:r>
              <a:r>
                <a:rPr lang="en-US" sz="2400" dirty="0" err="1">
                  <a:solidFill>
                    <a:srgbClr val="002060"/>
                  </a:solidFill>
                  <a:latin typeface="Bahnschrift SemiBold Condensed" panose="020B0502040204020203" pitchFamily="34" charset="0"/>
                </a:rPr>
                <a:t>nó</a:t>
              </a:r>
              <a:r>
                <a:rPr lang="en-US" sz="2400" dirty="0">
                  <a:solidFill>
                    <a:srgbClr val="002060"/>
                  </a:solidFill>
                  <a:latin typeface="Bahnschrift SemiBold Condensed" panose="020B0502040204020203" pitchFamily="34" charset="0"/>
                </a:rPr>
                <a:t>:</a:t>
              </a:r>
              <a:endParaRPr lang="th-TH" sz="2400" dirty="0">
                <a:solidFill>
                  <a:srgbClr val="002060"/>
                </a:solidFill>
                <a:latin typeface="Bahnschrift SemiBold Condensed" panose="020B0502040204020203" pitchFamily="34" charset="0"/>
              </a:endParaRPr>
            </a:p>
          </p:txBody>
        </p:sp>
      </p:grpSp>
      <p:sp>
        <p:nvSpPr>
          <p:cNvPr id="22" name="Rectangle 21"/>
          <p:cNvSpPr/>
          <p:nvPr/>
        </p:nvSpPr>
        <p:spPr>
          <a:xfrm>
            <a:off x="349531" y="1006898"/>
            <a:ext cx="4243874" cy="1930619"/>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solidFill>
                <a:latin typeface="Cambria" panose="02040503050406030204" pitchFamily="18" charset="0"/>
                <a:ea typeface="Cambria" panose="02040503050406030204" pitchFamily="18" charset="0"/>
              </a:rPr>
              <a:t>Sương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trắng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viền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quanh</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núi</a:t>
            </a:r>
            <a:endParaRPr lang="en-US" sz="2400" dirty="0">
              <a:solidFill>
                <a:schemeClr val="tx1"/>
              </a:solidFill>
              <a:latin typeface="Cambria" panose="02040503050406030204" pitchFamily="18" charset="0"/>
              <a:ea typeface="Cambria" panose="02040503050406030204" pitchFamily="18" charset="0"/>
            </a:endParaRPr>
          </a:p>
          <a:p>
            <a:pPr lvl="1" algn="just"/>
            <a:r>
              <a:rPr lang="en-US" sz="2400" dirty="0" err="1">
                <a:solidFill>
                  <a:schemeClr val="tx1"/>
                </a:solidFill>
                <a:latin typeface="Cambria" panose="02040503050406030204" pitchFamily="18" charset="0"/>
                <a:ea typeface="Cambria" panose="02040503050406030204" pitchFamily="18" charset="0"/>
              </a:rPr>
              <a:t>Như</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một</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chiếc</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khăn</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bông</a:t>
            </a:r>
            <a:endParaRPr lang="en-US" sz="2400" dirty="0">
              <a:solidFill>
                <a:schemeClr val="tx1"/>
              </a:solidFill>
              <a:latin typeface="Cambria" panose="02040503050406030204" pitchFamily="18" charset="0"/>
              <a:ea typeface="Cambria" panose="02040503050406030204" pitchFamily="18" charset="0"/>
            </a:endParaRPr>
          </a:p>
          <a:p>
            <a:pPr lvl="1" algn="just"/>
            <a:r>
              <a:rPr lang="en-US" sz="2400" dirty="0">
                <a:solidFill>
                  <a:schemeClr val="tx1"/>
                </a:solidFill>
                <a:latin typeface="Cambria" panose="02040503050406030204" pitchFamily="18" charset="0"/>
                <a:ea typeface="Cambria" panose="02040503050406030204" pitchFamily="18" charset="0"/>
              </a:rPr>
              <a:t>Ồ, </a:t>
            </a:r>
            <a:r>
              <a:rPr lang="en-US" sz="2400" dirty="0" err="1">
                <a:solidFill>
                  <a:schemeClr val="tx1"/>
                </a:solidFill>
                <a:latin typeface="Cambria" panose="02040503050406030204" pitchFamily="18" charset="0"/>
                <a:ea typeface="Cambria" panose="02040503050406030204" pitchFamily="18" charset="0"/>
              </a:rPr>
              <a:t>núi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ngủ</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lười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không</a:t>
            </a:r>
            <a:r>
              <a:rPr lang="en-US" sz="2400" dirty="0">
                <a:solidFill>
                  <a:schemeClr val="tx1"/>
                </a:solidFill>
                <a:latin typeface="Cambria" panose="02040503050406030204" pitchFamily="18" charset="0"/>
                <a:ea typeface="Cambria" panose="02040503050406030204" pitchFamily="18" charset="0"/>
              </a:rPr>
              <a:t>!</a:t>
            </a:r>
          </a:p>
          <a:p>
            <a:pPr lvl="1" algn="just"/>
            <a:r>
              <a:rPr lang="en-US" sz="2400" dirty="0" err="1">
                <a:solidFill>
                  <a:schemeClr val="tx1"/>
                </a:solidFill>
                <a:latin typeface="Cambria" panose="02040503050406030204" pitchFamily="18" charset="0"/>
                <a:ea typeface="Cambria" panose="02040503050406030204" pitchFamily="18" charset="0"/>
              </a:rPr>
              <a:t>Giờ</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mới</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đang</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rửa</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mặt</a:t>
            </a:r>
            <a:endParaRPr lang="en-US" sz="2400" dirty="0">
              <a:solidFill>
                <a:schemeClr val="tx1"/>
              </a:solidFill>
              <a:latin typeface="Cambria" panose="02040503050406030204" pitchFamily="18" charset="0"/>
              <a:ea typeface="Cambria" panose="02040503050406030204" pitchFamily="18" charset="0"/>
            </a:endParaRPr>
          </a:p>
          <a:p>
            <a:pPr lvl="1" algn="r"/>
            <a:r>
              <a:rPr lang="en-US" sz="1600" dirty="0">
                <a:solidFill>
                  <a:schemeClr val="tx1"/>
                </a:solidFill>
                <a:latin typeface="Cambria" panose="02040503050406030204" pitchFamily="18" charset="0"/>
                <a:ea typeface="Cambria" panose="02040503050406030204" pitchFamily="18" charset="0"/>
              </a:rPr>
              <a:t>(</a:t>
            </a:r>
            <a:r>
              <a:rPr lang="en-US" sz="1600" dirty="0" err="1">
                <a:solidFill>
                  <a:schemeClr val="tx1"/>
                </a:solidFill>
                <a:latin typeface="Cambria" panose="02040503050406030204" pitchFamily="18" charset="0"/>
                <a:ea typeface="Cambria" panose="02040503050406030204" pitchFamily="18" charset="0"/>
              </a:rPr>
              <a:t>Thanh</a:t>
            </a:r>
            <a:r>
              <a:rPr lang="en-US" sz="160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Hòa</a:t>
            </a:r>
            <a:r>
              <a:rPr lang="en-US" sz="1600" dirty="0">
                <a:solidFill>
                  <a:schemeClr val="tx1"/>
                </a:solidFill>
                <a:latin typeface="Cambria" panose="02040503050406030204" pitchFamily="18" charset="0"/>
                <a:ea typeface="Cambria" panose="02040503050406030204" pitchFamily="18" charset="0"/>
              </a:rPr>
              <a:t>)</a:t>
            </a:r>
          </a:p>
        </p:txBody>
      </p:sp>
      <p:sp>
        <p:nvSpPr>
          <p:cNvPr id="23" name="Rectangle 22"/>
          <p:cNvSpPr/>
          <p:nvPr/>
        </p:nvSpPr>
        <p:spPr>
          <a:xfrm>
            <a:off x="5004048" y="1006898"/>
            <a:ext cx="3925357" cy="1930619"/>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Một</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hôm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mặt</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đất</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Mọc</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lên</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cây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Cái</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cây</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bé</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nhỏ</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just"/>
            <a:r>
              <a:rPr lang="en-US" sz="2400" dirty="0" err="1">
                <a:solidFill>
                  <a:schemeClr val="tx1">
                    <a:lumMod val="95000"/>
                    <a:lumOff val="5000"/>
                  </a:schemeClr>
                </a:solidFill>
                <a:latin typeface="Cambria" panose="02040503050406030204" pitchFamily="18" charset="0"/>
                <a:ea typeface="Cambria" panose="02040503050406030204" pitchFamily="18" charset="0"/>
              </a:rPr>
              <a:t>Là</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mềm</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như</a:t>
            </a:r>
            <a:r>
              <a:rPr lang="en-US" sz="2400" dirty="0">
                <a:solidFill>
                  <a:schemeClr val="tx1">
                    <a:lumMod val="95000"/>
                    <a:lumOff val="5000"/>
                  </a:schemeClr>
                </a:solidFill>
                <a:latin typeface="Cambria" panose="02040503050406030204" pitchFamily="18" charset="0"/>
                <a:ea typeface="Cambria" panose="02040503050406030204" pitchFamily="18" charset="0"/>
              </a:rPr>
              <a:t> </a:t>
            </a:r>
            <a:r>
              <a:rPr lang="en-US" sz="2400" dirty="0" err="1">
                <a:solidFill>
                  <a:schemeClr val="tx1">
                    <a:lumMod val="95000"/>
                    <a:lumOff val="5000"/>
                  </a:schemeClr>
                </a:solidFill>
                <a:latin typeface="Cambria" panose="02040503050406030204" pitchFamily="18" charset="0"/>
                <a:ea typeface="Cambria" panose="02040503050406030204" pitchFamily="18" charset="0"/>
              </a:rPr>
              <a:t>mây</a:t>
            </a:r>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pPr lvl="1" algn="r"/>
            <a:r>
              <a:rPr lang="en-US" sz="1600" dirty="0">
                <a:solidFill>
                  <a:schemeClr val="tx1">
                    <a:lumMod val="95000"/>
                    <a:lumOff val="5000"/>
                  </a:schemeClr>
                </a:solidFill>
                <a:latin typeface="Cambria" panose="02040503050406030204" pitchFamily="18" charset="0"/>
                <a:ea typeface="Cambria" panose="02040503050406030204" pitchFamily="18" charset="0"/>
              </a:rPr>
              <a:t>(</a:t>
            </a:r>
            <a:r>
              <a:rPr lang="en-US" sz="1600" dirty="0" err="1">
                <a:solidFill>
                  <a:schemeClr val="tx1">
                    <a:lumMod val="95000"/>
                    <a:lumOff val="5000"/>
                  </a:schemeClr>
                </a:solidFill>
                <a:latin typeface="Cambria" panose="02040503050406030204" pitchFamily="18" charset="0"/>
                <a:ea typeface="Cambria" panose="02040503050406030204" pitchFamily="18" charset="0"/>
              </a:rPr>
              <a:t>Lâm</a:t>
            </a:r>
            <a:r>
              <a:rPr lang="en-US" sz="1600" dirty="0">
                <a:solidFill>
                  <a:schemeClr val="tx1">
                    <a:lumMod val="95000"/>
                    <a:lumOff val="5000"/>
                  </a:schemeClr>
                </a:solidFill>
                <a:latin typeface="Cambria" panose="02040503050406030204" pitchFamily="18" charset="0"/>
                <a:ea typeface="Cambria" panose="02040503050406030204" pitchFamily="18" charset="0"/>
              </a:rPr>
              <a:t> Thị </a:t>
            </a:r>
            <a:r>
              <a:rPr lang="en-US" sz="1600" dirty="0" err="1">
                <a:solidFill>
                  <a:schemeClr val="tx1">
                    <a:lumMod val="95000"/>
                    <a:lumOff val="5000"/>
                  </a:schemeClr>
                </a:solidFill>
                <a:latin typeface="Cambria" panose="02040503050406030204" pitchFamily="18" charset="0"/>
                <a:ea typeface="Cambria" panose="02040503050406030204" pitchFamily="18" charset="0"/>
              </a:rPr>
              <a:t>Mỹ</a:t>
            </a:r>
            <a:r>
              <a:rPr lang="en-US" sz="1600" dirty="0">
                <a:solidFill>
                  <a:schemeClr val="tx1">
                    <a:lumMod val="95000"/>
                    <a:lumOff val="5000"/>
                  </a:schemeClr>
                </a:solidFill>
                <a:latin typeface="Cambria" panose="02040503050406030204" pitchFamily="18" charset="0"/>
                <a:ea typeface="Cambria" panose="02040503050406030204" pitchFamily="18" charset="0"/>
              </a:rPr>
              <a:t> </a:t>
            </a:r>
            <a:r>
              <a:rPr lang="en-US" sz="1600" dirty="0" err="1">
                <a:solidFill>
                  <a:schemeClr val="tx1">
                    <a:lumMod val="95000"/>
                    <a:lumOff val="5000"/>
                  </a:schemeClr>
                </a:solidFill>
                <a:latin typeface="Cambria" panose="02040503050406030204" pitchFamily="18" charset="0"/>
                <a:ea typeface="Cambria" panose="02040503050406030204" pitchFamily="18" charset="0"/>
              </a:rPr>
              <a:t>Dạ</a:t>
            </a:r>
            <a:r>
              <a:rPr lang="en-US" sz="1600" dirty="0">
                <a:solidFill>
                  <a:schemeClr val="tx1">
                    <a:lumMod val="95000"/>
                    <a:lumOff val="5000"/>
                  </a:schemeClr>
                </a:solidFill>
                <a:latin typeface="Cambria" panose="02040503050406030204" pitchFamily="18" charset="0"/>
                <a:ea typeface="Cambria" panose="02040503050406030204" pitchFamily="18" charset="0"/>
              </a:rPr>
              <a:t>)</a:t>
            </a:r>
          </a:p>
        </p:txBody>
      </p:sp>
      <p:sp>
        <p:nvSpPr>
          <p:cNvPr id="30" name="Oval 29"/>
          <p:cNvSpPr/>
          <p:nvPr/>
        </p:nvSpPr>
        <p:spPr>
          <a:xfrm>
            <a:off x="394243" y="1123052"/>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3</a:t>
            </a:r>
          </a:p>
        </p:txBody>
      </p:sp>
      <p:sp>
        <p:nvSpPr>
          <p:cNvPr id="31" name="Oval 30"/>
          <p:cNvSpPr/>
          <p:nvPr/>
        </p:nvSpPr>
        <p:spPr>
          <a:xfrm>
            <a:off x="5082948" y="1077323"/>
            <a:ext cx="432048" cy="417689"/>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lumMod val="95000"/>
                    <a:lumOff val="5000"/>
                  </a:schemeClr>
                </a:solidFill>
              </a:rPr>
              <a:t>4</a:t>
            </a:r>
          </a:p>
        </p:txBody>
      </p:sp>
      <p:sp>
        <p:nvSpPr>
          <p:cNvPr id="18" name="Rectangle 17"/>
          <p:cNvSpPr/>
          <p:nvPr/>
        </p:nvSpPr>
        <p:spPr>
          <a:xfrm>
            <a:off x="337931"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a:solidFill>
                  <a:schemeClr val="tx1"/>
                </a:solidFill>
                <a:latin typeface="Cambria" panose="02040503050406030204" pitchFamily="18" charset="0"/>
                <a:ea typeface="Cambria" panose="02040503050406030204" pitchFamily="18" charset="0"/>
              </a:rPr>
              <a:t>S</a:t>
            </a:r>
            <a:r>
              <a:rPr lang="vi-VN" sz="2200" dirty="0">
                <a:solidFill>
                  <a:schemeClr val="tx1"/>
                </a:solidFill>
                <a:latin typeface="Cambria" panose="02040503050406030204" pitchFamily="18" charset="0"/>
                <a:ea typeface="Cambria" panose="02040503050406030204" pitchFamily="18" charset="0"/>
              </a:rPr>
              <a:t>ương trắng so sánh giống như chiếc khăn bông. </a:t>
            </a:r>
            <a:endParaRPr lang="en-US" sz="2200" dirty="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a:solidFill>
                  <a:schemeClr val="tx1"/>
                </a:solidFill>
                <a:latin typeface="Cambria" panose="02040503050406030204" pitchFamily="18" charset="0"/>
                <a:ea typeface="Cambria" panose="02040503050406030204" pitchFamily="18" charset="0"/>
              </a:rPr>
              <a:t>Có tác dụng nói sương trắng bồng bềnh, đẹp và thành những dải quấn quanh núi như khăn bông.</a:t>
            </a:r>
            <a:endParaRPr lang="en-US" sz="2200" dirty="0">
              <a:solidFill>
                <a:schemeClr val="tx1"/>
              </a:solidFill>
              <a:latin typeface="Cambria" panose="02040503050406030204" pitchFamily="18" charset="0"/>
              <a:ea typeface="Cambria" panose="02040503050406030204" pitchFamily="18" charset="0"/>
            </a:endParaRPr>
          </a:p>
        </p:txBody>
      </p:sp>
      <p:sp>
        <p:nvSpPr>
          <p:cNvPr id="19" name="Rectangle 18"/>
          <p:cNvSpPr/>
          <p:nvPr/>
        </p:nvSpPr>
        <p:spPr>
          <a:xfrm>
            <a:off x="4861567" y="3017113"/>
            <a:ext cx="4210317" cy="2016224"/>
          </a:xfrm>
          <a:prstGeom prst="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
            </a:pPr>
            <a:r>
              <a:rPr lang="en-US" sz="2200" dirty="0">
                <a:solidFill>
                  <a:schemeClr val="tx1"/>
                </a:solidFill>
                <a:latin typeface="Cambria" panose="02040503050406030204" pitchFamily="18" charset="0"/>
                <a:ea typeface="Cambria" panose="02040503050406030204" pitchFamily="18" charset="0"/>
              </a:rPr>
              <a:t>L</a:t>
            </a:r>
            <a:r>
              <a:rPr lang="vi-VN" sz="2200" dirty="0">
                <a:solidFill>
                  <a:schemeClr val="tx1"/>
                </a:solidFill>
                <a:latin typeface="Cambria" panose="02040503050406030204" pitchFamily="18" charset="0"/>
                <a:ea typeface="Cambria" panose="02040503050406030204" pitchFamily="18" charset="0"/>
              </a:rPr>
              <a:t>á cây được so sánh với áng mây. </a:t>
            </a:r>
            <a:endParaRPr lang="en-US" sz="2200" dirty="0">
              <a:solidFill>
                <a:schemeClr val="tx1"/>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
            </a:pPr>
            <a:r>
              <a:rPr lang="vi-VN" sz="2200" dirty="0">
                <a:solidFill>
                  <a:schemeClr val="tx1"/>
                </a:solidFill>
                <a:latin typeface="Cambria" panose="02040503050406030204" pitchFamily="18" charset="0"/>
                <a:ea typeface="Cambria" panose="02040503050406030204" pitchFamily="18" charset="0"/>
              </a:rPr>
              <a:t>Có tác dụng chỉ lá cây mềm mại, mỏng manh, đến nỗi khi sờ cảm giác mềm mại như mây bồng.</a:t>
            </a:r>
            <a:endParaRPr lang="en-US" sz="22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64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randombar(horizontal)">
                                      <p:cBhvr>
                                        <p:cTn id="10" dur="500"/>
                                        <p:tgtEl>
                                          <p:spTgt spid="61"/>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par>
                                <p:cTn id="17" presetID="14" presetClass="entr" presetSubtype="10"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randombar(horizontal)">
                                      <p:cBhvr>
                                        <p:cTn id="19" dur="500"/>
                                        <p:tgtEl>
                                          <p:spTgt spid="41"/>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randombar(horizont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randombar(horizontal)">
                                      <p:cBhvr>
                                        <p:cTn id="41" dur="5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22" grpId="0" animBg="1"/>
      <p:bldP spid="23" grpId="0" animBg="1"/>
      <p:bldP spid="30" grpId="0" animBg="1"/>
      <p:bldP spid="31"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รูปแบบอิสระ 339"/>
          <p:cNvSpPr/>
          <p:nvPr/>
        </p:nvSpPr>
        <p:spPr>
          <a:xfrm>
            <a:off x="483138" y="3281742"/>
            <a:ext cx="2037549" cy="23277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chemeClr val="accent5">
                    <a:lumMod val="40000"/>
                    <a:lumOff val="60000"/>
                  </a:schemeClr>
                </a:gs>
                <a:gs pos="100000">
                  <a:schemeClr val="accent5">
                    <a:lumMod val="20000"/>
                    <a:lumOff val="80000"/>
                  </a:schemeClr>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solidFill>
                <a:srgbClr val="E8C6D2"/>
              </a:solidFill>
              <a:latin typeface="UTM A&amp;S Graceland" panose="02040603050506020204" pitchFamily="18" charset="0"/>
              <a:cs typeface="can_NongAor" pitchFamily="2" charset="0"/>
            </a:endParaRPr>
          </a:p>
        </p:txBody>
      </p:sp>
      <p:sp>
        <p:nvSpPr>
          <p:cNvPr id="341" name="รูปแบบอิสระ 340"/>
          <p:cNvSpPr/>
          <p:nvPr/>
        </p:nvSpPr>
        <p:spPr>
          <a:xfrm>
            <a:off x="3247984" y="3328071"/>
            <a:ext cx="2445879" cy="217150"/>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CBBCCA"/>
                </a:gs>
                <a:gs pos="100000">
                  <a:srgbClr val="E0D8DF"/>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3600" dirty="0">
                <a:solidFill>
                  <a:srgbClr val="002060"/>
                </a:solidFill>
                <a:latin typeface="UTM A&amp;S Graceland" panose="02040603050506020204" pitchFamily="18" charset="0"/>
                <a:cs typeface="can_NongAor" pitchFamily="2" charset="0"/>
              </a:rPr>
              <a:t>Khám phá</a:t>
            </a:r>
            <a:endParaRPr lang="th-TH" sz="3600" dirty="0">
              <a:solidFill>
                <a:srgbClr val="002060"/>
              </a:solidFill>
              <a:latin typeface="UTM A&amp;S Graceland" panose="02040603050506020204" pitchFamily="18" charset="0"/>
              <a:cs typeface="can_NongAor" pitchFamily="2" charset="0"/>
            </a:endParaRPr>
          </a:p>
        </p:txBody>
      </p:sp>
      <p:sp>
        <p:nvSpPr>
          <p:cNvPr id="344" name="รูปแบบอิสระ 343"/>
          <p:cNvSpPr/>
          <p:nvPr/>
        </p:nvSpPr>
        <p:spPr>
          <a:xfrm>
            <a:off x="6284906" y="3223632"/>
            <a:ext cx="2012456" cy="208281"/>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gradFill>
              <a:gsLst>
                <a:gs pos="0">
                  <a:srgbClr val="E8C6D2"/>
                </a:gs>
                <a:gs pos="100000">
                  <a:srgbClr val="F3E1E7"/>
                </a:gs>
              </a:gsLst>
              <a:lin ang="5400000" scaled="0"/>
            </a:gra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b="1" dirty="0">
              <a:solidFill>
                <a:srgbClr val="E8C6D2"/>
              </a:solidFill>
              <a:latin typeface="UTM A&amp;S Graceland" panose="02040603050506020204" pitchFamily="18" charset="0"/>
              <a:cs typeface="can_NongAor" pitchFamily="2" charset="0"/>
            </a:endParaRPr>
          </a:p>
        </p:txBody>
      </p:sp>
      <p:sp>
        <p:nvSpPr>
          <p:cNvPr id="334" name="Google Shape;2594;p57"/>
          <p:cNvSpPr txBox="1"/>
          <p:nvPr/>
        </p:nvSpPr>
        <p:spPr>
          <a:xfrm>
            <a:off x="447978" y="3008383"/>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Khởi động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336" name="Google Shape;2605;p57"/>
          <p:cNvSpPr txBox="1"/>
          <p:nvPr/>
        </p:nvSpPr>
        <p:spPr>
          <a:xfrm>
            <a:off x="6246275" y="2888786"/>
            <a:ext cx="2002374" cy="738633"/>
          </a:xfrm>
          <a:prstGeom prst="rect">
            <a:avLst/>
          </a:prstGeom>
          <a:noFill/>
          <a:ln>
            <a:noFill/>
          </a:ln>
        </p:spPr>
        <p:txBody>
          <a:bodyPr spcFirstLastPara="1" wrap="square" lIns="91425" tIns="91425" rIns="91425" bIns="91425" anchor="t" anchorCtr="0">
            <a:spAutoFit/>
          </a:bodyPr>
          <a:lstStyle/>
          <a:p>
            <a:pPr lvl="0" algn="ctr">
              <a:defRPr/>
            </a:pPr>
            <a:r>
              <a:rPr lang="en" sz="3600" b="1" kern="0" noProof="0" dirty="0">
                <a:solidFill>
                  <a:srgbClr val="002060"/>
                </a:solidFill>
                <a:latin typeface="UTM A&amp;S Graceland" panose="02040603050506020204" pitchFamily="18" charset="0"/>
                <a:ea typeface="Surafont Sanukchang" pitchFamily="2" charset="-34"/>
                <a:cs typeface="can_NongAor" pitchFamily="2" charset="0"/>
                <a:sym typeface="Poppins Medium"/>
              </a:rPr>
              <a:t>Vận dụng</a:t>
            </a:r>
            <a:endParaRPr kumimoji="0" sz="3600" b="1" i="0" u="none" strike="noStrike" kern="0" cap="none" spc="0" normalizeH="0" baseline="0" noProof="0" dirty="0">
              <a:ln>
                <a:noFill/>
              </a:ln>
              <a:solidFill>
                <a:srgbClr val="002060"/>
              </a:solidFill>
              <a:effectLst/>
              <a:uLnTx/>
              <a:uFillTx/>
              <a:latin typeface="UTM A&amp;S Graceland" panose="02040603050506020204" pitchFamily="18" charset="0"/>
              <a:ea typeface="Surafont Sanukchang" pitchFamily="2" charset="-34"/>
              <a:cs typeface="can_NongAor" pitchFamily="2" charset="0"/>
            </a:endParaRPr>
          </a:p>
        </p:txBody>
      </p:sp>
      <p:sp>
        <p:nvSpPr>
          <p:cNvPr id="283" name="Google Shape;2575;p57"/>
          <p:cNvSpPr/>
          <p:nvPr/>
        </p:nvSpPr>
        <p:spPr>
          <a:xfrm>
            <a:off x="1505285" y="2781800"/>
            <a:ext cx="5623729" cy="45719"/>
          </a:xfrm>
          <a:prstGeom prst="roundRect">
            <a:avLst>
              <a:gd name="adj" fmla="val 50000"/>
            </a:avLst>
          </a:prstGeom>
          <a:gradFill flip="none" rotWithShape="1">
            <a:gsLst>
              <a:gs pos="0">
                <a:schemeClr val="accent5">
                  <a:lumMod val="60000"/>
                  <a:lumOff val="40000"/>
                </a:schemeClr>
              </a:gs>
              <a:gs pos="50000">
                <a:schemeClr val="accent4">
                  <a:lumMod val="60000"/>
                  <a:lumOff val="40000"/>
                </a:schemeClr>
              </a:gs>
              <a:gs pos="100000">
                <a:srgbClr val="FFE79B"/>
              </a:gs>
            </a:gsLst>
            <a:lin ang="0" scaled="1"/>
            <a:tileRect/>
          </a:gra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nvGrpSpPr>
          <p:cNvPr id="284" name="กลุ่ม 283"/>
          <p:cNvGrpSpPr/>
          <p:nvPr/>
        </p:nvGrpSpPr>
        <p:grpSpPr>
          <a:xfrm>
            <a:off x="1053874" y="1507054"/>
            <a:ext cx="1073460" cy="975873"/>
            <a:chOff x="1779761" y="2109642"/>
            <a:chExt cx="1141124" cy="1053485"/>
          </a:xfrm>
          <a:gradFill>
            <a:gsLst>
              <a:gs pos="0">
                <a:schemeClr val="accent5">
                  <a:lumMod val="60000"/>
                  <a:lumOff val="40000"/>
                </a:schemeClr>
              </a:gs>
              <a:gs pos="100000">
                <a:schemeClr val="accent5">
                  <a:lumMod val="20000"/>
                  <a:lumOff val="80000"/>
                </a:schemeClr>
              </a:gs>
            </a:gsLst>
            <a:lin ang="5400000" scaled="0"/>
          </a:gradFill>
        </p:grpSpPr>
        <p:sp>
          <p:nvSpPr>
            <p:cNvPr id="285" name="Google Shape;2578;p57"/>
            <p:cNvSpPr/>
            <p:nvPr/>
          </p:nvSpPr>
          <p:spPr>
            <a:xfrm>
              <a:off x="1779761"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6" name="Google Shape;2579;p57"/>
            <p:cNvSpPr/>
            <p:nvPr/>
          </p:nvSpPr>
          <p:spPr>
            <a:xfrm>
              <a:off x="2108242" y="3013601"/>
              <a:ext cx="309515" cy="149526"/>
            </a:xfrm>
            <a:custGeom>
              <a:avLst/>
              <a:gdLst/>
              <a:ahLst/>
              <a:cxnLst/>
              <a:rect l="l" t="t" r="r" b="b"/>
              <a:pathLst>
                <a:path w="10294" h="4973" extrusionOk="0">
                  <a:moveTo>
                    <a:pt x="1" y="0"/>
                  </a:moveTo>
                  <a:lnTo>
                    <a:pt x="5163"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87" name="กลุ่ม 286"/>
          <p:cNvGrpSpPr/>
          <p:nvPr/>
        </p:nvGrpSpPr>
        <p:grpSpPr>
          <a:xfrm>
            <a:off x="3862186" y="1507054"/>
            <a:ext cx="1073460" cy="975873"/>
            <a:chOff x="4867948" y="2109642"/>
            <a:chExt cx="1141124" cy="1053485"/>
          </a:xfrm>
          <a:gradFill flip="none" rotWithShape="1">
            <a:gsLst>
              <a:gs pos="0">
                <a:srgbClr val="CBBCCA"/>
              </a:gs>
              <a:gs pos="100000">
                <a:srgbClr val="E8E0E7"/>
              </a:gs>
            </a:gsLst>
            <a:lin ang="5400000" scaled="1"/>
            <a:tileRect/>
          </a:gradFill>
        </p:grpSpPr>
        <p:sp>
          <p:nvSpPr>
            <p:cNvPr id="288" name="Google Shape;2574;p57"/>
            <p:cNvSpPr/>
            <p:nvPr/>
          </p:nvSpPr>
          <p:spPr>
            <a:xfrm>
              <a:off x="48679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sp>
          <p:nvSpPr>
            <p:cNvPr id="289" name="Google Shape;2580;p57"/>
            <p:cNvSpPr/>
            <p:nvPr/>
          </p:nvSpPr>
          <p:spPr>
            <a:xfrm>
              <a:off x="5180092" y="3013601"/>
              <a:ext cx="310447" cy="149526"/>
            </a:xfrm>
            <a:custGeom>
              <a:avLst/>
              <a:gdLst/>
              <a:ahLst/>
              <a:cxnLst/>
              <a:rect l="l" t="t" r="r" b="b"/>
              <a:pathLst>
                <a:path w="10325" h="4973" extrusionOk="0">
                  <a:moveTo>
                    <a:pt x="1" y="0"/>
                  </a:moveTo>
                  <a:lnTo>
                    <a:pt x="5163" y="4973"/>
                  </a:lnTo>
                  <a:lnTo>
                    <a:pt x="10325"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0" name="กลุ่ม 289"/>
          <p:cNvGrpSpPr/>
          <p:nvPr/>
        </p:nvGrpSpPr>
        <p:grpSpPr>
          <a:xfrm>
            <a:off x="1406387" y="2703107"/>
            <a:ext cx="250136" cy="205211"/>
            <a:chOff x="1905967" y="3125616"/>
            <a:chExt cx="264242" cy="238463"/>
          </a:xfrm>
        </p:grpSpPr>
        <p:sp>
          <p:nvSpPr>
            <p:cNvPr id="291" name="Google Shape;2582;p57"/>
            <p:cNvSpPr/>
            <p:nvPr/>
          </p:nvSpPr>
          <p:spPr>
            <a:xfrm>
              <a:off x="1905967" y="3125616"/>
              <a:ext cx="264242" cy="238463"/>
            </a:xfrm>
            <a:custGeom>
              <a:avLst/>
              <a:gdLst/>
              <a:ahLst/>
              <a:cxnLst/>
              <a:rect l="l" t="t" r="r" b="b"/>
              <a:pathLst>
                <a:path w="8546" h="6980" extrusionOk="0">
                  <a:moveTo>
                    <a:pt x="3839" y="1"/>
                  </a:moveTo>
                  <a:cubicBezTo>
                    <a:pt x="2333" y="1"/>
                    <a:pt x="824" y="766"/>
                    <a:pt x="254" y="2240"/>
                  </a:cubicBezTo>
                  <a:cubicBezTo>
                    <a:pt x="96" y="2652"/>
                    <a:pt x="64" y="3095"/>
                    <a:pt x="96" y="3538"/>
                  </a:cubicBezTo>
                  <a:cubicBezTo>
                    <a:pt x="1" y="4109"/>
                    <a:pt x="96" y="4710"/>
                    <a:pt x="381" y="5312"/>
                  </a:cubicBezTo>
                  <a:cubicBezTo>
                    <a:pt x="888" y="6357"/>
                    <a:pt x="2123" y="6864"/>
                    <a:pt x="3199" y="6959"/>
                  </a:cubicBezTo>
                  <a:cubicBezTo>
                    <a:pt x="3330" y="6973"/>
                    <a:pt x="3461" y="6979"/>
                    <a:pt x="3591" y="6979"/>
                  </a:cubicBezTo>
                  <a:cubicBezTo>
                    <a:pt x="6146" y="6979"/>
                    <a:pt x="8546" y="4391"/>
                    <a:pt x="7190" y="1860"/>
                  </a:cubicBezTo>
                  <a:cubicBezTo>
                    <a:pt x="6519" y="607"/>
                    <a:pt x="5180" y="1"/>
                    <a:pt x="383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2" name="Google Shape;2583;p57"/>
            <p:cNvSpPr/>
            <p:nvPr/>
          </p:nvSpPr>
          <p:spPr>
            <a:xfrm>
              <a:off x="1981379" y="3201219"/>
              <a:ext cx="96223" cy="87698"/>
            </a:xfrm>
            <a:custGeom>
              <a:avLst/>
              <a:gdLst/>
              <a:ahLst/>
              <a:cxnLst/>
              <a:rect l="l" t="t" r="r" b="b"/>
              <a:pathLst>
                <a:path w="3112" h="2567" extrusionOk="0">
                  <a:moveTo>
                    <a:pt x="1395" y="0"/>
                  </a:moveTo>
                  <a:cubicBezTo>
                    <a:pt x="843" y="0"/>
                    <a:pt x="283" y="279"/>
                    <a:pt x="64" y="819"/>
                  </a:cubicBezTo>
                  <a:cubicBezTo>
                    <a:pt x="0" y="977"/>
                    <a:pt x="0" y="1135"/>
                    <a:pt x="0" y="1294"/>
                  </a:cubicBezTo>
                  <a:cubicBezTo>
                    <a:pt x="0" y="1516"/>
                    <a:pt x="0" y="1737"/>
                    <a:pt x="127" y="1927"/>
                  </a:cubicBezTo>
                  <a:cubicBezTo>
                    <a:pt x="317" y="2307"/>
                    <a:pt x="760" y="2497"/>
                    <a:pt x="1140" y="2561"/>
                  </a:cubicBezTo>
                  <a:cubicBezTo>
                    <a:pt x="1185" y="2565"/>
                    <a:pt x="1229" y="2567"/>
                    <a:pt x="1273" y="2567"/>
                  </a:cubicBezTo>
                  <a:cubicBezTo>
                    <a:pt x="2237" y="2567"/>
                    <a:pt x="3112" y="1599"/>
                    <a:pt x="2597" y="660"/>
                  </a:cubicBezTo>
                  <a:cubicBezTo>
                    <a:pt x="2360" y="216"/>
                    <a:pt x="1881" y="0"/>
                    <a:pt x="1395"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296" name="กลุ่ม 295"/>
          <p:cNvGrpSpPr/>
          <p:nvPr/>
        </p:nvGrpSpPr>
        <p:grpSpPr>
          <a:xfrm>
            <a:off x="4199295" y="2703107"/>
            <a:ext cx="249198" cy="205211"/>
            <a:chOff x="5065891" y="3125616"/>
            <a:chExt cx="263252" cy="238463"/>
          </a:xfrm>
        </p:grpSpPr>
        <p:sp>
          <p:nvSpPr>
            <p:cNvPr id="297" name="Google Shape;2586;p57"/>
            <p:cNvSpPr/>
            <p:nvPr/>
          </p:nvSpPr>
          <p:spPr>
            <a:xfrm>
              <a:off x="5065891" y="3125616"/>
              <a:ext cx="263252" cy="238463"/>
            </a:xfrm>
            <a:custGeom>
              <a:avLst/>
              <a:gdLst/>
              <a:ahLst/>
              <a:cxnLst/>
              <a:rect l="l" t="t" r="r" b="b"/>
              <a:pathLst>
                <a:path w="8514" h="6980" extrusionOk="0">
                  <a:moveTo>
                    <a:pt x="3821" y="1"/>
                  </a:moveTo>
                  <a:cubicBezTo>
                    <a:pt x="2324" y="1"/>
                    <a:pt x="823" y="766"/>
                    <a:pt x="254" y="2240"/>
                  </a:cubicBezTo>
                  <a:cubicBezTo>
                    <a:pt x="95" y="2652"/>
                    <a:pt x="32" y="3095"/>
                    <a:pt x="64" y="3538"/>
                  </a:cubicBezTo>
                  <a:cubicBezTo>
                    <a:pt x="0" y="4109"/>
                    <a:pt x="95" y="4710"/>
                    <a:pt x="380" y="5312"/>
                  </a:cubicBezTo>
                  <a:cubicBezTo>
                    <a:pt x="887" y="6357"/>
                    <a:pt x="2091" y="6864"/>
                    <a:pt x="3199" y="6959"/>
                  </a:cubicBezTo>
                  <a:cubicBezTo>
                    <a:pt x="3330" y="6973"/>
                    <a:pt x="3460" y="6979"/>
                    <a:pt x="3591" y="6979"/>
                  </a:cubicBezTo>
                  <a:cubicBezTo>
                    <a:pt x="6143" y="6979"/>
                    <a:pt x="8513" y="4391"/>
                    <a:pt x="7158" y="1860"/>
                  </a:cubicBezTo>
                  <a:cubicBezTo>
                    <a:pt x="6486" y="607"/>
                    <a:pt x="5155" y="1"/>
                    <a:pt x="3821" y="1"/>
                  </a:cubicBezTo>
                  <a:close/>
                </a:path>
              </a:pathLst>
            </a:custGeom>
            <a:solidFill>
              <a:srgbClr val="CBBCCA"/>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298" name="Google Shape;2587;p57"/>
            <p:cNvSpPr/>
            <p:nvPr/>
          </p:nvSpPr>
          <p:spPr>
            <a:xfrm>
              <a:off x="5140314" y="3201219"/>
              <a:ext cx="96284" cy="87698"/>
            </a:xfrm>
            <a:custGeom>
              <a:avLst/>
              <a:gdLst/>
              <a:ahLst/>
              <a:cxnLst/>
              <a:rect l="l" t="t" r="r" b="b"/>
              <a:pathLst>
                <a:path w="3114" h="2567" extrusionOk="0">
                  <a:moveTo>
                    <a:pt x="1403" y="0"/>
                  </a:moveTo>
                  <a:cubicBezTo>
                    <a:pt x="850" y="0"/>
                    <a:pt x="297" y="279"/>
                    <a:pt x="95" y="819"/>
                  </a:cubicBezTo>
                  <a:cubicBezTo>
                    <a:pt x="32" y="977"/>
                    <a:pt x="0" y="1135"/>
                    <a:pt x="32" y="1294"/>
                  </a:cubicBezTo>
                  <a:cubicBezTo>
                    <a:pt x="0" y="1516"/>
                    <a:pt x="32" y="1737"/>
                    <a:pt x="127" y="1927"/>
                  </a:cubicBezTo>
                  <a:cubicBezTo>
                    <a:pt x="317" y="2307"/>
                    <a:pt x="760" y="2497"/>
                    <a:pt x="1172" y="2561"/>
                  </a:cubicBezTo>
                  <a:cubicBezTo>
                    <a:pt x="1215" y="2565"/>
                    <a:pt x="1258" y="2567"/>
                    <a:pt x="1301" y="2567"/>
                  </a:cubicBezTo>
                  <a:cubicBezTo>
                    <a:pt x="2237" y="2567"/>
                    <a:pt x="3113" y="1599"/>
                    <a:pt x="2629" y="660"/>
                  </a:cubicBezTo>
                  <a:cubicBezTo>
                    <a:pt x="2377" y="216"/>
                    <a:pt x="1889"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grpSp>
        <p:nvGrpSpPr>
          <p:cNvPr id="302" name="กลุ่ม 301"/>
          <p:cNvGrpSpPr/>
          <p:nvPr/>
        </p:nvGrpSpPr>
        <p:grpSpPr>
          <a:xfrm>
            <a:off x="7023355" y="2710382"/>
            <a:ext cx="250106" cy="205211"/>
            <a:chOff x="8224825" y="3125616"/>
            <a:chExt cx="264211" cy="238463"/>
          </a:xfrm>
        </p:grpSpPr>
        <p:sp>
          <p:nvSpPr>
            <p:cNvPr id="303" name="Google Shape;2590;p57"/>
            <p:cNvSpPr/>
            <p:nvPr/>
          </p:nvSpPr>
          <p:spPr>
            <a:xfrm>
              <a:off x="8224825" y="3125616"/>
              <a:ext cx="264211" cy="238463"/>
            </a:xfrm>
            <a:custGeom>
              <a:avLst/>
              <a:gdLst/>
              <a:ahLst/>
              <a:cxnLst/>
              <a:rect l="l" t="t" r="r" b="b"/>
              <a:pathLst>
                <a:path w="8545" h="6980" extrusionOk="0">
                  <a:moveTo>
                    <a:pt x="3842" y="1"/>
                  </a:moveTo>
                  <a:cubicBezTo>
                    <a:pt x="2339" y="1"/>
                    <a:pt x="838" y="766"/>
                    <a:pt x="285" y="2240"/>
                  </a:cubicBezTo>
                  <a:cubicBezTo>
                    <a:pt x="127" y="2652"/>
                    <a:pt x="64" y="3095"/>
                    <a:pt x="95" y="3538"/>
                  </a:cubicBezTo>
                  <a:cubicBezTo>
                    <a:pt x="0" y="4109"/>
                    <a:pt x="95" y="4710"/>
                    <a:pt x="380" y="5312"/>
                  </a:cubicBezTo>
                  <a:cubicBezTo>
                    <a:pt x="887" y="6357"/>
                    <a:pt x="2122" y="6864"/>
                    <a:pt x="3199" y="6959"/>
                  </a:cubicBezTo>
                  <a:cubicBezTo>
                    <a:pt x="3331" y="6973"/>
                    <a:pt x="3463" y="6979"/>
                    <a:pt x="3595" y="6979"/>
                  </a:cubicBezTo>
                  <a:cubicBezTo>
                    <a:pt x="6174" y="6979"/>
                    <a:pt x="8545" y="4391"/>
                    <a:pt x="7189" y="1860"/>
                  </a:cubicBezTo>
                  <a:cubicBezTo>
                    <a:pt x="6518" y="607"/>
                    <a:pt x="5179" y="1"/>
                    <a:pt x="3842" y="1"/>
                  </a:cubicBezTo>
                  <a:close/>
                </a:path>
              </a:pathLst>
            </a:custGeom>
            <a:solidFill>
              <a:srgbClr val="E8C6D2"/>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4" name="Google Shape;2591;p57"/>
            <p:cNvSpPr/>
            <p:nvPr/>
          </p:nvSpPr>
          <p:spPr>
            <a:xfrm>
              <a:off x="8300206" y="3201219"/>
              <a:ext cx="96284" cy="87698"/>
            </a:xfrm>
            <a:custGeom>
              <a:avLst/>
              <a:gdLst/>
              <a:ahLst/>
              <a:cxnLst/>
              <a:rect l="l" t="t" r="r" b="b"/>
              <a:pathLst>
                <a:path w="3114" h="2567" extrusionOk="0">
                  <a:moveTo>
                    <a:pt x="1403" y="0"/>
                  </a:moveTo>
                  <a:cubicBezTo>
                    <a:pt x="850" y="0"/>
                    <a:pt x="298" y="279"/>
                    <a:pt x="96" y="819"/>
                  </a:cubicBezTo>
                  <a:cubicBezTo>
                    <a:pt x="32" y="977"/>
                    <a:pt x="1" y="1135"/>
                    <a:pt x="32" y="1294"/>
                  </a:cubicBezTo>
                  <a:cubicBezTo>
                    <a:pt x="1" y="1516"/>
                    <a:pt x="32" y="1737"/>
                    <a:pt x="127" y="1927"/>
                  </a:cubicBezTo>
                  <a:cubicBezTo>
                    <a:pt x="317" y="2307"/>
                    <a:pt x="761" y="2497"/>
                    <a:pt x="1172" y="2561"/>
                  </a:cubicBezTo>
                  <a:cubicBezTo>
                    <a:pt x="1216" y="2565"/>
                    <a:pt x="1259" y="2567"/>
                    <a:pt x="1301" y="2567"/>
                  </a:cubicBezTo>
                  <a:cubicBezTo>
                    <a:pt x="2237" y="2567"/>
                    <a:pt x="3114" y="1599"/>
                    <a:pt x="2629" y="660"/>
                  </a:cubicBezTo>
                  <a:cubicBezTo>
                    <a:pt x="2377" y="216"/>
                    <a:pt x="1890" y="0"/>
                    <a:pt x="1403" y="0"/>
                  </a:cubicBezTo>
                  <a:close/>
                </a:path>
              </a:pathLst>
            </a:custGeom>
            <a:solidFill>
              <a:srgbClr val="FCF6E8"/>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grpSp>
      <p:sp>
        <p:nvSpPr>
          <p:cNvPr id="305" name="Google Shape;2592;p57"/>
          <p:cNvSpPr txBox="1"/>
          <p:nvPr/>
        </p:nvSpPr>
        <p:spPr>
          <a:xfrm>
            <a:off x="1193279"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1</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307" name="กลุ่ม 306"/>
          <p:cNvGrpSpPr/>
          <p:nvPr/>
        </p:nvGrpSpPr>
        <p:grpSpPr>
          <a:xfrm>
            <a:off x="6558721" y="1507054"/>
            <a:ext cx="1073460" cy="975873"/>
            <a:chOff x="7956148" y="2109642"/>
            <a:chExt cx="1141124" cy="1053485"/>
          </a:xfrm>
          <a:gradFill>
            <a:gsLst>
              <a:gs pos="0">
                <a:srgbClr val="E8C6D2"/>
              </a:gs>
              <a:gs pos="100000">
                <a:srgbClr val="F4E4EA"/>
              </a:gs>
            </a:gsLst>
            <a:lin ang="5400000" scaled="1"/>
          </a:gradFill>
        </p:grpSpPr>
        <p:sp>
          <p:nvSpPr>
            <p:cNvPr id="308" name="Google Shape;2581;p57"/>
            <p:cNvSpPr/>
            <p:nvPr/>
          </p:nvSpPr>
          <p:spPr>
            <a:xfrm>
              <a:off x="8252903" y="3013601"/>
              <a:ext cx="309485" cy="149526"/>
            </a:xfrm>
            <a:custGeom>
              <a:avLst/>
              <a:gdLst/>
              <a:ahLst/>
              <a:cxnLst/>
              <a:rect l="l" t="t" r="r" b="b"/>
              <a:pathLst>
                <a:path w="10293" h="4973" extrusionOk="0">
                  <a:moveTo>
                    <a:pt x="0" y="0"/>
                  </a:moveTo>
                  <a:lnTo>
                    <a:pt x="5162" y="4973"/>
                  </a:lnTo>
                  <a:lnTo>
                    <a:pt x="10293" y="0"/>
                  </a:ln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endParaRPr>
            </a:p>
          </p:txBody>
        </p:sp>
        <p:sp>
          <p:nvSpPr>
            <p:cNvPr id="309" name="Google Shape;2595;p57"/>
            <p:cNvSpPr/>
            <p:nvPr/>
          </p:nvSpPr>
          <p:spPr>
            <a:xfrm>
              <a:off x="7956148" y="2109642"/>
              <a:ext cx="1141124" cy="937553"/>
            </a:xfrm>
            <a:custGeom>
              <a:avLst/>
              <a:gdLst/>
              <a:ahLst/>
              <a:cxnLst/>
              <a:rect l="l" t="t" r="r" b="b"/>
              <a:pathLst>
                <a:path w="48276" h="39668" extrusionOk="0">
                  <a:moveTo>
                    <a:pt x="21686" y="0"/>
                  </a:moveTo>
                  <a:cubicBezTo>
                    <a:pt x="13170" y="0"/>
                    <a:pt x="4644" y="4354"/>
                    <a:pt x="1457" y="12740"/>
                  </a:cubicBezTo>
                  <a:cubicBezTo>
                    <a:pt x="539" y="15147"/>
                    <a:pt x="222" y="17649"/>
                    <a:pt x="444" y="20088"/>
                  </a:cubicBezTo>
                  <a:cubicBezTo>
                    <a:pt x="0" y="23381"/>
                    <a:pt x="475" y="26801"/>
                    <a:pt x="2090" y="30127"/>
                  </a:cubicBezTo>
                  <a:cubicBezTo>
                    <a:pt x="4941" y="36017"/>
                    <a:pt x="11908" y="38962"/>
                    <a:pt x="18083" y="39564"/>
                  </a:cubicBezTo>
                  <a:cubicBezTo>
                    <a:pt x="18783" y="39633"/>
                    <a:pt x="19483" y="39667"/>
                    <a:pt x="20181" y="39667"/>
                  </a:cubicBezTo>
                  <a:cubicBezTo>
                    <a:pt x="34728" y="39667"/>
                    <a:pt x="48276" y="24908"/>
                    <a:pt x="40600" y="10524"/>
                  </a:cubicBezTo>
                  <a:cubicBezTo>
                    <a:pt x="36802" y="3433"/>
                    <a:pt x="29248" y="0"/>
                    <a:pt x="21686" y="0"/>
                  </a:cubicBezTo>
                  <a:close/>
                </a:path>
              </a:pathLst>
            </a:custGeom>
            <a:grp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UTM A&amp;S Graceland" panose="02040603050506020204" pitchFamily="18" charset="0"/>
                <a:ea typeface="Surafont Sanukchang" pitchFamily="2" charset="-34"/>
                <a:cs typeface="FC Palette" pitchFamily="34" charset="-34"/>
                <a:sym typeface="Poppins"/>
              </a:endParaRPr>
            </a:p>
          </p:txBody>
        </p:sp>
      </p:grpSp>
      <p:sp>
        <p:nvSpPr>
          <p:cNvPr id="316" name="Google Shape;2598;p57"/>
          <p:cNvSpPr txBox="1"/>
          <p:nvPr/>
        </p:nvSpPr>
        <p:spPr>
          <a:xfrm>
            <a:off x="3985718"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2</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17" name="Google Shape;2599;p57"/>
          <p:cNvSpPr txBox="1"/>
          <p:nvPr/>
        </p:nvSpPr>
        <p:spPr>
          <a:xfrm>
            <a:off x="6719674" y="1654042"/>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rPr>
              <a:t>3</a:t>
            </a: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sp>
        <p:nvSpPr>
          <p:cNvPr id="331" name="Google Shape;2598;p57"/>
          <p:cNvSpPr txBox="1"/>
          <p:nvPr/>
        </p:nvSpPr>
        <p:spPr>
          <a:xfrm>
            <a:off x="8066008" y="3420728"/>
            <a:ext cx="676353" cy="62276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600" dirty="0">
              <a:solidFill>
                <a:schemeClr val="accent4">
                  <a:lumMod val="75000"/>
                </a:schemeClr>
              </a:solidFill>
              <a:latin typeface="UTM A&amp;S Graceland" panose="02040603050506020204" pitchFamily="18" charset="0"/>
              <a:ea typeface="Surafont Sanukchang" pitchFamily="2" charset="-34"/>
              <a:cs typeface="FC Palette" pitchFamily="34" charset="-34"/>
              <a:sym typeface="Poppins"/>
            </a:endParaRPr>
          </a:p>
        </p:txBody>
      </p:sp>
      <p:grpSp>
        <p:nvGrpSpPr>
          <p:cNvPr id="108" name="กลุ่ม 107"/>
          <p:cNvGrpSpPr/>
          <p:nvPr/>
        </p:nvGrpSpPr>
        <p:grpSpPr>
          <a:xfrm>
            <a:off x="1712023" y="1686437"/>
            <a:ext cx="154822" cy="525698"/>
            <a:chOff x="1299961" y="1690386"/>
            <a:chExt cx="140747" cy="525698"/>
          </a:xfrm>
        </p:grpSpPr>
        <p:sp>
          <p:nvSpPr>
            <p:cNvPr id="109" name="วงรี 108"/>
            <p:cNvSpPr/>
            <p:nvPr/>
          </p:nvSpPr>
          <p:spPr>
            <a:xfrm>
              <a:off x="1299961" y="1690386"/>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0" name="ส่วนโค้ง 109"/>
            <p:cNvSpPr/>
            <p:nvPr/>
          </p:nvSpPr>
          <p:spPr>
            <a:xfrm rot="467432">
              <a:off x="1323547" y="1844874"/>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1" name="กลุ่ม 110"/>
          <p:cNvGrpSpPr/>
          <p:nvPr/>
        </p:nvGrpSpPr>
        <p:grpSpPr>
          <a:xfrm>
            <a:off x="4507007" y="1686437"/>
            <a:ext cx="154822" cy="525698"/>
            <a:chOff x="4094945" y="1670302"/>
            <a:chExt cx="140747" cy="525698"/>
          </a:xfrm>
        </p:grpSpPr>
        <p:sp>
          <p:nvSpPr>
            <p:cNvPr id="112" name="วงรี 111"/>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3" name="ส่วนโค้ง 112"/>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4" name="กลุ่ม 113"/>
          <p:cNvGrpSpPr/>
          <p:nvPr/>
        </p:nvGrpSpPr>
        <p:grpSpPr>
          <a:xfrm>
            <a:off x="7200927" y="1686437"/>
            <a:ext cx="154822" cy="525698"/>
            <a:chOff x="4094945" y="1670302"/>
            <a:chExt cx="140747" cy="525698"/>
          </a:xfrm>
        </p:grpSpPr>
        <p:sp>
          <p:nvSpPr>
            <p:cNvPr id="115" name="วงรี 114"/>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6" name="ส่วนโค้ง 115"/>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17" name="กลุ่ม 116"/>
          <p:cNvGrpSpPr/>
          <p:nvPr/>
        </p:nvGrpSpPr>
        <p:grpSpPr>
          <a:xfrm>
            <a:off x="3116174" y="3472203"/>
            <a:ext cx="154822" cy="525698"/>
            <a:chOff x="4094945" y="1670302"/>
            <a:chExt cx="140747" cy="525698"/>
          </a:xfrm>
        </p:grpSpPr>
        <p:sp>
          <p:nvSpPr>
            <p:cNvPr id="118" name="วงรี 117"/>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19" name="ส่วนโค้ง 118"/>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grpSp>
        <p:nvGrpSpPr>
          <p:cNvPr id="120" name="กลุ่ม 119"/>
          <p:cNvGrpSpPr/>
          <p:nvPr/>
        </p:nvGrpSpPr>
        <p:grpSpPr>
          <a:xfrm>
            <a:off x="5836717" y="3472203"/>
            <a:ext cx="154822" cy="525698"/>
            <a:chOff x="4094945" y="1670302"/>
            <a:chExt cx="140747" cy="525698"/>
          </a:xfrm>
        </p:grpSpPr>
        <p:sp>
          <p:nvSpPr>
            <p:cNvPr id="121" name="วงรี 120"/>
            <p:cNvSpPr/>
            <p:nvPr/>
          </p:nvSpPr>
          <p:spPr>
            <a:xfrm>
              <a:off x="4094945" y="1670302"/>
              <a:ext cx="119827" cy="108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UTM A&amp;S Graceland" panose="02040603050506020204" pitchFamily="18" charset="0"/>
              </a:endParaRPr>
            </a:p>
          </p:txBody>
        </p:sp>
        <p:sp>
          <p:nvSpPr>
            <p:cNvPr id="122" name="ส่วนโค้ง 121"/>
            <p:cNvSpPr/>
            <p:nvPr/>
          </p:nvSpPr>
          <p:spPr>
            <a:xfrm rot="467432">
              <a:off x="4118531" y="1824790"/>
              <a:ext cx="117161" cy="371210"/>
            </a:xfrm>
            <a:prstGeom prst="arc">
              <a:avLst>
                <a:gd name="adj1" fmla="val 16942688"/>
                <a:gd name="adj2" fmla="val 0"/>
              </a:avLst>
            </a:prstGeom>
            <a:ln w="762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latin typeface="UTM A&amp;S Graceland" panose="02040603050506020204" pitchFamily="18" charset="0"/>
              </a:endParaRPr>
            </a:p>
          </p:txBody>
        </p:sp>
      </p:grpSp>
      <p:pic>
        <p:nvPicPr>
          <p:cNvPr id="3" name="รูปภาพ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87914" y="2522524"/>
            <a:ext cx="445352" cy="445352"/>
          </a:xfrm>
          <a:prstGeom prst="rect">
            <a:avLst/>
          </a:prstGeom>
        </p:spPr>
      </p:pic>
      <p:sp>
        <p:nvSpPr>
          <p:cNvPr id="46" name="วงรี 53"/>
          <p:cNvSpPr/>
          <p:nvPr/>
        </p:nvSpPr>
        <p:spPr>
          <a:xfrm>
            <a:off x="6439337" y="51470"/>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L</a:t>
            </a:r>
            <a:endParaRPr lang="th-TH" dirty="0">
              <a:latin typeface="Circle" panose="020B0703020102020204" pitchFamily="34" charset="0"/>
            </a:endParaRPr>
          </a:p>
        </p:txBody>
      </p:sp>
      <p:sp>
        <p:nvSpPr>
          <p:cNvPr id="47" name="วงรี 54"/>
          <p:cNvSpPr/>
          <p:nvPr/>
        </p:nvSpPr>
        <p:spPr>
          <a:xfrm>
            <a:off x="7035759" y="51470"/>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O</a:t>
            </a:r>
            <a:endParaRPr lang="th-TH" dirty="0">
              <a:latin typeface="Circle" panose="020B0703020102020204" pitchFamily="34" charset="0"/>
            </a:endParaRPr>
          </a:p>
        </p:txBody>
      </p:sp>
      <p:sp>
        <p:nvSpPr>
          <p:cNvPr id="48" name="วงรี 55"/>
          <p:cNvSpPr/>
          <p:nvPr/>
        </p:nvSpPr>
        <p:spPr>
          <a:xfrm>
            <a:off x="7632181" y="51470"/>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P</a:t>
            </a:r>
            <a:endParaRPr lang="th-TH" dirty="0">
              <a:latin typeface="Circle" panose="020B0703020102020204" pitchFamily="34" charset="0"/>
            </a:endParaRPr>
          </a:p>
        </p:txBody>
      </p:sp>
      <p:sp>
        <p:nvSpPr>
          <p:cNvPr id="49" name="วงรี 56"/>
          <p:cNvSpPr/>
          <p:nvPr/>
        </p:nvSpPr>
        <p:spPr>
          <a:xfrm>
            <a:off x="8228602" y="51470"/>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ircle" panose="020B0703020102020204" pitchFamily="34" charset="0"/>
              </a:rPr>
              <a:t>4</a:t>
            </a:r>
            <a:endParaRPr lang="th-TH" dirty="0">
              <a:latin typeface="Circle" panose="020B0703020102020204" pitchFamily="34" charset="0"/>
            </a:endParaRPr>
          </a:p>
        </p:txBody>
      </p:sp>
    </p:spTree>
    <p:extLst>
      <p:ext uri="{BB962C8B-B14F-4D97-AF65-F5344CB8AC3E}">
        <p14:creationId xmlns:p14="http://schemas.microsoft.com/office/powerpoint/2010/main" val="407258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1.11111E-6 -3.7037E-7 L 0.29167 0.00617 " pathEditMode="relative" rAng="0" ptsTypes="AA">
                                      <p:cBhvr>
                                        <p:cTn id="6" dur="2000" fill="hold"/>
                                        <p:tgtEl>
                                          <p:spTgt spid="3"/>
                                        </p:tgtEl>
                                        <p:attrNameLst>
                                          <p:attrName>ppt_x</p:attrName>
                                          <p:attrName>ppt_y</p:attrName>
                                        </p:attrNameLst>
                                      </p:cBhvr>
                                      <p:rCtr x="14583"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4994787" y="4167034"/>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TextBox 72">
            <a:extLst>
              <a:ext uri="{FF2B5EF4-FFF2-40B4-BE49-F238E27FC236}">
                <a16:creationId xmlns:a16="http://schemas.microsoft.com/office/drawing/2014/main" id="{8E3F2048-C18E-4441-9780-C70EB85D912C}"/>
              </a:ext>
            </a:extLst>
          </p:cNvPr>
          <p:cNvSpPr txBox="1"/>
          <p:nvPr/>
        </p:nvSpPr>
        <p:spPr>
          <a:xfrm>
            <a:off x="4012676" y="1502558"/>
            <a:ext cx="4289733" cy="2062103"/>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Viết về những hoạt động yêu thích của em trong đó có ít nhất một hình ảnh so sánh.</a:t>
            </a:r>
            <a:endParaRPr lang="en-US" sz="3200" dirty="0">
              <a:latin typeface="Cambria" panose="02040503050406030204" pitchFamily="18" charset="0"/>
              <a:ea typeface="Cambria" panose="02040503050406030204" pitchFamily="18" charset="0"/>
            </a:endParaRPr>
          </a:p>
        </p:txBody>
      </p:sp>
      <p:grpSp>
        <p:nvGrpSpPr>
          <p:cNvPr id="96" name="กลุ่ม 95"/>
          <p:cNvGrpSpPr/>
          <p:nvPr/>
        </p:nvGrpSpPr>
        <p:grpSpPr>
          <a:xfrm>
            <a:off x="3792482" y="1189498"/>
            <a:ext cx="307072" cy="362768"/>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p:cNvGrpSpPr/>
          <p:nvPr/>
        </p:nvGrpSpPr>
        <p:grpSpPr>
          <a:xfrm>
            <a:off x="3098149" y="1338614"/>
            <a:ext cx="307072" cy="362768"/>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p:nvGrpSpPr>
        <p:grpSpPr>
          <a:xfrm>
            <a:off x="5770435" y="3840499"/>
            <a:ext cx="307072" cy="362768"/>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ส่วนโค้ง 107"/>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2861816" y="3597870"/>
            <a:ext cx="61200" cy="612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5" name="วงรี 134"/>
          <p:cNvSpPr/>
          <p:nvPr/>
        </p:nvSpPr>
        <p:spPr>
          <a:xfrm>
            <a:off x="2892956" y="3390938"/>
            <a:ext cx="61200" cy="612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6" name="วงรี 135"/>
          <p:cNvSpPr/>
          <p:nvPr/>
        </p:nvSpPr>
        <p:spPr>
          <a:xfrm>
            <a:off x="2818052" y="3270120"/>
            <a:ext cx="61200" cy="612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วงรี 136"/>
          <p:cNvSpPr/>
          <p:nvPr/>
        </p:nvSpPr>
        <p:spPr>
          <a:xfrm>
            <a:off x="2831216" y="3503190"/>
            <a:ext cx="61200" cy="6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47" y="192108"/>
            <a:ext cx="74388" cy="83511"/>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16107" y="302752"/>
            <a:ext cx="74388" cy="83511"/>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181585" y="1068535"/>
            <a:ext cx="74388" cy="83511"/>
          </a:xfrm>
          <a:prstGeom prst="rect">
            <a:avLst/>
          </a:prstGeom>
        </p:spPr>
      </p:pic>
      <p:pic>
        <p:nvPicPr>
          <p:cNvPr id="42" name="รูปภาพ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29" y="2360917"/>
            <a:ext cx="411962" cy="542670"/>
          </a:xfrm>
          <a:prstGeom prst="rect">
            <a:avLst/>
          </a:prstGeom>
        </p:spPr>
      </p:pic>
      <p:pic>
        <p:nvPicPr>
          <p:cNvPr id="43" name="รูปภาพ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3525" y="3270120"/>
            <a:ext cx="473432" cy="559728"/>
          </a:xfrm>
          <a:prstGeom prst="rect">
            <a:avLst/>
          </a:prstGeom>
        </p:spPr>
      </p:pic>
      <p:pic>
        <p:nvPicPr>
          <p:cNvPr id="44" name="รูปภาพ 8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9551" y="488086"/>
            <a:ext cx="636847" cy="677932"/>
          </a:xfrm>
          <a:prstGeom prst="rect">
            <a:avLst/>
          </a:prstGeom>
        </p:spPr>
      </p:pic>
      <p:pic>
        <p:nvPicPr>
          <p:cNvPr id="45" name="รูปภาพ 8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740" y="3925463"/>
            <a:ext cx="523770" cy="588006"/>
          </a:xfrm>
          <a:prstGeom prst="rect">
            <a:avLst/>
          </a:prstGeom>
        </p:spPr>
      </p:pic>
      <p:pic>
        <p:nvPicPr>
          <p:cNvPr id="47" name="รูปภาพ 8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70991" y="646478"/>
            <a:ext cx="446360" cy="579318"/>
          </a:xfrm>
          <a:prstGeom prst="rect">
            <a:avLst/>
          </a:prstGeom>
        </p:spPr>
      </p:pic>
      <p:pic>
        <p:nvPicPr>
          <p:cNvPr id="48" name="รูปภาพ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73765" y="3381033"/>
            <a:ext cx="1076434" cy="941880"/>
          </a:xfrm>
          <a:prstGeom prst="rect">
            <a:avLst/>
          </a:prstGeom>
        </p:spPr>
      </p:pic>
      <p:pic>
        <p:nvPicPr>
          <p:cNvPr id="49" name="รูปภาพ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84052" y="844316"/>
            <a:ext cx="1029827" cy="828439"/>
          </a:xfrm>
          <a:prstGeom prst="rect">
            <a:avLst/>
          </a:prstGeom>
        </p:spPr>
      </p:pic>
      <p:pic>
        <p:nvPicPr>
          <p:cNvPr id="50" name="รูปภาพ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51685" y="3918885"/>
            <a:ext cx="1248307" cy="946297"/>
          </a:xfrm>
          <a:prstGeom prst="rect">
            <a:avLst/>
          </a:prstGeom>
        </p:spPr>
      </p:pic>
      <p:pic>
        <p:nvPicPr>
          <p:cNvPr id="51" name="รูปภาพ 9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8615">
            <a:off x="769387" y="1423251"/>
            <a:ext cx="2519181" cy="3554460"/>
          </a:xfrm>
          <a:prstGeom prst="rect">
            <a:avLst/>
          </a:prstGeom>
        </p:spPr>
      </p:pic>
    </p:spTree>
    <p:extLst>
      <p:ext uri="{BB962C8B-B14F-4D97-AF65-F5344CB8AC3E}">
        <p14:creationId xmlns:p14="http://schemas.microsoft.com/office/powerpoint/2010/main" val="22496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anim calcmode="lin" valueType="num">
                                      <p:cBhvr>
                                        <p:cTn id="8" dur="2000" fill="hold"/>
                                        <p:tgtEl>
                                          <p:spTgt spid="134"/>
                                        </p:tgtEl>
                                        <p:attrNameLst>
                                          <p:attrName>ppt_x</p:attrName>
                                        </p:attrNameLst>
                                      </p:cBhvr>
                                      <p:tavLst>
                                        <p:tav tm="0">
                                          <p:val>
                                            <p:strVal val="#ppt_x"/>
                                          </p:val>
                                        </p:tav>
                                        <p:tav tm="100000">
                                          <p:val>
                                            <p:strVal val="#ppt_x"/>
                                          </p:val>
                                        </p:tav>
                                      </p:tavLst>
                                    </p:anim>
                                    <p:anim calcmode="lin" valueType="num">
                                      <p:cBhvr>
                                        <p:cTn id="9" dur="2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2000"/>
                                        <p:tgtEl>
                                          <p:spTgt spid="135"/>
                                        </p:tgtEl>
                                      </p:cBhvr>
                                    </p:animEffect>
                                    <p:anim calcmode="lin" valueType="num">
                                      <p:cBhvr>
                                        <p:cTn id="13" dur="2000" fill="hold"/>
                                        <p:tgtEl>
                                          <p:spTgt spid="135"/>
                                        </p:tgtEl>
                                        <p:attrNameLst>
                                          <p:attrName>ppt_x</p:attrName>
                                        </p:attrNameLst>
                                      </p:cBhvr>
                                      <p:tavLst>
                                        <p:tav tm="0">
                                          <p:val>
                                            <p:strVal val="#ppt_x"/>
                                          </p:val>
                                        </p:tav>
                                        <p:tav tm="100000">
                                          <p:val>
                                            <p:strVal val="#ppt_x"/>
                                          </p:val>
                                        </p:tav>
                                      </p:tavLst>
                                    </p:anim>
                                    <p:anim calcmode="lin" valueType="num">
                                      <p:cBhvr>
                                        <p:cTn id="14" dur="2000" fill="hold"/>
                                        <p:tgtEl>
                                          <p:spTgt spid="13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000"/>
                                        <p:tgtEl>
                                          <p:spTgt spid="136"/>
                                        </p:tgtEl>
                                      </p:cBhvr>
                                    </p:animEffect>
                                    <p:anim calcmode="lin" valueType="num">
                                      <p:cBhvr>
                                        <p:cTn id="18" dur="2000" fill="hold"/>
                                        <p:tgtEl>
                                          <p:spTgt spid="136"/>
                                        </p:tgtEl>
                                        <p:attrNameLst>
                                          <p:attrName>ppt_x</p:attrName>
                                        </p:attrNameLst>
                                      </p:cBhvr>
                                      <p:tavLst>
                                        <p:tav tm="0">
                                          <p:val>
                                            <p:strVal val="#ppt_x"/>
                                          </p:val>
                                        </p:tav>
                                        <p:tav tm="100000">
                                          <p:val>
                                            <p:strVal val="#ppt_x"/>
                                          </p:val>
                                        </p:tav>
                                      </p:tavLst>
                                    </p:anim>
                                    <p:anim calcmode="lin" valueType="num">
                                      <p:cBhvr>
                                        <p:cTn id="19" dur="2000" fill="hold"/>
                                        <p:tgtEl>
                                          <p:spTgt spid="136"/>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2000"/>
                                        <p:tgtEl>
                                          <p:spTgt spid="137"/>
                                        </p:tgtEl>
                                      </p:cBhvr>
                                    </p:animEffect>
                                    <p:anim calcmode="lin" valueType="num">
                                      <p:cBhvr>
                                        <p:cTn id="23" dur="2000" fill="hold"/>
                                        <p:tgtEl>
                                          <p:spTgt spid="137"/>
                                        </p:tgtEl>
                                        <p:attrNameLst>
                                          <p:attrName>ppt_x</p:attrName>
                                        </p:attrNameLst>
                                      </p:cBhvr>
                                      <p:tavLst>
                                        <p:tav tm="0">
                                          <p:val>
                                            <p:strVal val="#ppt_x"/>
                                          </p:val>
                                        </p:tav>
                                        <p:tav tm="100000">
                                          <p:val>
                                            <p:strVal val="#ppt_x"/>
                                          </p:val>
                                        </p:tav>
                                      </p:tavLst>
                                    </p:anim>
                                    <p:anim calcmode="lin" valueType="num">
                                      <p:cBhvr>
                                        <p:cTn id="24" dur="2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left)">
                                      <p:cBhvr>
                                        <p:cTn id="2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134" grpId="0" animBg="1"/>
      <p:bldP spid="135" grpId="0" animBg="1"/>
      <p:bldP spid="136" grpId="0" animBg="1"/>
      <p:bldP spid="1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กลุ่ม 57"/>
          <p:cNvGrpSpPr/>
          <p:nvPr/>
        </p:nvGrpSpPr>
        <p:grpSpPr>
          <a:xfrm>
            <a:off x="4994787" y="4167034"/>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sp>
        <p:nvSpPr>
          <p:cNvPr id="73" name="TextBox 72">
            <a:extLst>
              <a:ext uri="{FF2B5EF4-FFF2-40B4-BE49-F238E27FC236}">
                <a16:creationId xmlns:a16="http://schemas.microsoft.com/office/drawing/2014/main" id="{8E3F2048-C18E-4441-9780-C70EB85D912C}"/>
              </a:ext>
            </a:extLst>
          </p:cNvPr>
          <p:cNvSpPr txBox="1"/>
          <p:nvPr/>
        </p:nvSpPr>
        <p:spPr>
          <a:xfrm>
            <a:off x="4572916" y="855368"/>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kern="0" dirty="0">
                <a:solidFill>
                  <a:sysClr val="window" lastClr="FFFFFF"/>
                </a:solidFill>
                <a:latin typeface="UTM Flavour" panose="02040603050506020204" pitchFamily="18" charset="0"/>
                <a:cs typeface="FC Onigiri Outline Color" pitchFamily="2" charset="-34"/>
              </a:rPr>
              <a:t>KHỞI ĐỘNG</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sp>
        <p:nvSpPr>
          <p:cNvPr id="84" name="TextBox 83">
            <a:extLst>
              <a:ext uri="{FF2B5EF4-FFF2-40B4-BE49-F238E27FC236}">
                <a16:creationId xmlns:a16="http://schemas.microsoft.com/office/drawing/2014/main" id="{8E3F2048-C18E-4441-9780-C70EB85D912C}"/>
              </a:ext>
            </a:extLst>
          </p:cNvPr>
          <p:cNvSpPr txBox="1"/>
          <p:nvPr/>
        </p:nvSpPr>
        <p:spPr>
          <a:xfrm>
            <a:off x="4572916" y="1935473"/>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rPr>
              <a:t>KHÁM</a:t>
            </a:r>
            <a:r>
              <a:rPr kumimoji="0" lang="en-US" sz="3600" b="0" i="0" u="none" strike="noStrike" kern="0" cap="none" spc="0" normalizeH="0" noProof="0" dirty="0">
                <a:ln>
                  <a:noFill/>
                </a:ln>
                <a:solidFill>
                  <a:sysClr val="window" lastClr="FFFFFF"/>
                </a:solidFill>
                <a:effectLst/>
                <a:uLnTx/>
                <a:uFillTx/>
                <a:latin typeface="UTM Flavour" panose="02040603050506020204" pitchFamily="18" charset="0"/>
                <a:cs typeface="FC Onigiri Outline Color" pitchFamily="2" charset="-34"/>
              </a:rPr>
              <a:t> PHÁ</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sp>
        <p:nvSpPr>
          <p:cNvPr id="87" name="TextBox 86">
            <a:extLst>
              <a:ext uri="{FF2B5EF4-FFF2-40B4-BE49-F238E27FC236}">
                <a16:creationId xmlns:a16="http://schemas.microsoft.com/office/drawing/2014/main" id="{8E3F2048-C18E-4441-9780-C70EB85D912C}"/>
              </a:ext>
            </a:extLst>
          </p:cNvPr>
          <p:cNvSpPr txBox="1"/>
          <p:nvPr/>
        </p:nvSpPr>
        <p:spPr>
          <a:xfrm>
            <a:off x="4572916" y="3015578"/>
            <a:ext cx="34962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rPr>
              <a:t>VẬN</a:t>
            </a:r>
            <a:r>
              <a:rPr kumimoji="0" lang="en-US" sz="3600" b="0" i="0" u="none" strike="noStrike" kern="0" cap="none" spc="0" normalizeH="0" noProof="0" dirty="0">
                <a:ln>
                  <a:noFill/>
                </a:ln>
                <a:solidFill>
                  <a:sysClr val="window" lastClr="FFFFFF"/>
                </a:solidFill>
                <a:effectLst/>
                <a:uLnTx/>
                <a:uFillTx/>
                <a:latin typeface="UTM Flavour" panose="02040603050506020204" pitchFamily="18" charset="0"/>
                <a:cs typeface="FC Onigiri Outline Color" pitchFamily="2" charset="-34"/>
              </a:rPr>
              <a:t> DỤNG</a:t>
            </a:r>
            <a:endParaRPr kumimoji="0" lang="en-US" sz="3600" b="0" i="0" u="none" strike="noStrike" kern="0" cap="none" spc="0" normalizeH="0" baseline="0" noProof="0" dirty="0">
              <a:ln>
                <a:noFill/>
              </a:ln>
              <a:solidFill>
                <a:sysClr val="window" lastClr="FFFFFF"/>
              </a:solidFill>
              <a:effectLst/>
              <a:uLnTx/>
              <a:uFillTx/>
              <a:latin typeface="UTM Flavour" panose="02040603050506020204" pitchFamily="18" charset="0"/>
              <a:cs typeface="FC Onigiri Outline Color" pitchFamily="2" charset="-34"/>
            </a:endParaRPr>
          </a:p>
        </p:txBody>
      </p:sp>
      <p:grpSp>
        <p:nvGrpSpPr>
          <p:cNvPr id="96" name="กลุ่ม 95"/>
          <p:cNvGrpSpPr/>
          <p:nvPr/>
        </p:nvGrpSpPr>
        <p:grpSpPr>
          <a:xfrm>
            <a:off x="4214740" y="1088536"/>
            <a:ext cx="307072" cy="362768"/>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97" name="กลุ่ม 96"/>
          <p:cNvGrpSpPr/>
          <p:nvPr/>
        </p:nvGrpSpPr>
        <p:grpSpPr>
          <a:xfrm>
            <a:off x="4214740" y="2152815"/>
            <a:ext cx="307072" cy="362768"/>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nvGrpSpPr>
          <p:cNvPr id="104" name="กลุ่ม 103"/>
          <p:cNvGrpSpPr/>
          <p:nvPr/>
        </p:nvGrpSpPr>
        <p:grpSpPr>
          <a:xfrm>
            <a:off x="4214740" y="3217094"/>
            <a:ext cx="307072" cy="362768"/>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08" name="ส่วนโค้ง 107"/>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pic>
        <p:nvPicPr>
          <p:cNvPr id="46" name="รูปภาพ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057" y="2415604"/>
            <a:ext cx="2641668" cy="2445056"/>
          </a:xfrm>
          <a:prstGeom prst="rect">
            <a:avLst/>
          </a:prstGeom>
        </p:spPr>
      </p:pic>
      <p:pic>
        <p:nvPicPr>
          <p:cNvPr id="62" name="รูปภาพ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1962">
            <a:off x="-14168" y="141807"/>
            <a:ext cx="1132092" cy="910705"/>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2861816" y="3597870"/>
            <a:ext cx="61200" cy="612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5" name="วงรี 134"/>
          <p:cNvSpPr/>
          <p:nvPr/>
        </p:nvSpPr>
        <p:spPr>
          <a:xfrm>
            <a:off x="2892956" y="3390938"/>
            <a:ext cx="61200" cy="612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6" name="วงรี 135"/>
          <p:cNvSpPr/>
          <p:nvPr/>
        </p:nvSpPr>
        <p:spPr>
          <a:xfrm>
            <a:off x="2818052" y="3270120"/>
            <a:ext cx="61200" cy="612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7" name="วงรี 136"/>
          <p:cNvSpPr/>
          <p:nvPr/>
        </p:nvSpPr>
        <p:spPr>
          <a:xfrm>
            <a:off x="2831216" y="3503190"/>
            <a:ext cx="61200" cy="6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27" name="รูปภาพ 1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547" y="192108"/>
            <a:ext cx="74388" cy="83511"/>
          </a:xfrm>
          <a:prstGeom prst="rect">
            <a:avLst/>
          </a:prstGeom>
        </p:spPr>
      </p:pic>
      <p:pic>
        <p:nvPicPr>
          <p:cNvPr id="128" name="รูปภาพ 1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017472">
            <a:off x="216107" y="302752"/>
            <a:ext cx="74388" cy="83511"/>
          </a:xfrm>
          <a:prstGeom prst="rect">
            <a:avLst/>
          </a:prstGeom>
        </p:spPr>
      </p:pic>
      <p:pic>
        <p:nvPicPr>
          <p:cNvPr id="129" name="รูปภาพ 1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813826">
            <a:off x="181585" y="1068535"/>
            <a:ext cx="74388" cy="83511"/>
          </a:xfrm>
          <a:prstGeom prst="rect">
            <a:avLst/>
          </a:prstGeom>
        </p:spPr>
      </p:pic>
    </p:spTree>
    <p:extLst>
      <p:ext uri="{BB962C8B-B14F-4D97-AF65-F5344CB8AC3E}">
        <p14:creationId xmlns:p14="http://schemas.microsoft.com/office/powerpoint/2010/main" val="409593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34"/>
                                        </p:tgtEl>
                                        <p:attrNameLst>
                                          <p:attrName>style.visibility</p:attrName>
                                        </p:attrNameLst>
                                      </p:cBhvr>
                                      <p:to>
                                        <p:strVal val="visible"/>
                                      </p:to>
                                    </p:set>
                                    <p:animEffect transition="in" filter="fade">
                                      <p:cBhvr>
                                        <p:cTn id="7" dur="2000"/>
                                        <p:tgtEl>
                                          <p:spTgt spid="134"/>
                                        </p:tgtEl>
                                      </p:cBhvr>
                                    </p:animEffect>
                                    <p:anim calcmode="lin" valueType="num">
                                      <p:cBhvr>
                                        <p:cTn id="8" dur="2000" fill="hold"/>
                                        <p:tgtEl>
                                          <p:spTgt spid="134"/>
                                        </p:tgtEl>
                                        <p:attrNameLst>
                                          <p:attrName>ppt_x</p:attrName>
                                        </p:attrNameLst>
                                      </p:cBhvr>
                                      <p:tavLst>
                                        <p:tav tm="0">
                                          <p:val>
                                            <p:strVal val="#ppt_x"/>
                                          </p:val>
                                        </p:tav>
                                        <p:tav tm="100000">
                                          <p:val>
                                            <p:strVal val="#ppt_x"/>
                                          </p:val>
                                        </p:tav>
                                      </p:tavLst>
                                    </p:anim>
                                    <p:anim calcmode="lin" valueType="num">
                                      <p:cBhvr>
                                        <p:cTn id="9" dur="2000" fill="hold"/>
                                        <p:tgtEl>
                                          <p:spTgt spid="134"/>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35"/>
                                        </p:tgtEl>
                                        <p:attrNameLst>
                                          <p:attrName>style.visibility</p:attrName>
                                        </p:attrNameLst>
                                      </p:cBhvr>
                                      <p:to>
                                        <p:strVal val="visible"/>
                                      </p:to>
                                    </p:set>
                                    <p:animEffect transition="in" filter="fade">
                                      <p:cBhvr>
                                        <p:cTn id="12" dur="2000"/>
                                        <p:tgtEl>
                                          <p:spTgt spid="135"/>
                                        </p:tgtEl>
                                      </p:cBhvr>
                                    </p:animEffect>
                                    <p:anim calcmode="lin" valueType="num">
                                      <p:cBhvr>
                                        <p:cTn id="13" dur="2000" fill="hold"/>
                                        <p:tgtEl>
                                          <p:spTgt spid="135"/>
                                        </p:tgtEl>
                                        <p:attrNameLst>
                                          <p:attrName>ppt_x</p:attrName>
                                        </p:attrNameLst>
                                      </p:cBhvr>
                                      <p:tavLst>
                                        <p:tav tm="0">
                                          <p:val>
                                            <p:strVal val="#ppt_x"/>
                                          </p:val>
                                        </p:tav>
                                        <p:tav tm="100000">
                                          <p:val>
                                            <p:strVal val="#ppt_x"/>
                                          </p:val>
                                        </p:tav>
                                      </p:tavLst>
                                    </p:anim>
                                    <p:anim calcmode="lin" valueType="num">
                                      <p:cBhvr>
                                        <p:cTn id="14" dur="2000" fill="hold"/>
                                        <p:tgtEl>
                                          <p:spTgt spid="135"/>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36"/>
                                        </p:tgtEl>
                                        <p:attrNameLst>
                                          <p:attrName>style.visibility</p:attrName>
                                        </p:attrNameLst>
                                      </p:cBhvr>
                                      <p:to>
                                        <p:strVal val="visible"/>
                                      </p:to>
                                    </p:set>
                                    <p:animEffect transition="in" filter="fade">
                                      <p:cBhvr>
                                        <p:cTn id="17" dur="2000"/>
                                        <p:tgtEl>
                                          <p:spTgt spid="136"/>
                                        </p:tgtEl>
                                      </p:cBhvr>
                                    </p:animEffect>
                                    <p:anim calcmode="lin" valueType="num">
                                      <p:cBhvr>
                                        <p:cTn id="18" dur="2000" fill="hold"/>
                                        <p:tgtEl>
                                          <p:spTgt spid="136"/>
                                        </p:tgtEl>
                                        <p:attrNameLst>
                                          <p:attrName>ppt_x</p:attrName>
                                        </p:attrNameLst>
                                      </p:cBhvr>
                                      <p:tavLst>
                                        <p:tav tm="0">
                                          <p:val>
                                            <p:strVal val="#ppt_x"/>
                                          </p:val>
                                        </p:tav>
                                        <p:tav tm="100000">
                                          <p:val>
                                            <p:strVal val="#ppt_x"/>
                                          </p:val>
                                        </p:tav>
                                      </p:tavLst>
                                    </p:anim>
                                    <p:anim calcmode="lin" valueType="num">
                                      <p:cBhvr>
                                        <p:cTn id="19" dur="2000" fill="hold"/>
                                        <p:tgtEl>
                                          <p:spTgt spid="136"/>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2000"/>
                                        <p:tgtEl>
                                          <p:spTgt spid="137"/>
                                        </p:tgtEl>
                                      </p:cBhvr>
                                    </p:animEffect>
                                    <p:anim calcmode="lin" valueType="num">
                                      <p:cBhvr>
                                        <p:cTn id="23" dur="2000" fill="hold"/>
                                        <p:tgtEl>
                                          <p:spTgt spid="137"/>
                                        </p:tgtEl>
                                        <p:attrNameLst>
                                          <p:attrName>ppt_x</p:attrName>
                                        </p:attrNameLst>
                                      </p:cBhvr>
                                      <p:tavLst>
                                        <p:tav tm="0">
                                          <p:val>
                                            <p:strVal val="#ppt_x"/>
                                          </p:val>
                                        </p:tav>
                                        <p:tav tm="100000">
                                          <p:val>
                                            <p:strVal val="#ppt_x"/>
                                          </p:val>
                                        </p:tav>
                                      </p:tavLst>
                                    </p:anim>
                                    <p:anim calcmode="lin" valueType="num">
                                      <p:cBhvr>
                                        <p:cTn id="24" dur="2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96"/>
                                        </p:tgtEl>
                                        <p:attrNameLst>
                                          <p:attrName>style.visibility</p:attrName>
                                        </p:attrNameLst>
                                      </p:cBhvr>
                                      <p:to>
                                        <p:strVal val="visible"/>
                                      </p:to>
                                    </p:set>
                                    <p:anim calcmode="lin" valueType="num">
                                      <p:cBhvr additive="base">
                                        <p:cTn id="29" dur="500" fill="hold"/>
                                        <p:tgtEl>
                                          <p:spTgt spid="96"/>
                                        </p:tgtEl>
                                        <p:attrNameLst>
                                          <p:attrName>ppt_x</p:attrName>
                                        </p:attrNameLst>
                                      </p:cBhvr>
                                      <p:tavLst>
                                        <p:tav tm="0">
                                          <p:val>
                                            <p:strVal val="0-#ppt_w/2"/>
                                          </p:val>
                                        </p:tav>
                                        <p:tav tm="100000">
                                          <p:val>
                                            <p:strVal val="#ppt_x"/>
                                          </p:val>
                                        </p:tav>
                                      </p:tavLst>
                                    </p:anim>
                                    <p:anim calcmode="lin" valueType="num">
                                      <p:cBhvr additive="base">
                                        <p:cTn id="30" dur="500" fill="hold"/>
                                        <p:tgtEl>
                                          <p:spTgt spid="96"/>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8" fill="hold" grpId="0"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additive="base">
                                        <p:cTn id="34" dur="500" fill="hold"/>
                                        <p:tgtEl>
                                          <p:spTgt spid="73"/>
                                        </p:tgtEl>
                                        <p:attrNameLst>
                                          <p:attrName>ppt_x</p:attrName>
                                        </p:attrNameLst>
                                      </p:cBhvr>
                                      <p:tavLst>
                                        <p:tav tm="0">
                                          <p:val>
                                            <p:strVal val="0-#ppt_w/2"/>
                                          </p:val>
                                        </p:tav>
                                        <p:tav tm="100000">
                                          <p:val>
                                            <p:strVal val="#ppt_x"/>
                                          </p:val>
                                        </p:tav>
                                      </p:tavLst>
                                    </p:anim>
                                    <p:anim calcmode="lin" valueType="num">
                                      <p:cBhvr additive="base">
                                        <p:cTn id="35"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97"/>
                                        </p:tgtEl>
                                        <p:attrNameLst>
                                          <p:attrName>style.visibility</p:attrName>
                                        </p:attrNameLst>
                                      </p:cBhvr>
                                      <p:to>
                                        <p:strVal val="visible"/>
                                      </p:to>
                                    </p:set>
                                    <p:anim calcmode="lin" valueType="num">
                                      <p:cBhvr additive="base">
                                        <p:cTn id="40" dur="500" fill="hold"/>
                                        <p:tgtEl>
                                          <p:spTgt spid="97"/>
                                        </p:tgtEl>
                                        <p:attrNameLst>
                                          <p:attrName>ppt_x</p:attrName>
                                        </p:attrNameLst>
                                      </p:cBhvr>
                                      <p:tavLst>
                                        <p:tav tm="0">
                                          <p:val>
                                            <p:strVal val="0-#ppt_w/2"/>
                                          </p:val>
                                        </p:tav>
                                        <p:tav tm="100000">
                                          <p:val>
                                            <p:strVal val="#ppt_x"/>
                                          </p:val>
                                        </p:tav>
                                      </p:tavLst>
                                    </p:anim>
                                    <p:anim calcmode="lin" valueType="num">
                                      <p:cBhvr additive="base">
                                        <p:cTn id="41" dur="500" fill="hold"/>
                                        <p:tgtEl>
                                          <p:spTgt spid="97"/>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 calcmode="lin" valueType="num">
                                      <p:cBhvr additive="base">
                                        <p:cTn id="44" dur="500" fill="hold"/>
                                        <p:tgtEl>
                                          <p:spTgt spid="84"/>
                                        </p:tgtEl>
                                        <p:attrNameLst>
                                          <p:attrName>ppt_x</p:attrName>
                                        </p:attrNameLst>
                                      </p:cBhvr>
                                      <p:tavLst>
                                        <p:tav tm="0">
                                          <p:val>
                                            <p:strVal val="0-#ppt_w/2"/>
                                          </p:val>
                                        </p:tav>
                                        <p:tav tm="100000">
                                          <p:val>
                                            <p:strVal val="#ppt_x"/>
                                          </p:val>
                                        </p:tav>
                                      </p:tavLst>
                                    </p:anim>
                                    <p:anim calcmode="lin" valueType="num">
                                      <p:cBhvr additive="base">
                                        <p:cTn id="45" dur="50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nodeType="clickEffect">
                                  <p:stCondLst>
                                    <p:cond delay="0"/>
                                  </p:stCondLst>
                                  <p:childTnLst>
                                    <p:set>
                                      <p:cBhvr>
                                        <p:cTn id="49" dur="1" fill="hold">
                                          <p:stCondLst>
                                            <p:cond delay="0"/>
                                          </p:stCondLst>
                                        </p:cTn>
                                        <p:tgtEl>
                                          <p:spTgt spid="104"/>
                                        </p:tgtEl>
                                        <p:attrNameLst>
                                          <p:attrName>style.visibility</p:attrName>
                                        </p:attrNameLst>
                                      </p:cBhvr>
                                      <p:to>
                                        <p:strVal val="visible"/>
                                      </p:to>
                                    </p:set>
                                    <p:anim calcmode="lin" valueType="num">
                                      <p:cBhvr additive="base">
                                        <p:cTn id="50" dur="500" fill="hold"/>
                                        <p:tgtEl>
                                          <p:spTgt spid="104"/>
                                        </p:tgtEl>
                                        <p:attrNameLst>
                                          <p:attrName>ppt_x</p:attrName>
                                        </p:attrNameLst>
                                      </p:cBhvr>
                                      <p:tavLst>
                                        <p:tav tm="0">
                                          <p:val>
                                            <p:strVal val="0-#ppt_w/2"/>
                                          </p:val>
                                        </p:tav>
                                        <p:tav tm="100000">
                                          <p:val>
                                            <p:strVal val="#ppt_x"/>
                                          </p:val>
                                        </p:tav>
                                      </p:tavLst>
                                    </p:anim>
                                    <p:anim calcmode="lin" valueType="num">
                                      <p:cBhvr additive="base">
                                        <p:cTn id="51" dur="500" fill="hold"/>
                                        <p:tgtEl>
                                          <p:spTgt spid="10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87"/>
                                        </p:tgtEl>
                                        <p:attrNameLst>
                                          <p:attrName>style.visibility</p:attrName>
                                        </p:attrNameLst>
                                      </p:cBhvr>
                                      <p:to>
                                        <p:strVal val="visible"/>
                                      </p:to>
                                    </p:set>
                                    <p:anim calcmode="lin" valueType="num">
                                      <p:cBhvr additive="base">
                                        <p:cTn id="56" dur="500" fill="hold"/>
                                        <p:tgtEl>
                                          <p:spTgt spid="87"/>
                                        </p:tgtEl>
                                        <p:attrNameLst>
                                          <p:attrName>ppt_x</p:attrName>
                                        </p:attrNameLst>
                                      </p:cBhvr>
                                      <p:tavLst>
                                        <p:tav tm="0">
                                          <p:val>
                                            <p:strVal val="0-#ppt_w/2"/>
                                          </p:val>
                                        </p:tav>
                                        <p:tav tm="100000">
                                          <p:val>
                                            <p:strVal val="#ppt_x"/>
                                          </p:val>
                                        </p:tav>
                                      </p:tavLst>
                                    </p:anim>
                                    <p:anim calcmode="lin" valueType="num">
                                      <p:cBhvr additive="base">
                                        <p:cTn id="57"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84" grpId="0"/>
      <p:bldP spid="87" grpId="0"/>
      <p:bldP spid="134" grpId="0" animBg="1"/>
      <p:bldP spid="135" grpId="0" animBg="1"/>
      <p:bldP spid="136" grpId="0" animBg="1"/>
      <p:bldP spid="1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837" y="1059582"/>
            <a:ext cx="7609368" cy="857250"/>
          </a:xfrm>
        </p:spPr>
        <p:txBody>
          <a:bodyPr>
            <a:noAutofit/>
          </a:bodyPr>
          <a:lstStyle/>
          <a:p>
            <a:r>
              <a:rPr lang="en-US" sz="7200" dirty="0" err="1">
                <a:solidFill>
                  <a:srgbClr val="002060"/>
                </a:solidFill>
                <a:effectLst>
                  <a:glow rad="139700">
                    <a:schemeClr val="accent3">
                      <a:satMod val="175000"/>
                      <a:alpha val="40000"/>
                    </a:schemeClr>
                  </a:glow>
                </a:effectLst>
                <a:latin typeface="UVF HarringTon" panose="04040505050A02020702" pitchFamily="82" charset="0"/>
              </a:rPr>
              <a:t>Chào</a:t>
            </a:r>
            <a:r>
              <a:rPr lang="en-US" sz="7200" dirty="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a:solidFill>
                  <a:srgbClr val="002060"/>
                </a:solidFill>
                <a:effectLst>
                  <a:glow rad="139700">
                    <a:schemeClr val="accent3">
                      <a:satMod val="175000"/>
                      <a:alpha val="40000"/>
                    </a:schemeClr>
                  </a:glow>
                </a:effectLst>
                <a:latin typeface="UVF HarringTon" panose="04040505050A02020702" pitchFamily="82" charset="0"/>
              </a:rPr>
              <a:t>tạm</a:t>
            </a:r>
            <a:r>
              <a:rPr lang="en-US" sz="7200" dirty="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a:solidFill>
                  <a:srgbClr val="002060"/>
                </a:solidFill>
                <a:effectLst>
                  <a:glow rad="139700">
                    <a:schemeClr val="accent3">
                      <a:satMod val="175000"/>
                      <a:alpha val="40000"/>
                    </a:schemeClr>
                  </a:glow>
                </a:effectLst>
                <a:latin typeface="UVF HarringTon" panose="04040505050A02020702" pitchFamily="82" charset="0"/>
              </a:rPr>
              <a:t>biệt</a:t>
            </a:r>
            <a:r>
              <a:rPr lang="en-US" sz="7200" dirty="0">
                <a:solidFill>
                  <a:srgbClr val="002060"/>
                </a:solidFill>
                <a:effectLst>
                  <a:glow rad="139700">
                    <a:schemeClr val="accent3">
                      <a:satMod val="175000"/>
                      <a:alpha val="40000"/>
                    </a:schemeClr>
                  </a:glow>
                </a:effectLst>
                <a:latin typeface="UVF HarringTon" panose="04040505050A02020702" pitchFamily="82" charset="0"/>
              </a:rPr>
              <a:t> </a:t>
            </a:r>
            <a:r>
              <a:rPr lang="en-US" sz="7200" dirty="0" err="1">
                <a:solidFill>
                  <a:srgbClr val="002060"/>
                </a:solidFill>
                <a:effectLst>
                  <a:glow rad="139700">
                    <a:schemeClr val="accent3">
                      <a:satMod val="175000"/>
                      <a:alpha val="40000"/>
                    </a:schemeClr>
                  </a:glow>
                </a:effectLst>
                <a:latin typeface="UVF HarringTon" panose="04040505050A02020702" pitchFamily="82" charset="0"/>
              </a:rPr>
              <a:t>nhé</a:t>
            </a:r>
            <a:r>
              <a:rPr lang="en-US" sz="7200" dirty="0">
                <a:solidFill>
                  <a:srgbClr val="002060"/>
                </a:solidFill>
                <a:effectLst>
                  <a:glow rad="139700">
                    <a:schemeClr val="accent3">
                      <a:satMod val="175000"/>
                      <a:alpha val="40000"/>
                    </a:schemeClr>
                  </a:glow>
                </a:effectLst>
                <a:latin typeface="UVF HarringTon" panose="04040505050A02020702" pitchFamily="82" charset="0"/>
              </a:rPr>
              <a:t>!</a:t>
            </a:r>
          </a:p>
        </p:txBody>
      </p:sp>
      <p:pic>
        <p:nvPicPr>
          <p:cNvPr id="3" name="รูปภาพ 97"/>
          <p:cNvPicPr>
            <a:picLocks noChangeAspect="1"/>
          </p:cNvPicPr>
          <p:nvPr/>
        </p:nvPicPr>
        <p:blipFill rotWithShape="1">
          <a:blip r:embed="rId2">
            <a:extLst>
              <a:ext uri="{28A0092B-C50C-407E-A947-70E740481C1C}">
                <a14:useLocalDpi xmlns:a14="http://schemas.microsoft.com/office/drawing/2010/main" val="0"/>
              </a:ext>
            </a:extLst>
          </a:blip>
          <a:srcRect b="-1984"/>
          <a:stretch/>
        </p:blipFill>
        <p:spPr>
          <a:xfrm>
            <a:off x="3419872" y="2355726"/>
            <a:ext cx="2223299" cy="2401090"/>
          </a:xfrm>
          <a:prstGeom prst="rect">
            <a:avLst/>
          </a:prstGeom>
          <a:effectLst>
            <a:outerShdw blurRad="50800" dist="38100" dir="8100000" algn="tr" rotWithShape="0">
              <a:schemeClr val="accent4">
                <a:alpha val="40000"/>
              </a:schemeClr>
            </a:outerShdw>
          </a:effectLst>
        </p:spPr>
      </p:pic>
    </p:spTree>
    <p:extLst>
      <p:ext uri="{BB962C8B-B14F-4D97-AF65-F5344CB8AC3E}">
        <p14:creationId xmlns:p14="http://schemas.microsoft.com/office/powerpoint/2010/main" val="241736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1026" name="Picture 2" descr="Tree Cartoon Wallpapers - Top Free Tree Cartoon Backgrounds -  WallpaperAcces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29051" y="228600"/>
            <a:ext cx="4454036" cy="46923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tar Sparkling Sticker for iOS &amp;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65130" y="1157023"/>
            <a:ext cx="923765" cy="9237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8850" y="-80989"/>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75281" y="594658"/>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Sapphire&amp;#39;s Profile - MyDramaList"/>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96160">
            <a:off x="5378246" y="1764860"/>
            <a:ext cx="1905815" cy="2170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a:off x="6598909" y="2400300"/>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w to draw cartoon star fruit Archives - How to draw step by step"/>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030" b="97980" l="8108" r="83514"/>
                    </a14:imgEffect>
                  </a14:imgLayer>
                </a14:imgProps>
              </a:ext>
              <a:ext uri="{28A0092B-C50C-407E-A947-70E740481C1C}">
                <a14:useLocalDpi xmlns:a14="http://schemas.microsoft.com/office/drawing/2010/main" val="0"/>
              </a:ext>
            </a:extLst>
          </a:blip>
          <a:srcRect/>
          <a:stretch>
            <a:fillRect/>
          </a:stretch>
        </p:blipFill>
        <p:spPr bwMode="auto">
          <a:xfrm flipH="1">
            <a:off x="4713348" y="2765343"/>
            <a:ext cx="1120970" cy="89980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ird GIFs - Get the best GIF on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311937" y="134660"/>
            <a:ext cx="2576259" cy="1873156"/>
          </a:xfrm>
          <a:prstGeom prst="rect">
            <a:avLst/>
          </a:prstGeom>
          <a:noFill/>
          <a:extLst>
            <a:ext uri="{909E8E84-426E-40DD-AFC4-6F175D3DCCD1}">
              <a14:hiddenFill xmlns:a14="http://schemas.microsoft.com/office/drawing/2010/main">
                <a:solidFill>
                  <a:srgbClr val="FFFFFF"/>
                </a:solidFill>
              </a14:hiddenFill>
            </a:ext>
          </a:extLst>
        </p:spPr>
      </p:pic>
      <p:sp>
        <p:nvSpPr>
          <p:cNvPr id="11" name="Cloud Callout 10"/>
          <p:cNvSpPr/>
          <p:nvPr/>
        </p:nvSpPr>
        <p:spPr>
          <a:xfrm>
            <a:off x="11311" y="1648471"/>
            <a:ext cx="2663429" cy="1528763"/>
          </a:xfrm>
          <a:prstGeom prst="cloudCallout">
            <a:avLst>
              <a:gd name="adj1" fmla="val 61523"/>
              <a:gd name="adj2" fmla="val -617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2700" b="1" kern="0" dirty="0">
                <a:solidFill>
                  <a:srgbClr val="FFFF00"/>
                </a:solidFill>
                <a:latin typeface="UTM Cookies" pitchFamily="18" charset="0"/>
                <a:sym typeface="Arial" panose="020B0604020202020204"/>
              </a:rPr>
              <a:t>ĂN KHẾ </a:t>
            </a:r>
          </a:p>
          <a:p>
            <a:pPr algn="ctr" defTabSz="685800">
              <a:buClr>
                <a:srgbClr val="000000"/>
              </a:buClr>
            </a:pPr>
            <a:r>
              <a:rPr lang="en-US" sz="2700" b="1" kern="0" dirty="0">
                <a:solidFill>
                  <a:srgbClr val="FFFF00"/>
                </a:solidFill>
                <a:latin typeface="UTM Cookies" pitchFamily="18" charset="0"/>
                <a:sym typeface="Arial" panose="020B0604020202020204"/>
              </a:rPr>
              <a:t>TRẢ VÀNG</a:t>
            </a:r>
          </a:p>
        </p:txBody>
      </p:sp>
      <p:pic>
        <p:nvPicPr>
          <p:cNvPr id="22" name="Nhac-chuong-bao-thuc-nhe-nha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6900" y="2073835"/>
            <a:ext cx="457200" cy="457200"/>
          </a:xfrm>
          <a:prstGeom prst="rect">
            <a:avLst/>
          </a:prstGeom>
        </p:spPr>
      </p:pic>
      <p:pic>
        <p:nvPicPr>
          <p:cNvPr id="1039"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70572" y="2850202"/>
            <a:ext cx="1858160" cy="2141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descr="Welcome to Basky"/>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9219" y="3969544"/>
            <a:ext cx="1847613" cy="9727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khế 1">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53594" y="1612950"/>
            <a:ext cx="626269" cy="787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3" name="khế 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56068" y="76590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khế 2">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25181" y="1615331"/>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khế 4">
            <a:hlinkClick r:id="rId15"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33045" y="1689667"/>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khế 5">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056068" y="2284622"/>
            <a:ext cx="631031" cy="782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8"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881155" y="1486449"/>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2995455" y="1085851"/>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24030" y="1135857"/>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36414" y="1160012"/>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4" descr="Cartoon gold stacked pile Royalty Free Vector Image"/>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10000" b="75093" l="10000" r="95600"/>
                    </a14:imgEffect>
                  </a14:imgLayer>
                </a14:imgProps>
              </a:ext>
              <a:ext uri="{28A0092B-C50C-407E-A947-70E740481C1C}">
                <a14:useLocalDpi xmlns:a14="http://schemas.microsoft.com/office/drawing/2010/main" val="0"/>
              </a:ext>
            </a:extLst>
          </a:blip>
          <a:srcRect/>
          <a:stretch>
            <a:fillRect/>
          </a:stretch>
        </p:blipFill>
        <p:spPr bwMode="auto">
          <a:xfrm>
            <a:off x="3048798" y="1458913"/>
            <a:ext cx="690858" cy="74612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0" b="100000" l="14109" r="85396">
                        <a14:foregroundMark x1="22277" y1="22819" x2="48020" y2="38255"/>
                        <a14:foregroundMark x1="16089" y1="2013" x2="22277" y2="16779"/>
                        <a14:foregroundMark x1="24010" y1="18792" x2="33168" y2="24161"/>
                        <a14:foregroundMark x1="36386" y1="27517" x2="50990" y2="30872"/>
                        <a14:foregroundMark x1="50990" y1="30872" x2="67079" y2="25503"/>
                        <a14:foregroundMark x1="68317" y1="24832" x2="79208" y2="14094"/>
                        <a14:foregroundMark x1="79950" y1="14094" x2="83416" y2="671"/>
                        <a14:foregroundMark x1="81436" y1="22819" x2="72277" y2="72483"/>
                        <a14:foregroundMark x1="83416" y1="14765" x2="71287" y2="83221"/>
                        <a14:foregroundMark x1="71040" y1="36242" x2="60149" y2="95973"/>
                        <a14:foregroundMark x1="48020" y1="44295" x2="45050" y2="91275"/>
                        <a14:foregroundMark x1="18812" y1="23490" x2="34158" y2="88591"/>
                        <a14:foregroundMark x1="25990" y1="77181" x2="28960" y2="85906"/>
                        <a14:foregroundMark x1="15842" y1="10067" x2="23267" y2="74497"/>
                        <a14:foregroundMark x1="32178" y1="91275" x2="43317" y2="97315"/>
                        <a14:foregroundMark x1="82921" y1="25503" x2="75495" y2="83893"/>
                        <a14:foregroundMark x1="82178" y1="36242" x2="81188" y2="61745"/>
                        <a14:foregroundMark x1="79455" y1="67114" x2="75248" y2="77181"/>
                        <a14:foregroundMark x1="73515" y1="79866" x2="69059" y2="92617"/>
                        <a14:backgroundMark x1="32426" y1="12752" x2="67327" y2="12752"/>
                        <a14:backgroundMark x1="21287" y1="5369" x2="31683" y2="16107"/>
                      </a14:backgroundRemoval>
                    </a14:imgEffect>
                  </a14:imgLayer>
                </a14:imgProps>
              </a:ext>
              <a:ext uri="{28A0092B-C50C-407E-A947-70E740481C1C}">
                <a14:useLocalDpi xmlns:a14="http://schemas.microsoft.com/office/drawing/2010/main" val="0"/>
              </a:ext>
            </a:extLst>
          </a:blip>
          <a:srcRect/>
          <a:stretch>
            <a:fillRect/>
          </a:stretch>
        </p:blipFill>
        <p:spPr bwMode="auto">
          <a:xfrm>
            <a:off x="419219" y="4270727"/>
            <a:ext cx="1846660" cy="68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a:hlinkClick r:id="rId22" action="ppaction://hlinksldjump"/>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2611660" y="2844927"/>
            <a:ext cx="1565134" cy="2212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hlinkClick r:id="rId29" action="ppaction://hlinksldjump"/>
          </p:cNvPr>
          <p:cNvPicPr>
            <a:picLocks noChangeAspect="1"/>
          </p:cNvPicPr>
          <p:nvPr/>
        </p:nvPicPr>
        <p:blipFill>
          <a:blip r:embed="rId30"/>
          <a:stretch>
            <a:fillRect/>
          </a:stretch>
        </p:blipFill>
        <p:spPr>
          <a:xfrm>
            <a:off x="8283087" y="4258476"/>
            <a:ext cx="748749" cy="799146"/>
          </a:xfrm>
          <a:prstGeom prst="rect">
            <a:avLst/>
          </a:prstGeom>
        </p:spPr>
      </p:pic>
    </p:spTree>
    <p:extLst>
      <p:ext uri="{BB962C8B-B14F-4D97-AF65-F5344CB8AC3E}">
        <p14:creationId xmlns:p14="http://schemas.microsoft.com/office/powerpoint/2010/main" val="140842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50"/>
                                        <p:tgtEl>
                                          <p:spTgt spid="1039"/>
                                        </p:tgtEl>
                                      </p:cBhvr>
                                    </p:animEffect>
                                    <p:set>
                                      <p:cBhvr>
                                        <p:cTn id="11" dur="1" fill="hold">
                                          <p:stCondLst>
                                            <p:cond delay="249"/>
                                          </p:stCondLst>
                                        </p:cTn>
                                        <p:tgtEl>
                                          <p:spTgt spid="1039"/>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250"/>
                                        <p:tgtEl>
                                          <p:spTgt spid="105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600" numSld="999">
                <p:cTn id="16" repeatCount="indefinite" fill="hold" display="0">
                  <p:stCondLst>
                    <p:cond delay="indefinite"/>
                  </p:stCondLst>
                  <p:endCondLst>
                    <p:cond evt="onStopAudio" delay="0">
                      <p:tgtEl>
                        <p:sldTgt/>
                      </p:tgtEl>
                    </p:cond>
                  </p:endCondLst>
                </p:cTn>
                <p:tgtEl>
                  <p:spTgt spid="22"/>
                </p:tgtEl>
              </p:cMediaNode>
            </p:audio>
            <p:seq concurrent="1" nextAc="seek">
              <p:cTn id="17" restart="whenNotActive" fill="hold" evtFilter="cancelBubble" nodeType="interactiveSeq">
                <p:stCondLst>
                  <p:cond evt="onClick" delay="0">
                    <p:tgtEl>
                      <p:spTgt spid="104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42"/>
                                        </p:tgtEl>
                                      </p:cBhvr>
                                    </p:animEffect>
                                    <p:set>
                                      <p:cBhvr>
                                        <p:cTn id="22" dur="1" fill="hold">
                                          <p:stCondLst>
                                            <p:cond delay="499"/>
                                          </p:stCondLst>
                                        </p:cTn>
                                        <p:tgtEl>
                                          <p:spTgt spid="1042"/>
                                        </p:tgtEl>
                                        <p:attrNameLst>
                                          <p:attrName>style.visibility</p:attrName>
                                        </p:attrNameLst>
                                      </p:cBhvr>
                                      <p:to>
                                        <p:strVal val="hidden"/>
                                      </p:to>
                                    </p:se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fade">
                                      <p:cBhvr>
                                        <p:cTn id="26" dur="500"/>
                                        <p:tgtEl>
                                          <p:spTgt spid="1048"/>
                                        </p:tgtEl>
                                      </p:cBhvr>
                                    </p:animEffect>
                                  </p:childTnLst>
                                </p:cTn>
                              </p:par>
                            </p:childTnLst>
                          </p:cTn>
                        </p:par>
                        <p:par>
                          <p:cTn id="27" fill="hold">
                            <p:stCondLst>
                              <p:cond delay="1000"/>
                            </p:stCondLst>
                            <p:childTnLst>
                              <p:par>
                                <p:cTn id="28" presetID="0" presetClass="path" presetSubtype="0" accel="50000" decel="50000" fill="hold" nodeType="afterEffect">
                                  <p:stCondLst>
                                    <p:cond delay="0"/>
                                  </p:stCondLst>
                                  <p:childTnLst>
                                    <p:animMotion origin="layout" path="M 1.58966E-6 -4.85549E-6 C -0.00718 0.00486 -0.01214 0.01295 -0.01788 0.02128 C -0.02101 0.02567 -0.02154 0.02428 -0.02389 0.0296 C -0.02871 0.04024 -0.03511 0.05573 -0.04177 0.06336 C -0.0462 0.07561 -0.05247 0.0837 -0.05847 0.09295 C -0.06317 0.10012 -0.06643 0.10821 -0.07139 0.11422 C -0.07283 0.11769 -0.07426 0.12209 -0.07622 0.12486 C -0.07935 0.12925 -0.08575 0.13735 -0.08575 0.13758 C -0.08914 0.14659 -0.09489 0.15469 -0.10011 0.1607 C -0.10298 0.16787 -0.10637 0.17526 -0.10963 0.18174 C -0.11146 0.18544 -0.11407 0.18821 -0.11564 0.19237 C -0.1172 0.19654 -0.12034 0.20509 -0.12034 0.20532 C -0.12073 0.20787 -0.1206 0.2111 -0.12151 0.21365 C -0.12229 0.21573 -0.12412 0.21596 -0.12516 0.21781 C -0.12778 0.2222 -0.1296 0.22798 -0.13234 0.23261 C -0.13521 0.2481 -0.13287 0.24209 -0.13822 0.25157 C -0.1407 0.26405 -0.14435 0.27376 -0.14787 0.28532 C -0.15075 0.3059 -0.14827 0.29781 -0.15375 0.31076 C -0.15466 0.31561 -0.15479 0.32116 -0.15623 0.32555 C -0.15701 0.3281 -0.15884 0.32948 -0.15975 0.33203 C -0.16341 0.34128 -0.16393 0.35122 -0.17045 0.35515 C -0.17241 0.35862 -0.17489 0.36162 -0.17646 0.36579 C -0.17724 0.36787 -0.17776 0.37041 -0.17881 0.37203 C -0.18102 0.3755 -0.18598 0.38058 -0.18598 0.38081 C -0.18703 0.39584 -0.18677 0.39816 -0.19186 0.4081 C -0.19368 0.4229 -0.19525 0.43399 -0.19786 0.4481 C -0.19864 0.45226 -0.19943 0.45665 -0.20021 0.46081 C -0.2006 0.4629 -0.20139 0.46729 -0.20139 0.46752 C -0.20256 0.47492 -0.2237 0.54405 -0.22475 0.55029 " pathEditMode="relative" rAng="0" ptsTypes="fffffffffffffffffffffffffffff">
                                      <p:cBhvr>
                                        <p:cTn id="29" dur="2000" fill="hold"/>
                                        <p:tgtEl>
                                          <p:spTgt spid="1048"/>
                                        </p:tgtEl>
                                        <p:attrNameLst>
                                          <p:attrName>ppt_x</p:attrName>
                                          <p:attrName>ppt_y</p:attrName>
                                        </p:attrNameLst>
                                      </p:cBhvr>
                                      <p:rCtr x="-11237" y="27514"/>
                                    </p:animMotion>
                                  </p:childTnLst>
                                </p:cTn>
                              </p:par>
                            </p:childTnLst>
                          </p:cTn>
                        </p:par>
                      </p:childTnLst>
                    </p:cTn>
                  </p:par>
                </p:childTnLst>
              </p:cTn>
              <p:nextCondLst>
                <p:cond evt="onClick" delay="0">
                  <p:tgtEl>
                    <p:spTgt spid="1042"/>
                  </p:tgtEl>
                </p:cond>
              </p:nextCondLst>
            </p:seq>
            <p:seq concurrent="1" nextAc="seek">
              <p:cTn id="30" restart="whenNotActive" fill="hold" evtFilter="cancelBubble" nodeType="interactiveSeq">
                <p:stCondLst>
                  <p:cond evt="onClick" delay="0">
                    <p:tgtEl>
                      <p:spTgt spid="1045"/>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045"/>
                                        </p:tgtEl>
                                      </p:cBhvr>
                                    </p:animEffect>
                                    <p:set>
                                      <p:cBhvr>
                                        <p:cTn id="35" dur="1" fill="hold">
                                          <p:stCondLst>
                                            <p:cond delay="499"/>
                                          </p:stCondLst>
                                        </p:cTn>
                                        <p:tgtEl>
                                          <p:spTgt spid="1045"/>
                                        </p:tgtEl>
                                        <p:attrNameLst>
                                          <p:attrName>style.visibility</p:attrName>
                                        </p:attrNameLst>
                                      </p:cBhvr>
                                      <p:to>
                                        <p:strVal val="hidden"/>
                                      </p:to>
                                    </p:set>
                                  </p:childTnLst>
                                </p:cTn>
                              </p:par>
                            </p:childTnLst>
                          </p:cTn>
                        </p:par>
                        <p:par>
                          <p:cTn id="36" fill="hold">
                            <p:stCondLst>
                              <p:cond delay="500"/>
                            </p:stCondLst>
                            <p:childTnLst>
                              <p:par>
                                <p:cTn id="37" presetID="10" presetClass="entr" presetSubtype="0" fill="hold" nodeType="after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childTnLst>
                          </p:cTn>
                        </p:par>
                        <p:par>
                          <p:cTn id="40" fill="hold">
                            <p:stCondLst>
                              <p:cond delay="1000"/>
                            </p:stCondLst>
                            <p:childTnLst>
                              <p:par>
                                <p:cTn id="41" presetID="0" presetClass="path" presetSubtype="0" accel="50000" decel="50000" fill="hold" nodeType="afterEffect">
                                  <p:stCondLst>
                                    <p:cond delay="0"/>
                                  </p:stCondLst>
                                  <p:childTnLst>
                                    <p:animMotion origin="layout" path="M 0.00352 -4.81481E-6 C -0.00365 0.00487 -0.0086 0.01297 -0.01434 0.0213 C -0.01747 0.0257 -0.01799 0.02431 -0.02034 0.02963 C -0.02517 0.04028 -0.03156 0.05579 -0.03821 0.06343 C -0.04264 0.0757 -0.0489 0.0838 -0.0549 0.09306 C -0.0596 0.10024 -0.06286 0.10811 -0.06781 0.11413 C -0.06925 0.1176 -0.07068 0.122 -0.07264 0.12477 C -0.07577 0.12917 -0.08229 0.13727 -0.08229 0.1375 C -0.08568 0.14653 -0.09142 0.15463 -0.09663 0.16065 C -0.0995 0.16783 -0.10289 0.17524 -0.10615 0.18172 C -0.10798 0.18542 -0.11059 0.1882 -0.11215 0.19237 C -0.11372 0.19653 -0.11685 0.2051 -0.11685 0.20533 C -0.11724 0.20788 -0.11711 0.21112 -0.11802 0.21366 C -0.1188 0.21575 -0.12063 0.21598 -0.12167 0.21783 C -0.12428 0.22223 -0.12611 0.22801 -0.12884 0.23264 C -0.13171 0.24815 -0.12937 0.24213 -0.13471 0.25163 C -0.13719 0.26413 -0.14084 0.27385 -0.14436 0.28542 C -0.14723 0.30579 -0.14476 0.29792 -0.15023 0.31065 C -0.15115 0.31551 -0.15128 0.32107 -0.15271 0.32547 C -0.15349 0.32801 -0.15532 0.3294 -0.15623 0.33195 C -0.15988 0.34121 -0.1604 0.35116 -0.16693 0.3551 C -0.16888 0.35857 -0.17136 0.36158 -0.17292 0.36575 C -0.17371 0.36783 -0.17423 0.37038 -0.17527 0.372 C -0.17749 0.37547 -0.18244 0.38056 -0.18244 0.38079 C -0.18349 0.39584 -0.18323 0.39815 -0.18831 0.40811 C -0.19014 0.42292 -0.1917 0.43403 -0.19431 0.44815 C -0.19509 0.45232 -0.19588 0.45672 -0.19666 0.46088 C -0.19705 0.46297 -0.19783 0.46737 -0.19783 0.4676 C -0.19901 0.475 -0.1887 0.59352 -0.18975 0.59977 " pathEditMode="relative" rAng="0" ptsTypes="fffffffffffffffffffffffffffff">
                                      <p:cBhvr>
                                        <p:cTn id="42" dur="2000" fill="hold"/>
                                        <p:tgtEl>
                                          <p:spTgt spid="40"/>
                                        </p:tgtEl>
                                        <p:attrNameLst>
                                          <p:attrName>ppt_x</p:attrName>
                                          <p:attrName>ppt_y</p:attrName>
                                        </p:attrNameLst>
                                      </p:cBhvr>
                                      <p:rCtr x="-10133" y="29977"/>
                                    </p:animMotion>
                                  </p:childTnLst>
                                </p:cTn>
                              </p:par>
                            </p:childTnLst>
                          </p:cTn>
                        </p:par>
                      </p:childTnLst>
                    </p:cTn>
                  </p:par>
                </p:childTnLst>
              </p:cTn>
              <p:nextCondLst>
                <p:cond evt="onClick" delay="0">
                  <p:tgtEl>
                    <p:spTgt spid="1045"/>
                  </p:tgtEl>
                </p:cond>
              </p:nextCondLst>
            </p:seq>
            <p:seq concurrent="1" nextAc="seek">
              <p:cTn id="43" restart="whenNotActive" fill="hold" evtFilter="cancelBubble" nodeType="interactiveSeq">
                <p:stCondLst>
                  <p:cond evt="onClick" delay="0">
                    <p:tgtEl>
                      <p:spTgt spid="1043"/>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043"/>
                                        </p:tgtEl>
                                      </p:cBhvr>
                                    </p:animEffect>
                                    <p:set>
                                      <p:cBhvr>
                                        <p:cTn id="48" dur="1" fill="hold">
                                          <p:stCondLst>
                                            <p:cond delay="499"/>
                                          </p:stCondLst>
                                        </p:cTn>
                                        <p:tgtEl>
                                          <p:spTgt spid="1043"/>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0" presetClass="path" presetSubtype="0" accel="50000" decel="50000" fill="hold" nodeType="withEffect">
                                  <p:stCondLst>
                                    <p:cond delay="0"/>
                                  </p:stCondLst>
                                  <p:childTnLst>
                                    <p:animMotion origin="layout" path="M -2.08796E-6 2.96296E-6 C -0.00639 0.00301 -0.01135 0.0081 -0.01748 0.01203 C -0.02414 0.03032 -0.01553 0.00902 -0.02414 0.02384 C -0.02662 0.02824 -0.02845 0.03379 -0.03093 0.03819 C -0.03275 0.04791 -0.0351 0.0493 -0.04032 0.05254 C -0.04228 0.05787 -0.04384 0.06296 -0.04698 0.06666 C -0.04815 0.06805 -0.04972 0.06805 -0.05102 0.06921 C -0.05494 0.07315 -0.06342 0.08171 -0.06707 0.08819 C -0.06981 0.09305 -0.07203 0.09884 -0.07516 0.10254 C -0.0779 0.10578 -0.08326 0.11203 -0.08326 0.11227 C -0.08587 0.12615 -0.08247 0.11296 -0.08861 0.12384 C -0.08978 0.12592 -0.09004 0.12893 -0.09122 0.13102 C -0.09369 0.13541 -0.09683 0.13842 -0.09931 0.14282 C -0.10218 0.1581 -0.10792 0.15602 -0.11562 0.15949 C -0.11836 0.16088 -0.1224 0.16458 -0.12488 0.16666 C -0.13363 0.18264 -0.12306 0.16597 -0.13558 0.17615 C -0.14681 0.18518 -0.14107 0.18541 -0.15307 0.19051 C -0.15881 0.20092 -0.16442 0.20671 -0.17186 0.21203 C -0.17278 0.21527 -0.1733 0.21875 -0.17447 0.22152 C -0.17552 0.2243 -0.17747 0.22592 -0.17852 0.2287 C -0.1793 0.23078 -0.17917 0.23379 -0.17982 0.23588 C -0.18139 0.24074 -0.18413 0.24467 -0.18517 0.25 C -0.18844 0.26713 -0.18635 0.26018 -0.19065 0.27152 C -0.19261 0.28541 -0.19405 0.29652 -0.19731 0.30949 C -0.19809 0.31273 -0.19901 0.3162 -0.20005 0.31921 C -0.20175 0.32407 -0.2054 0.33333 -0.2054 0.33356 C -0.20866 0.35115 -0.20671 0.34328 -0.21075 0.35717 C -0.21219 0.36782 -0.21271 0.37268 -0.21884 0.37615 C -0.22119 0.38935 -0.22263 0.40277 -0.2268 0.41435 C -0.22811 0.42315 -0.23085 0.4294 -0.23215 0.43819 C -0.23502 0.45671 -0.23555 0.47338 -0.24024 0.49051 C -0.24207 0.49722 -0.2405 0.50602 -0.24298 0.51203 C -0.24403 0.51458 -0.24651 0.51365 -0.24833 0.51435 C -0.25055 0.52662 -0.25512 0.57338 -0.25656 0.58518 " pathEditMode="relative" rAng="0" ptsTypes="ffffffffffffffffffffffffffffffffff">
                                      <p:cBhvr>
                                        <p:cTn id="54" dur="2000" fill="hold"/>
                                        <p:tgtEl>
                                          <p:spTgt spid="41"/>
                                        </p:tgtEl>
                                        <p:attrNameLst>
                                          <p:attrName>ppt_x</p:attrName>
                                          <p:attrName>ppt_y</p:attrName>
                                        </p:attrNameLst>
                                      </p:cBhvr>
                                      <p:rCtr x="-12828" y="29259"/>
                                    </p:animMotion>
                                  </p:childTnLst>
                                </p:cTn>
                              </p:par>
                            </p:childTnLst>
                          </p:cTn>
                        </p:par>
                      </p:childTnLst>
                    </p:cTn>
                  </p:par>
                </p:childTnLst>
              </p:cTn>
              <p:nextCondLst>
                <p:cond evt="onClick" delay="0">
                  <p:tgtEl>
                    <p:spTgt spid="1043"/>
                  </p:tgtEl>
                </p:cond>
              </p:nextCondLst>
            </p:seq>
            <p:seq concurrent="1" nextAc="seek">
              <p:cTn id="55" restart="whenNotActive" fill="hold" evtFilter="cancelBubble" nodeType="interactiveSeq">
                <p:stCondLst>
                  <p:cond evt="onClick" delay="0">
                    <p:tgtEl>
                      <p:spTgt spid="1046"/>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046"/>
                                        </p:tgtEl>
                                      </p:cBhvr>
                                    </p:animEffect>
                                    <p:set>
                                      <p:cBhvr>
                                        <p:cTn id="60" dur="1" fill="hold">
                                          <p:stCondLst>
                                            <p:cond delay="499"/>
                                          </p:stCondLst>
                                        </p:cTn>
                                        <p:tgtEl>
                                          <p:spTgt spid="1046"/>
                                        </p:tgtEl>
                                        <p:attrNameLst>
                                          <p:attrName>style.visibility</p:attrName>
                                        </p:attrNameLst>
                                      </p:cBhvr>
                                      <p:to>
                                        <p:strVal val="hidden"/>
                                      </p:to>
                                    </p:se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fade">
                                      <p:cBhvr>
                                        <p:cTn id="64" dur="500"/>
                                        <p:tgtEl>
                                          <p:spTgt spid="42"/>
                                        </p:tgtEl>
                                      </p:cBhvr>
                                    </p:animEffect>
                                  </p:childTnLst>
                                </p:cTn>
                              </p:par>
                            </p:childTnLst>
                          </p:cTn>
                        </p:par>
                        <p:par>
                          <p:cTn id="65" fill="hold">
                            <p:stCondLst>
                              <p:cond delay="1000"/>
                            </p:stCondLst>
                            <p:childTnLst>
                              <p:par>
                                <p:cTn id="66" presetID="0" presetClass="path" presetSubtype="0" accel="50000" decel="50000" fill="hold" nodeType="afterEffect">
                                  <p:stCondLst>
                                    <p:cond delay="0"/>
                                  </p:stCondLst>
                                  <p:childTnLst>
                                    <p:animMotion origin="layout" path="M 2.24455E-7 -7.40741E-6 C -0.00183 0.00161 -0.00379 0.00254 -0.00535 0.00486 C -0.01331 0.01666 -0.00274 0.00902 -0.01214 0.01435 C -0.01305 0.01666 -0.01357 0.01944 -0.01475 0.02152 C -0.01592 0.02361 -0.01775 0.02407 -0.01879 0.02615 C -0.02388 0.03634 -0.02206 0.0405 -0.02819 0.04536 C -0.0308 0.04745 -0.03354 0.04837 -0.03628 0.04999 C -0.03759 0.05069 -0.04033 0.05231 -0.04033 0.05231 C -0.04594 0.06782 -0.04476 0.08425 -0.05233 0.09768 C -0.05572 0.11435 -0.05116 0.09467 -0.05768 0.11203 C -0.05847 0.11411 -0.05833 0.11689 -0.05912 0.11898 C -0.06055 0.12268 -0.06264 0.12546 -0.06447 0.1287 C -0.0676 0.14004 -0.0693 0.14467 -0.07517 0.15231 C -0.08365 0.1824 -0.0723 0.14606 -0.08195 0.16666 C -0.08326 0.16944 -0.08339 0.17337 -0.08456 0.17615 C -0.08561 0.17893 -0.08731 0.18101 -0.08861 0.18333 C -0.09109 0.19675 -0.0954 0.20902 -0.10205 0.21666 C -0.10518 0.23379 -0.11523 0.24467 -0.12084 0.25948 C -0.12267 0.26967 -0.12672 0.27291 -0.13154 0.2787 C -0.13963 0.29907 -0.12841 0.27268 -0.13833 0.2905 C -0.1429 0.29884 -0.13937 0.29583 -0.14224 0.30486 C -0.14564 0.3155 -0.14916 0.32453 -0.15569 0.3287 C -0.16795 0.34976 -0.15373 0.32314 -0.16104 0.34282 C -0.16391 0.35046 -0.16874 0.35694 -0.17187 0.36435 C -0.18022 0.38356 -0.17343 0.3743 -0.18126 0.38333 C -0.19066 0.40925 -0.17657 0.37222 -0.18792 0.39536 C -0.19001 0.39953 -0.19144 0.40486 -0.19327 0.40948 C -0.19418 0.4118 -0.19601 0.41666 -0.19601 0.41666 C -0.19914 0.43425 -0.19666 0.42754 -0.20266 0.43819 C -0.20606 0.45555 -0.20684 0.46759 -0.21741 0.47384 C -0.22015 0.47708 -0.22446 0.47777 -0.2255 0.48333 C -0.2272 0.49282 -0.2255 0.48981 -0.23085 0.49282 C -0.23529 0.50439 -0.24403 0.5081 -0.25108 0.51435 C -0.25251 0.52245 -0.25499 0.52708 -0.25499 0.53564 " pathEditMode="relative" ptsTypes="fffffffffffffffffffffffffffffffffA">
                                      <p:cBhvr>
                                        <p:cTn id="67" dur="2000" fill="hold"/>
                                        <p:tgtEl>
                                          <p:spTgt spid="42"/>
                                        </p:tgtEl>
                                        <p:attrNameLst>
                                          <p:attrName>ppt_x</p:attrName>
                                          <p:attrName>ppt_y</p:attrName>
                                        </p:attrNameLst>
                                      </p:cBhvr>
                                    </p:animMotion>
                                  </p:childTnLst>
                                </p:cTn>
                              </p:par>
                            </p:childTnLst>
                          </p:cTn>
                        </p:par>
                      </p:childTnLst>
                    </p:cTn>
                  </p:par>
                </p:childTnLst>
              </p:cTn>
              <p:nextCondLst>
                <p:cond evt="onClick" delay="0">
                  <p:tgtEl>
                    <p:spTgt spid="1046"/>
                  </p:tgtEl>
                </p:cond>
              </p:nextCondLst>
            </p:seq>
            <p:seq concurrent="1" nextAc="seek">
              <p:cTn id="68" restart="whenNotActive" fill="hold" evtFilter="cancelBubble" nodeType="interactiveSeq">
                <p:stCondLst>
                  <p:cond evt="onClick" delay="0">
                    <p:tgtEl>
                      <p:spTgt spid="104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044"/>
                                        </p:tgtEl>
                                      </p:cBhvr>
                                    </p:animEffect>
                                    <p:set>
                                      <p:cBhvr>
                                        <p:cTn id="73" dur="1" fill="hold">
                                          <p:stCondLst>
                                            <p:cond delay="499"/>
                                          </p:stCondLst>
                                        </p:cTn>
                                        <p:tgtEl>
                                          <p:spTgt spid="1044"/>
                                        </p:tgtEl>
                                        <p:attrNameLst>
                                          <p:attrName>style.visibility</p:attrName>
                                        </p:attrNameLst>
                                      </p:cBhvr>
                                      <p:to>
                                        <p:strVal val="hidden"/>
                                      </p:to>
                                    </p:se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childTnLst>
                          </p:cTn>
                        </p:par>
                        <p:par>
                          <p:cTn id="78" fill="hold">
                            <p:stCondLst>
                              <p:cond delay="1000"/>
                            </p:stCondLst>
                            <p:childTnLst>
                              <p:par>
                                <p:cTn id="79" presetID="0" presetClass="path" presetSubtype="0" accel="50000" decel="50000" fill="hold" nodeType="afterEffect">
                                  <p:stCondLst>
                                    <p:cond delay="0"/>
                                  </p:stCondLst>
                                  <p:childTnLst>
                                    <p:animMotion origin="layout" path="M -2.52904E-6 1.48148E-6 C -0.00417 0.00741 -0.00665 0.01597 -0.0107 0.02384 C -0.01448 0.03125 -0.0197 0.03657 -0.02283 0.04514 C -0.02584 0.05347 -0.02884 0.05879 -0.03354 0.06435 C -0.03654 0.07199 -0.04006 0.07778 -0.04293 0.08565 C -0.04332 0.08889 -0.04345 0.09213 -0.04424 0.09514 C -0.04489 0.09768 -0.04645 0.09954 -0.04698 0.10231 C -0.05011 0.12083 -0.04711 0.12153 -0.05507 0.13565 C -0.05676 0.14514 -0.05911 0.15 -0.06303 0.15717 C -0.06485 0.17176 -0.06394 0.17986 -0.07112 0.18796 C -0.07477 0.19745 -0.07973 0.20463 -0.08456 0.2118 C -0.086 0.21389 -0.08743 0.21643 -0.08861 0.21898 C -0.08965 0.22106 -0.09004 0.2243 -0.09122 0.22616 C -0.09369 0.22986 -0.09657 0.23241 -0.09931 0.23565 C -0.10061 0.23727 -0.10335 0.24051 -0.10335 0.24074 C -0.1057 0.25301 -0.10348 0.24629 -0.11275 0.25717 C -0.11405 0.25879 -0.11679 0.2618 -0.11679 0.26204 C -0.11914 0.27454 -0.12097 0.26944 -0.12749 0.27384 C -0.13271 0.27731 -0.13676 0.28102 -0.14224 0.28333 C -0.14498 0.28819 -0.14681 0.29236 -0.15033 0.29514 C -0.15294 0.29722 -0.15842 0.3 -0.15842 0.30023 C -0.16025 0.30231 -0.16168 0.30602 -0.16377 0.30717 C -0.16925 0.31042 -0.17617 0.31042 -0.18256 0.31435 C -0.18583 0.32292 -0.18987 0.32523 -0.19457 0.33102 C -0.19653 0.34028 -0.19874 0.34537 -0.20266 0.35231 C -0.20462 0.36319 -0.20671 0.38565 -0.20671 0.38588 C -0.20723 0.39537 -0.20684 0.40717 -0.20945 0.41667 C -0.21349 0.43125 -0.20814 0.44282 -0.21101 0.45833 " pathEditMode="relative" rAng="0" ptsTypes="ffffffffffffffffffffffffffff">
                                      <p:cBhvr>
                                        <p:cTn id="80" dur="2000" fill="hold"/>
                                        <p:tgtEl>
                                          <p:spTgt spid="43"/>
                                        </p:tgtEl>
                                        <p:attrNameLst>
                                          <p:attrName>ppt_x</p:attrName>
                                          <p:attrName>ppt_y</p:attrName>
                                        </p:attrNameLst>
                                      </p:cBhvr>
                                      <p:rCtr x="-10675" y="22917"/>
                                    </p:animMotion>
                                  </p:childTnLst>
                                </p:cTn>
                              </p:par>
                            </p:childTnLst>
                          </p:cTn>
                        </p:par>
                      </p:childTnLst>
                    </p:cTn>
                  </p:par>
                </p:childTnLst>
              </p:cTn>
              <p:nextCondLst>
                <p:cond evt="onClick" delay="0">
                  <p:tgtEl>
                    <p:spTgt spid="10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sp>
        <p:nvSpPr>
          <p:cNvPr id="4" name="Rectangle 3"/>
          <p:cNvSpPr/>
          <p:nvPr/>
        </p:nvSpPr>
        <p:spPr>
          <a:xfrm>
            <a:off x="1043608" y="1131590"/>
            <a:ext cx="692092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nl-NL" dirty="0">
                <a:solidFill>
                  <a:srgbClr val="C00000"/>
                </a:solidFill>
                <a:latin typeface="Cambria" panose="02040503050406030204" pitchFamily="18" charset="0"/>
                <a:ea typeface="Cambria" panose="02040503050406030204" pitchFamily="18" charset="0"/>
              </a:rPr>
              <a:t>Đọc bài “Bạn nhỏ trong nhà” trả lời câu hỏi: </a:t>
            </a:r>
            <a:r>
              <a:rPr lang="nl-NL" b="1" dirty="0">
                <a:solidFill>
                  <a:srgbClr val="C00000"/>
                </a:solidFill>
                <a:latin typeface="Cambria" panose="02040503050406030204" pitchFamily="18" charset="0"/>
                <a:ea typeface="Cambria" panose="02040503050406030204" pitchFamily="18" charset="0"/>
              </a:rPr>
              <a:t>Em hãy kể đặc điểm của chú chó nhỏ ngày đầu tiên về nhà bạn nhỏ?</a:t>
            </a:r>
            <a:endParaRPr lang="en-US" sz="3500" b="1" kern="0"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3 Arima Madurai Black" panose="00000A00000000000000" pitchFamily="2" charset="0"/>
              <a:sym typeface="Arial" panose="020B0604020202020204"/>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195486"/>
            <a:ext cx="1714500" cy="124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058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sp>
        <p:nvSpPr>
          <p:cNvPr id="4" name="Rectangle 3"/>
          <p:cNvSpPr/>
          <p:nvPr/>
        </p:nvSpPr>
        <p:spPr>
          <a:xfrm>
            <a:off x="1547664" y="1389874"/>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3200" dirty="0">
                <a:solidFill>
                  <a:srgbClr val="C00000"/>
                </a:solidFill>
                <a:latin typeface="Cambria" panose="02040503050406030204" pitchFamily="18" charset="0"/>
                <a:ea typeface="Cambria" panose="02040503050406030204" pitchFamily="18" charset="0"/>
              </a:rPr>
              <a:t>Đọc 2 đoạn còn lại “Bạn nhỏ trong nhà” trả lời câu hỏi: </a:t>
            </a:r>
          </a:p>
          <a:p>
            <a:pPr algn="ctr"/>
            <a:r>
              <a:rPr lang="nl-NL" sz="3200" b="1" dirty="0">
                <a:solidFill>
                  <a:srgbClr val="C00000"/>
                </a:solidFill>
                <a:latin typeface="Cambria" panose="02040503050406030204" pitchFamily="18" charset="0"/>
                <a:ea typeface="Cambria" panose="02040503050406030204" pitchFamily="18" charset="0"/>
              </a:rPr>
              <a:t>Bài đọc khuyên em điều gì?</a:t>
            </a:r>
            <a:endParaRPr lang="en-US" sz="3200" b="1" dirty="0">
              <a:solidFill>
                <a:srgbClr val="C00000"/>
              </a:solidFill>
              <a:latin typeface="Cambria" panose="02040503050406030204" pitchFamily="18" charset="0"/>
              <a:ea typeface="Cambria" panose="02040503050406030204" pitchFamily="18" charset="0"/>
            </a:endParaRPr>
          </a:p>
        </p:txBody>
      </p:sp>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48264" y="411510"/>
            <a:ext cx="1714500" cy="124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756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0"/>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9552" y="558999"/>
            <a:ext cx="7260282" cy="1364679"/>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Nêu 3 từ chỉ </a:t>
            </a:r>
          </a:p>
          <a:p>
            <a:pPr algn="ctr" defTabSz="685800">
              <a:buClr>
                <a:srgbClr val="000000"/>
              </a:buClr>
            </a:pP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đặc</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điểm</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hình</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dáng</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của</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chú</a:t>
            </a:r>
            <a:r>
              <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36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chó</a:t>
            </a:r>
            <a:endParaRPr lang="en-US" sz="36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endParaRPr>
          </a:p>
        </p:txBody>
      </p:sp>
      <p:sp>
        <p:nvSpPr>
          <p:cNvPr id="5" name="Rectangle 4"/>
          <p:cNvSpPr/>
          <p:nvPr/>
        </p:nvSpPr>
        <p:spPr>
          <a:xfrm>
            <a:off x="827584" y="2482676"/>
            <a:ext cx="6332339" cy="2133897"/>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lông</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trắng</a:t>
            </a:r>
            <a:endPar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a:p>
            <a:pPr algn="ctr" defTabSz="685800">
              <a:buClr>
                <a:srgbClr val="000000"/>
              </a:buClr>
            </a:pP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khoang</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đen</a:t>
            </a:r>
            <a:endPar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a:p>
            <a:pPr algn="ctr" defTabSz="685800">
              <a:buClr>
                <a:srgbClr val="000000"/>
              </a:buClr>
            </a:pP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đôi</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mắt</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tròn</a:t>
            </a:r>
            <a:r>
              <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rPr>
              <a:t> </a:t>
            </a:r>
            <a:r>
              <a:rPr lang="en-US" sz="4400" kern="0" dirty="0" err="1">
                <a:solidFill>
                  <a:srgbClr val="C00000"/>
                </a:solidFill>
                <a:latin typeface="#9Slide03 Arima Madurai Black" panose="00000A00000000000000" pitchFamily="2" charset="0"/>
                <a:cs typeface="#9Slide03 Arima Madurai Black" panose="00000A00000000000000" pitchFamily="2" charset="0"/>
                <a:sym typeface="Arial" panose="020B0604020202020204"/>
              </a:rPr>
              <a:t>xoe</a:t>
            </a:r>
            <a:endParaRPr lang="en-US" sz="4400" kern="0" dirty="0">
              <a:solidFill>
                <a:srgbClr val="C00000"/>
              </a:solidFill>
              <a:latin typeface="#9Slide03 Arima Madurai Black" panose="00000A00000000000000" pitchFamily="2" charset="0"/>
              <a:cs typeface="#9Slide03 Arima Madurai Black" panose="00000A00000000000000" pitchFamily="2" charset="0"/>
              <a:sym typeface="Arial" panose="020B0604020202020204"/>
            </a:endParaRPr>
          </a:p>
        </p:txBody>
      </p:sp>
    </p:spTree>
    <p:extLst>
      <p:ext uri="{BB962C8B-B14F-4D97-AF65-F5344CB8AC3E}">
        <p14:creationId xmlns:p14="http://schemas.microsoft.com/office/powerpoint/2010/main" val="44570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893117"/>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11069" y="2139702"/>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Em</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hãy</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nói</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về</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sở</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thích</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của</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chú</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chó</a:t>
            </a:r>
            <a:r>
              <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rPr>
              <a:t> </a:t>
            </a:r>
            <a:r>
              <a:rPr lang="en-US" sz="4000" kern="0" dirty="0" err="1">
                <a:solidFill>
                  <a:srgbClr val="002060"/>
                </a:solidFill>
                <a:latin typeface="#9Slide03 Arima Madurai Black" panose="00000A00000000000000" pitchFamily="2" charset="0"/>
                <a:cs typeface="#9Slide03 Arima Madurai Black" panose="00000A00000000000000" pitchFamily="2" charset="0"/>
                <a:sym typeface="Arial" panose="020B0604020202020204"/>
              </a:rPr>
              <a:t>Cúp</a:t>
            </a:r>
            <a:endParaRPr lang="en-US" sz="4000" kern="0" dirty="0">
              <a:solidFill>
                <a:srgbClr val="002060"/>
              </a:solidFill>
              <a:latin typeface="#9Slide03 Arima Madurai Black" panose="00000A00000000000000" pitchFamily="2" charset="0"/>
              <a:cs typeface="#9Slide03 Arima Madurai Black" panose="00000A00000000000000" pitchFamily="2" charset="0"/>
              <a:sym typeface="Arial" panose="020B0604020202020204"/>
            </a:endParaRPr>
          </a:p>
        </p:txBody>
      </p:sp>
    </p:spTree>
    <p:extLst>
      <p:ext uri="{BB962C8B-B14F-4D97-AF65-F5344CB8AC3E}">
        <p14:creationId xmlns:p14="http://schemas.microsoft.com/office/powerpoint/2010/main" val="128679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000" b="21801"/>
          <a:stretch>
            <a:fillRect/>
          </a:stretch>
        </p:blipFill>
        <p:spPr>
          <a:xfrm>
            <a:off x="-26108" y="0"/>
            <a:ext cx="9158797" cy="5300663"/>
          </a:xfrm>
          <a:prstGeom prst="rect">
            <a:avLst/>
          </a:prstGeom>
        </p:spPr>
      </p:pic>
      <p:pic>
        <p:nvPicPr>
          <p:cNvPr id="3" name="Picture 12" descr="Bird GIFs - Get the best GIF on GIPHY">
            <a:hlinkClick r:id="rId3" action="ppaction://hlinksldjump"/>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57150"/>
            <a:ext cx="1714500" cy="124658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400050"/>
            <a:ext cx="7704856"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4050" kern="0" dirty="0">
                <a:solidFill>
                  <a:srgbClr val="002060"/>
                </a:solidFill>
                <a:latin typeface="Cambria" panose="02040503050406030204" pitchFamily="18" charset="0"/>
                <a:ea typeface="Cambria" panose="02040503050406030204" pitchFamily="18" charset="0"/>
                <a:sym typeface="Arial" panose="020B0604020202020204"/>
              </a:rPr>
              <a:t>Trong các từ sau: </a:t>
            </a:r>
          </a:p>
          <a:p>
            <a:pPr algn="ctr" defTabSz="685800">
              <a:buClr>
                <a:srgbClr val="000000"/>
              </a:buClr>
            </a:pPr>
            <a:r>
              <a:rPr lang="en-US" sz="4050" kern="0" dirty="0" err="1">
                <a:solidFill>
                  <a:srgbClr val="00B0F0"/>
                </a:solidFill>
                <a:latin typeface="Cambria" panose="02040503050406030204" pitchFamily="18" charset="0"/>
                <a:ea typeface="Cambria" panose="02040503050406030204" pitchFamily="18" charset="0"/>
                <a:sym typeface="Arial" panose="020B0604020202020204"/>
              </a:rPr>
              <a:t>Tài</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B0F0"/>
                </a:solidFill>
                <a:latin typeface="Cambria" panose="02040503050406030204" pitchFamily="18" charset="0"/>
                <a:ea typeface="Cambria" panose="02040503050406030204" pitchFamily="18" charset="0"/>
                <a:sym typeface="Arial" panose="020B0604020202020204"/>
              </a:rPr>
              <a:t>giỏi</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 hải âu, </a:t>
            </a:r>
            <a:r>
              <a:rPr lang="en-US" sz="4050" kern="0" dirty="0" err="1">
                <a:solidFill>
                  <a:srgbClr val="00B0F0"/>
                </a:solidFill>
                <a:latin typeface="Cambria" panose="02040503050406030204" pitchFamily="18" charset="0"/>
                <a:ea typeface="Cambria" panose="02040503050406030204" pitchFamily="18" charset="0"/>
                <a:sym typeface="Arial" panose="020B0604020202020204"/>
              </a:rPr>
              <a:t>ươn</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B0F0"/>
                </a:solidFill>
                <a:latin typeface="Cambria" panose="02040503050406030204" pitchFamily="18" charset="0"/>
                <a:ea typeface="Cambria" panose="02040503050406030204" pitchFamily="18" charset="0"/>
                <a:sym typeface="Arial" panose="020B0604020202020204"/>
              </a:rPr>
              <a:t>ướt</a:t>
            </a:r>
            <a:r>
              <a:rPr lang="en-US" sz="4050" kern="0" dirty="0">
                <a:solidFill>
                  <a:srgbClr val="00B0F0"/>
                </a:solidFill>
                <a:latin typeface="Cambria" panose="02040503050406030204" pitchFamily="18" charset="0"/>
                <a:ea typeface="Cambria" panose="02040503050406030204" pitchFamily="18" charset="0"/>
                <a:sym typeface="Arial" panose="020B0604020202020204"/>
              </a:rPr>
              <a:t>, bảo vệ, bộ đội.</a:t>
            </a:r>
          </a:p>
          <a:p>
            <a:pPr algn="ctr" defTabSz="685800">
              <a:buClr>
                <a:srgbClr val="000000"/>
              </a:buClr>
            </a:pPr>
            <a:r>
              <a:rPr lang="en-US" sz="4050" kern="0" dirty="0">
                <a:solidFill>
                  <a:srgbClr val="002060"/>
                </a:solidFill>
                <a:latin typeface="Cambria" panose="02040503050406030204" pitchFamily="18" charset="0"/>
                <a:ea typeface="Cambria" panose="02040503050406030204" pitchFamily="18" charset="0"/>
                <a:sym typeface="Arial" panose="020B0604020202020204"/>
              </a:rPr>
              <a:t>Từ nào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là</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từ</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chỉ</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đặc</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 </a:t>
            </a:r>
            <a:r>
              <a:rPr lang="en-US" sz="4050" kern="0" dirty="0" err="1">
                <a:solidFill>
                  <a:srgbClr val="002060"/>
                </a:solidFill>
                <a:latin typeface="Cambria" panose="02040503050406030204" pitchFamily="18" charset="0"/>
                <a:ea typeface="Cambria" panose="02040503050406030204" pitchFamily="18" charset="0"/>
                <a:sym typeface="Arial" panose="020B0604020202020204"/>
              </a:rPr>
              <a:t>điểm</a:t>
            </a:r>
            <a:r>
              <a:rPr lang="en-US" sz="4050" kern="0" dirty="0">
                <a:solidFill>
                  <a:srgbClr val="002060"/>
                </a:solidFill>
                <a:latin typeface="Cambria" panose="02040503050406030204" pitchFamily="18" charset="0"/>
                <a:ea typeface="Cambria" panose="02040503050406030204" pitchFamily="18" charset="0"/>
                <a:sym typeface="Arial" panose="020B0604020202020204"/>
              </a:rPr>
              <a:t>?</a:t>
            </a:r>
          </a:p>
        </p:txBody>
      </p:sp>
      <p:sp>
        <p:nvSpPr>
          <p:cNvPr id="5" name="Rectangle 4"/>
          <p:cNvSpPr/>
          <p:nvPr/>
        </p:nvSpPr>
        <p:spPr>
          <a:xfrm>
            <a:off x="869850" y="2650331"/>
            <a:ext cx="6332339" cy="1828800"/>
          </a:xfrm>
          <a:prstGeom prst="rect">
            <a:avLst/>
          </a:prstGeom>
          <a:solidFill>
            <a:srgbClr val="FFFFFF"/>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
                <a:srgbClr val="000000"/>
              </a:buClr>
            </a:pPr>
            <a:r>
              <a:rPr lang="en-US" sz="5400" kern="0" dirty="0" err="1">
                <a:solidFill>
                  <a:srgbClr val="002060"/>
                </a:solidFill>
                <a:latin typeface="Cambria" panose="02040503050406030204" pitchFamily="18" charset="0"/>
                <a:ea typeface="Cambria" panose="02040503050406030204" pitchFamily="18" charset="0"/>
                <a:sym typeface="Arial" panose="020B0604020202020204"/>
              </a:rPr>
              <a:t>Tài</a:t>
            </a:r>
            <a:r>
              <a:rPr lang="en-US" sz="5400" kern="0" dirty="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002060"/>
                </a:solidFill>
                <a:latin typeface="Cambria" panose="02040503050406030204" pitchFamily="18" charset="0"/>
                <a:ea typeface="Cambria" panose="02040503050406030204" pitchFamily="18" charset="0"/>
                <a:sym typeface="Arial" panose="020B0604020202020204"/>
              </a:rPr>
              <a:t>giỏi</a:t>
            </a:r>
            <a:r>
              <a:rPr lang="en-US" sz="5400" kern="0" dirty="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002060"/>
                </a:solidFill>
                <a:latin typeface="Cambria" panose="02040503050406030204" pitchFamily="18" charset="0"/>
                <a:ea typeface="Cambria" panose="02040503050406030204" pitchFamily="18" charset="0"/>
                <a:sym typeface="Arial" panose="020B0604020202020204"/>
              </a:rPr>
              <a:t>ươn</a:t>
            </a:r>
            <a:r>
              <a:rPr lang="en-US" sz="5400" kern="0" dirty="0">
                <a:solidFill>
                  <a:srgbClr val="002060"/>
                </a:solidFill>
                <a:latin typeface="Cambria" panose="02040503050406030204" pitchFamily="18" charset="0"/>
                <a:ea typeface="Cambria" panose="02040503050406030204" pitchFamily="18" charset="0"/>
                <a:sym typeface="Arial" panose="020B0604020202020204"/>
              </a:rPr>
              <a:t> </a:t>
            </a:r>
            <a:r>
              <a:rPr lang="en-US" sz="5400" kern="0" dirty="0" err="1">
                <a:solidFill>
                  <a:srgbClr val="002060"/>
                </a:solidFill>
                <a:latin typeface="Cambria" panose="02040503050406030204" pitchFamily="18" charset="0"/>
                <a:ea typeface="Cambria" panose="02040503050406030204" pitchFamily="18" charset="0"/>
                <a:sym typeface="Arial" panose="020B0604020202020204"/>
              </a:rPr>
              <a:t>ướt</a:t>
            </a:r>
            <a:endParaRPr lang="en-US" sz="5400" kern="0" dirty="0">
              <a:solidFill>
                <a:srgbClr val="002060"/>
              </a:solidFill>
              <a:latin typeface="Cambria" panose="02040503050406030204" pitchFamily="18" charset="0"/>
              <a:ea typeface="Cambria" panose="02040503050406030204" pitchFamily="18" charset="0"/>
              <a:sym typeface="Arial" panose="020B0604020202020204"/>
            </a:endParaRPr>
          </a:p>
        </p:txBody>
      </p:sp>
    </p:spTree>
    <p:extLst>
      <p:ext uri="{BB962C8B-B14F-4D97-AF65-F5344CB8AC3E}">
        <p14:creationId xmlns:p14="http://schemas.microsoft.com/office/powerpoint/2010/main" val="57939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รูปภาพ 75">
            <a:extLst>
              <a:ext uri="{FF2B5EF4-FFF2-40B4-BE49-F238E27FC236}">
                <a16:creationId xmlns:a16="http://schemas.microsoft.com/office/drawing/2014/main" id="{65717D04-D1D5-4895-AC95-4E989CA95F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653"/>
          <a:stretch/>
        </p:blipFill>
        <p:spPr>
          <a:xfrm>
            <a:off x="5222503" y="-345562"/>
            <a:ext cx="2394434" cy="2491318"/>
          </a:xfrm>
          <a:prstGeom prst="rect">
            <a:avLst/>
          </a:prstGeom>
        </p:spPr>
      </p:pic>
      <p:grpSp>
        <p:nvGrpSpPr>
          <p:cNvPr id="58" name="กลุ่ม 57"/>
          <p:cNvGrpSpPr/>
          <p:nvPr/>
        </p:nvGrpSpPr>
        <p:grpSpPr>
          <a:xfrm>
            <a:off x="3465577" y="3927160"/>
            <a:ext cx="2261782" cy="450000"/>
            <a:chOff x="3289945" y="3405879"/>
            <a:chExt cx="2261782" cy="450000"/>
          </a:xfrm>
        </p:grpSpPr>
        <p:sp>
          <p:nvSpPr>
            <p:cNvPr id="54" name="วงรี 5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t>
              </a:r>
              <a:endParaRPr lang="th-TH" dirty="0"/>
            </a:p>
          </p:txBody>
        </p:sp>
        <p:sp>
          <p:nvSpPr>
            <p:cNvPr id="55" name="วงรี 5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endParaRPr lang="th-TH" dirty="0"/>
            </a:p>
          </p:txBody>
        </p:sp>
        <p:sp>
          <p:nvSpPr>
            <p:cNvPr id="56" name="วงรี 5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
              </a:r>
              <a:endParaRPr lang="th-TH" dirty="0"/>
            </a:p>
          </p:txBody>
        </p:sp>
        <p:sp>
          <p:nvSpPr>
            <p:cNvPr id="57" name="วงรี 5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endParaRPr lang="th-TH" dirty="0"/>
            </a:p>
          </p:txBody>
        </p:sp>
      </p:grpSp>
      <p:grpSp>
        <p:nvGrpSpPr>
          <p:cNvPr id="2" name="กลุ่ม 1"/>
          <p:cNvGrpSpPr/>
          <p:nvPr/>
        </p:nvGrpSpPr>
        <p:grpSpPr>
          <a:xfrm>
            <a:off x="7394814" y="-989414"/>
            <a:ext cx="3003978" cy="2299973"/>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8" name="รูปภาพ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42" name="รูปแบบอิสระ 41"/>
          <p:cNvSpPr/>
          <p:nvPr/>
        </p:nvSpPr>
        <p:spPr>
          <a:xfrm>
            <a:off x="1583886" y="2122066"/>
            <a:ext cx="5382550" cy="1189932"/>
          </a:xfrm>
          <a:custGeom>
            <a:avLst/>
            <a:gdLst>
              <a:gd name="connsiteX0" fmla="*/ 0 w 1899138"/>
              <a:gd name="connsiteY0" fmla="*/ 211101 h 271391"/>
              <a:gd name="connsiteX1" fmla="*/ 80387 w 1899138"/>
              <a:gd name="connsiteY1" fmla="*/ 20182 h 271391"/>
              <a:gd name="connsiteX2" fmla="*/ 100483 w 1899138"/>
              <a:gd name="connsiteY2" fmla="*/ 221149 h 271391"/>
              <a:gd name="connsiteX3" fmla="*/ 200967 w 1899138"/>
              <a:gd name="connsiteY3" fmla="*/ 86 h 271391"/>
              <a:gd name="connsiteX4" fmla="*/ 211015 w 1899138"/>
              <a:gd name="connsiteY4" fmla="*/ 231198 h 271391"/>
              <a:gd name="connsiteX5" fmla="*/ 321547 w 1899138"/>
              <a:gd name="connsiteY5" fmla="*/ 86 h 271391"/>
              <a:gd name="connsiteX6" fmla="*/ 311499 w 1899138"/>
              <a:gd name="connsiteY6" fmla="*/ 221149 h 271391"/>
              <a:gd name="connsiteX7" fmla="*/ 401934 w 1899138"/>
              <a:gd name="connsiteY7" fmla="*/ 20182 h 271391"/>
              <a:gd name="connsiteX8" fmla="*/ 422031 w 1899138"/>
              <a:gd name="connsiteY8" fmla="*/ 211101 h 271391"/>
              <a:gd name="connsiteX9" fmla="*/ 542611 w 1899138"/>
              <a:gd name="connsiteY9" fmla="*/ 20182 h 271391"/>
              <a:gd name="connsiteX10" fmla="*/ 572756 w 1899138"/>
              <a:gd name="connsiteY10" fmla="*/ 241246 h 271391"/>
              <a:gd name="connsiteX11" fmla="*/ 653143 w 1899138"/>
              <a:gd name="connsiteY11" fmla="*/ 30231 h 271391"/>
              <a:gd name="connsiteX12" fmla="*/ 683288 w 1899138"/>
              <a:gd name="connsiteY12" fmla="*/ 271391 h 271391"/>
              <a:gd name="connsiteX13" fmla="*/ 763675 w 1899138"/>
              <a:gd name="connsiteY13" fmla="*/ 30231 h 271391"/>
              <a:gd name="connsiteX14" fmla="*/ 813916 w 1899138"/>
              <a:gd name="connsiteY14" fmla="*/ 231198 h 271391"/>
              <a:gd name="connsiteX15" fmla="*/ 904352 w 1899138"/>
              <a:gd name="connsiteY15" fmla="*/ 20182 h 271391"/>
              <a:gd name="connsiteX16" fmla="*/ 934497 w 1899138"/>
              <a:gd name="connsiteY16" fmla="*/ 241246 h 271391"/>
              <a:gd name="connsiteX17" fmla="*/ 1014883 w 1899138"/>
              <a:gd name="connsiteY17" fmla="*/ 50327 h 271391"/>
              <a:gd name="connsiteX18" fmla="*/ 1045029 w 1899138"/>
              <a:gd name="connsiteY18" fmla="*/ 251295 h 271391"/>
              <a:gd name="connsiteX19" fmla="*/ 1115367 w 1899138"/>
              <a:gd name="connsiteY19" fmla="*/ 50327 h 271391"/>
              <a:gd name="connsiteX20" fmla="*/ 1135464 w 1899138"/>
              <a:gd name="connsiteY20" fmla="*/ 221149 h 271391"/>
              <a:gd name="connsiteX21" fmla="*/ 1235947 w 1899138"/>
              <a:gd name="connsiteY21" fmla="*/ 10134 h 271391"/>
              <a:gd name="connsiteX22" fmla="*/ 1256044 w 1899138"/>
              <a:gd name="connsiteY22" fmla="*/ 211101 h 271391"/>
              <a:gd name="connsiteX23" fmla="*/ 1356527 w 1899138"/>
              <a:gd name="connsiteY23" fmla="*/ 86 h 271391"/>
              <a:gd name="connsiteX24" fmla="*/ 1356527 w 1899138"/>
              <a:gd name="connsiteY24" fmla="*/ 241246 h 271391"/>
              <a:gd name="connsiteX25" fmla="*/ 1497204 w 1899138"/>
              <a:gd name="connsiteY25" fmla="*/ 30231 h 271391"/>
              <a:gd name="connsiteX26" fmla="*/ 1527349 w 1899138"/>
              <a:gd name="connsiteY26" fmla="*/ 231198 h 271391"/>
              <a:gd name="connsiteX27" fmla="*/ 1607736 w 1899138"/>
              <a:gd name="connsiteY27" fmla="*/ 10134 h 271391"/>
              <a:gd name="connsiteX28" fmla="*/ 1617785 w 1899138"/>
              <a:gd name="connsiteY28" fmla="*/ 251295 h 271391"/>
              <a:gd name="connsiteX29" fmla="*/ 1718268 w 1899138"/>
              <a:gd name="connsiteY29" fmla="*/ 20182 h 271391"/>
              <a:gd name="connsiteX30" fmla="*/ 1728316 w 1899138"/>
              <a:gd name="connsiteY30" fmla="*/ 261343 h 271391"/>
              <a:gd name="connsiteX31" fmla="*/ 1818752 w 1899138"/>
              <a:gd name="connsiteY31" fmla="*/ 10134 h 271391"/>
              <a:gd name="connsiteX32" fmla="*/ 1838848 w 1899138"/>
              <a:gd name="connsiteY32" fmla="*/ 231198 h 271391"/>
              <a:gd name="connsiteX33" fmla="*/ 1899138 w 1899138"/>
              <a:gd name="connsiteY33" fmla="*/ 70424 h 271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99138" h="271391">
                <a:moveTo>
                  <a:pt x="0" y="211101"/>
                </a:moveTo>
                <a:cubicBezTo>
                  <a:pt x="31820" y="114804"/>
                  <a:pt x="63640" y="18507"/>
                  <a:pt x="80387" y="20182"/>
                </a:cubicBezTo>
                <a:cubicBezTo>
                  <a:pt x="97134" y="21857"/>
                  <a:pt x="80386" y="224498"/>
                  <a:pt x="100483" y="221149"/>
                </a:cubicBezTo>
                <a:cubicBezTo>
                  <a:pt x="120580" y="217800"/>
                  <a:pt x="182545" y="-1589"/>
                  <a:pt x="200967" y="86"/>
                </a:cubicBezTo>
                <a:cubicBezTo>
                  <a:pt x="219389" y="1761"/>
                  <a:pt x="190918" y="231198"/>
                  <a:pt x="211015" y="231198"/>
                </a:cubicBezTo>
                <a:cubicBezTo>
                  <a:pt x="231112" y="231198"/>
                  <a:pt x="304800" y="1761"/>
                  <a:pt x="321547" y="86"/>
                </a:cubicBezTo>
                <a:cubicBezTo>
                  <a:pt x="338294" y="-1589"/>
                  <a:pt x="298101" y="217800"/>
                  <a:pt x="311499" y="221149"/>
                </a:cubicBezTo>
                <a:cubicBezTo>
                  <a:pt x="324897" y="224498"/>
                  <a:pt x="383512" y="21857"/>
                  <a:pt x="401934" y="20182"/>
                </a:cubicBezTo>
                <a:cubicBezTo>
                  <a:pt x="420356" y="18507"/>
                  <a:pt x="398585" y="211101"/>
                  <a:pt x="422031" y="211101"/>
                </a:cubicBezTo>
                <a:cubicBezTo>
                  <a:pt x="445477" y="211101"/>
                  <a:pt x="517490" y="15158"/>
                  <a:pt x="542611" y="20182"/>
                </a:cubicBezTo>
                <a:cubicBezTo>
                  <a:pt x="567732" y="25206"/>
                  <a:pt x="554334" y="239571"/>
                  <a:pt x="572756" y="241246"/>
                </a:cubicBezTo>
                <a:cubicBezTo>
                  <a:pt x="591178" y="242921"/>
                  <a:pt x="634721" y="25207"/>
                  <a:pt x="653143" y="30231"/>
                </a:cubicBezTo>
                <a:cubicBezTo>
                  <a:pt x="671565" y="35255"/>
                  <a:pt x="664866" y="271391"/>
                  <a:pt x="683288" y="271391"/>
                </a:cubicBezTo>
                <a:cubicBezTo>
                  <a:pt x="701710" y="271391"/>
                  <a:pt x="741904" y="36930"/>
                  <a:pt x="763675" y="30231"/>
                </a:cubicBezTo>
                <a:cubicBezTo>
                  <a:pt x="785446" y="23532"/>
                  <a:pt x="790470" y="232873"/>
                  <a:pt x="813916" y="231198"/>
                </a:cubicBezTo>
                <a:cubicBezTo>
                  <a:pt x="837362" y="229523"/>
                  <a:pt x="884255" y="18507"/>
                  <a:pt x="904352" y="20182"/>
                </a:cubicBezTo>
                <a:cubicBezTo>
                  <a:pt x="924449" y="21857"/>
                  <a:pt x="916075" y="236222"/>
                  <a:pt x="934497" y="241246"/>
                </a:cubicBezTo>
                <a:cubicBezTo>
                  <a:pt x="952919" y="246270"/>
                  <a:pt x="996461" y="48652"/>
                  <a:pt x="1014883" y="50327"/>
                </a:cubicBezTo>
                <a:cubicBezTo>
                  <a:pt x="1033305" y="52002"/>
                  <a:pt x="1028282" y="251295"/>
                  <a:pt x="1045029" y="251295"/>
                </a:cubicBezTo>
                <a:cubicBezTo>
                  <a:pt x="1061776" y="251295"/>
                  <a:pt x="1100295" y="55351"/>
                  <a:pt x="1115367" y="50327"/>
                </a:cubicBezTo>
                <a:cubicBezTo>
                  <a:pt x="1130440" y="45303"/>
                  <a:pt x="1115367" y="227848"/>
                  <a:pt x="1135464" y="221149"/>
                </a:cubicBezTo>
                <a:cubicBezTo>
                  <a:pt x="1155561" y="214450"/>
                  <a:pt x="1215850" y="11809"/>
                  <a:pt x="1235947" y="10134"/>
                </a:cubicBezTo>
                <a:cubicBezTo>
                  <a:pt x="1256044" y="8459"/>
                  <a:pt x="1235947" y="212776"/>
                  <a:pt x="1256044" y="211101"/>
                </a:cubicBezTo>
                <a:cubicBezTo>
                  <a:pt x="1276141" y="209426"/>
                  <a:pt x="1339780" y="-4938"/>
                  <a:pt x="1356527" y="86"/>
                </a:cubicBezTo>
                <a:cubicBezTo>
                  <a:pt x="1373274" y="5110"/>
                  <a:pt x="1333081" y="236222"/>
                  <a:pt x="1356527" y="241246"/>
                </a:cubicBezTo>
                <a:cubicBezTo>
                  <a:pt x="1379973" y="246270"/>
                  <a:pt x="1468734" y="31906"/>
                  <a:pt x="1497204" y="30231"/>
                </a:cubicBezTo>
                <a:cubicBezTo>
                  <a:pt x="1525674" y="28556"/>
                  <a:pt x="1508927" y="234547"/>
                  <a:pt x="1527349" y="231198"/>
                </a:cubicBezTo>
                <a:cubicBezTo>
                  <a:pt x="1545771" y="227849"/>
                  <a:pt x="1592663" y="6785"/>
                  <a:pt x="1607736" y="10134"/>
                </a:cubicBezTo>
                <a:cubicBezTo>
                  <a:pt x="1622809" y="13483"/>
                  <a:pt x="1599363" y="249620"/>
                  <a:pt x="1617785" y="251295"/>
                </a:cubicBezTo>
                <a:cubicBezTo>
                  <a:pt x="1636207" y="252970"/>
                  <a:pt x="1699846" y="18507"/>
                  <a:pt x="1718268" y="20182"/>
                </a:cubicBezTo>
                <a:cubicBezTo>
                  <a:pt x="1736690" y="21857"/>
                  <a:pt x="1711569" y="263018"/>
                  <a:pt x="1728316" y="261343"/>
                </a:cubicBezTo>
                <a:cubicBezTo>
                  <a:pt x="1745063" y="259668"/>
                  <a:pt x="1800330" y="15158"/>
                  <a:pt x="1818752" y="10134"/>
                </a:cubicBezTo>
                <a:cubicBezTo>
                  <a:pt x="1837174" y="5110"/>
                  <a:pt x="1825450" y="221150"/>
                  <a:pt x="1838848" y="231198"/>
                </a:cubicBezTo>
                <a:cubicBezTo>
                  <a:pt x="1852246" y="241246"/>
                  <a:pt x="1875692" y="155835"/>
                  <a:pt x="1899138" y="70424"/>
                </a:cubicBezTo>
              </a:path>
            </a:pathLst>
          </a:custGeom>
          <a:solidFill>
            <a:schemeClr val="accent6">
              <a:lumMod val="20000"/>
              <a:lumOff val="80000"/>
            </a:schemeClr>
          </a:solidFill>
          <a:ln w="123825" cap="rnd">
            <a:gradFill flip="none" rotWithShape="1">
              <a:gsLst>
                <a:gs pos="0">
                  <a:schemeClr val="accent4">
                    <a:lumMod val="20000"/>
                    <a:lumOff val="80000"/>
                    <a:alpha val="65000"/>
                  </a:schemeClr>
                </a:gs>
                <a:gs pos="100000">
                  <a:schemeClr val="accent2">
                    <a:lumMod val="20000"/>
                    <a:lumOff val="80000"/>
                  </a:schemeClr>
                </a:gs>
              </a:gsLst>
              <a:lin ang="162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th-TH"/>
          </a:p>
        </p:txBody>
      </p:sp>
      <p:pic>
        <p:nvPicPr>
          <p:cNvPr id="98" name="รูปภาพ 97"/>
          <p:cNvPicPr>
            <a:picLocks noChangeAspect="1"/>
          </p:cNvPicPr>
          <p:nvPr/>
        </p:nvPicPr>
        <p:blipFill rotWithShape="1">
          <a:blip r:embed="rId6">
            <a:extLst>
              <a:ext uri="{28A0092B-C50C-407E-A947-70E740481C1C}">
                <a14:useLocalDpi xmlns:a14="http://schemas.microsoft.com/office/drawing/2010/main" val="0"/>
              </a:ext>
            </a:extLst>
          </a:blip>
          <a:srcRect b="-1984"/>
          <a:stretch/>
        </p:blipFill>
        <p:spPr>
          <a:xfrm>
            <a:off x="6739028" y="2566878"/>
            <a:ext cx="2223299" cy="2401090"/>
          </a:xfrm>
          <a:prstGeom prst="rect">
            <a:avLst/>
          </a:prstGeom>
          <a:effectLst>
            <a:outerShdw blurRad="50800" dist="38100" dir="8100000" algn="tr" rotWithShape="0">
              <a:schemeClr val="accent4">
                <a:alpha val="40000"/>
              </a:schemeClr>
            </a:outerShdw>
          </a:effectLst>
        </p:spPr>
      </p:pic>
      <p:grpSp>
        <p:nvGrpSpPr>
          <p:cNvPr id="108" name="กลุ่ม 107"/>
          <p:cNvGrpSpPr/>
          <p:nvPr/>
        </p:nvGrpSpPr>
        <p:grpSpPr>
          <a:xfrm flipH="1">
            <a:off x="7650111" y="4284591"/>
            <a:ext cx="3003978" cy="2175586"/>
            <a:chOff x="-1567217" y="4100635"/>
            <a:chExt cx="3003978" cy="2175586"/>
          </a:xfrm>
        </p:grpSpPr>
        <p:grpSp>
          <p:nvGrpSpPr>
            <p:cNvPr id="109" name="กลุ่ม 108"/>
            <p:cNvGrpSpPr/>
            <p:nvPr/>
          </p:nvGrpSpPr>
          <p:grpSpPr>
            <a:xfrm rot="11186523" flipV="1">
              <a:off x="-1567217" y="4100635"/>
              <a:ext cx="3003978" cy="2175586"/>
              <a:chOff x="-1250470" y="-989413"/>
              <a:chExt cx="3003978" cy="2175586"/>
            </a:xfrm>
          </p:grpSpPr>
          <p:sp>
            <p:nvSpPr>
              <p:cNvPr id="111" name="เมฆ 110"/>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112" name="รูปภาพ 111"/>
              <p:cNvPicPr>
                <a:picLocks noChangeAspect="1"/>
              </p:cNvPicPr>
              <p:nvPr/>
            </p:nvPicPr>
            <p:blipFill rotWithShape="1">
              <a:blip r:embed="rId7">
                <a:extLs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110" name="รูปภาพ 109"/>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40" name="กลุ่ม 39"/>
          <p:cNvGrpSpPr/>
          <p:nvPr/>
        </p:nvGrpSpPr>
        <p:grpSpPr>
          <a:xfrm flipH="1">
            <a:off x="92388" y="2522196"/>
            <a:ext cx="2270933" cy="2634499"/>
            <a:chOff x="6841863" y="2422121"/>
            <a:chExt cx="2198329" cy="2735611"/>
          </a:xfrm>
          <a:effectLst>
            <a:outerShdw blurRad="50800" dist="38100" dir="2700000" algn="tl" rotWithShape="0">
              <a:schemeClr val="accent4">
                <a:alpha val="40000"/>
              </a:schemeClr>
            </a:outerShdw>
          </a:effectLst>
        </p:grpSpPr>
        <p:pic>
          <p:nvPicPr>
            <p:cNvPr id="53" name="รูปภาพ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92" name="กลุ่ม 91"/>
            <p:cNvGrpSpPr/>
            <p:nvPr/>
          </p:nvGrpSpPr>
          <p:grpSpPr>
            <a:xfrm>
              <a:off x="8836702" y="4322954"/>
              <a:ext cx="203490" cy="277100"/>
              <a:chOff x="8836702" y="4322954"/>
              <a:chExt cx="203490" cy="277100"/>
            </a:xfrm>
          </p:grpSpPr>
          <p:sp>
            <p:nvSpPr>
              <p:cNvPr id="61" name="วงรี 60"/>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2" name="วงรี 61"/>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3" name="วงรี 62"/>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nvGrpSpPr>
              <p:cNvPr id="74" name="กลุ่ม 73"/>
              <p:cNvGrpSpPr/>
              <p:nvPr/>
            </p:nvGrpSpPr>
            <p:grpSpPr>
              <a:xfrm>
                <a:off x="8836702" y="4393654"/>
                <a:ext cx="54000" cy="54000"/>
                <a:chOff x="8836702" y="4393654"/>
                <a:chExt cx="50304" cy="50304"/>
              </a:xfrm>
            </p:grpSpPr>
            <p:cxnSp>
              <p:nvCxnSpPr>
                <p:cNvPr id="65" name="ตัวเชื่อมต่อตรง 64"/>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7" name="ตัวเชื่อมต่อตรง 6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73" name="กลุ่ม 72"/>
              <p:cNvGrpSpPr/>
              <p:nvPr/>
            </p:nvGrpSpPr>
            <p:grpSpPr>
              <a:xfrm>
                <a:off x="8986192" y="4546054"/>
                <a:ext cx="54000" cy="54000"/>
                <a:chOff x="8986192" y="4546054"/>
                <a:chExt cx="50304" cy="50304"/>
              </a:xfrm>
            </p:grpSpPr>
            <p:cxnSp>
              <p:nvCxnSpPr>
                <p:cNvPr id="68" name="ตัวเชื่อมต่อตรง 67"/>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69" name="ตัวเชื่อมต่อตรง 68"/>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93" name="กลุ่ม 92"/>
            <p:cNvGrpSpPr/>
            <p:nvPr/>
          </p:nvGrpSpPr>
          <p:grpSpPr>
            <a:xfrm>
              <a:off x="6841863" y="4218195"/>
              <a:ext cx="448433" cy="588259"/>
              <a:chOff x="6841863" y="4218195"/>
              <a:chExt cx="448433" cy="588259"/>
            </a:xfrm>
          </p:grpSpPr>
          <p:grpSp>
            <p:nvGrpSpPr>
              <p:cNvPr id="72" name="กลุ่ม 71"/>
              <p:cNvGrpSpPr/>
              <p:nvPr/>
            </p:nvGrpSpPr>
            <p:grpSpPr>
              <a:xfrm>
                <a:off x="6876256" y="4698454"/>
                <a:ext cx="54000" cy="54000"/>
                <a:chOff x="6876256" y="4698454"/>
                <a:chExt cx="50304" cy="50304"/>
              </a:xfrm>
            </p:grpSpPr>
            <p:cxnSp>
              <p:nvCxnSpPr>
                <p:cNvPr id="70" name="ตัวเชื่อมต่อตรง 69"/>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ตัวเชื่อมต่อตรง 70"/>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5" name="กลุ่ม 74"/>
              <p:cNvGrpSpPr/>
              <p:nvPr/>
            </p:nvGrpSpPr>
            <p:grpSpPr>
              <a:xfrm>
                <a:off x="7236296" y="4239039"/>
                <a:ext cx="54000" cy="54000"/>
                <a:chOff x="6876256" y="4698454"/>
                <a:chExt cx="50304" cy="50304"/>
              </a:xfrm>
            </p:grpSpPr>
            <p:cxnSp>
              <p:nvCxnSpPr>
                <p:cNvPr id="76" name="ตัวเชื่อมต่อตรง 75"/>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7" name="ตัวเชื่อมต่อตรง 76"/>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8" name="วงรี 77"/>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79" name="วงรี 78"/>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80" name="วงรี 79"/>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grpSp>
      </p:grpSp>
      <p:sp>
        <p:nvSpPr>
          <p:cNvPr id="113" name="วงรี 112"/>
          <p:cNvSpPr/>
          <p:nvPr/>
        </p:nvSpPr>
        <p:spPr>
          <a:xfrm>
            <a:off x="7209587" y="3596398"/>
            <a:ext cx="88610" cy="84271"/>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4" name="วงรี 113"/>
          <p:cNvSpPr/>
          <p:nvPr/>
        </p:nvSpPr>
        <p:spPr>
          <a:xfrm>
            <a:off x="7219694" y="3371211"/>
            <a:ext cx="88610" cy="8427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5" name="วงรี 114"/>
          <p:cNvSpPr/>
          <p:nvPr/>
        </p:nvSpPr>
        <p:spPr>
          <a:xfrm>
            <a:off x="7156497" y="3269359"/>
            <a:ext cx="88610" cy="84271"/>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6" name="วงรี 115"/>
          <p:cNvSpPr/>
          <p:nvPr/>
        </p:nvSpPr>
        <p:spPr>
          <a:xfrm>
            <a:off x="7178987" y="3488874"/>
            <a:ext cx="88610" cy="84271"/>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7" name="วงรี 116"/>
          <p:cNvSpPr/>
          <p:nvPr/>
        </p:nvSpPr>
        <p:spPr>
          <a:xfrm>
            <a:off x="8603392" y="3639607"/>
            <a:ext cx="88610" cy="8427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8" name="วงรี 117"/>
          <p:cNvSpPr/>
          <p:nvPr/>
        </p:nvSpPr>
        <p:spPr>
          <a:xfrm>
            <a:off x="8598369" y="3421136"/>
            <a:ext cx="88610" cy="8427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19" name="วงรี 118"/>
          <p:cNvSpPr/>
          <p:nvPr/>
        </p:nvSpPr>
        <p:spPr>
          <a:xfrm>
            <a:off x="8642731" y="3312568"/>
            <a:ext cx="88610" cy="84271"/>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20" name="วงรี 119"/>
          <p:cNvSpPr/>
          <p:nvPr/>
        </p:nvSpPr>
        <p:spPr>
          <a:xfrm>
            <a:off x="8659854" y="3536217"/>
            <a:ext cx="88610" cy="8427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82" name="รูปภาพ 61">
            <a:extLst>
              <a:ext uri="{FF2B5EF4-FFF2-40B4-BE49-F238E27FC236}">
                <a16:creationId xmlns:a16="http://schemas.microsoft.com/office/drawing/2014/main" id="{D2089A15-A25D-4A61-9263-8923B88DFE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1962">
            <a:off x="2499321" y="3408657"/>
            <a:ext cx="1132092" cy="910705"/>
          </a:xfrm>
          <a:prstGeom prst="rect">
            <a:avLst/>
          </a:prstGeom>
          <a:effectLst>
            <a:outerShdw blurRad="50800" dist="38100" dir="2700000" algn="tl" rotWithShape="0">
              <a:schemeClr val="accent4">
                <a:alpha val="40000"/>
              </a:schemeClr>
            </a:outerShdw>
          </a:effectLst>
        </p:spPr>
      </p:pic>
      <p:grpSp>
        <p:nvGrpSpPr>
          <p:cNvPr id="59" name="กลุ่ม 42"/>
          <p:cNvGrpSpPr/>
          <p:nvPr/>
        </p:nvGrpSpPr>
        <p:grpSpPr>
          <a:xfrm>
            <a:off x="1706661" y="476010"/>
            <a:ext cx="4917295" cy="2175554"/>
            <a:chOff x="1652816" y="476010"/>
            <a:chExt cx="4917295" cy="2175554"/>
          </a:xfrm>
        </p:grpSpPr>
        <p:sp>
          <p:nvSpPr>
            <p:cNvPr id="60" name="TextBox 59"/>
            <p:cNvSpPr txBox="1"/>
            <p:nvPr/>
          </p:nvSpPr>
          <p:spPr>
            <a:xfrm>
              <a:off x="1652816" y="757730"/>
              <a:ext cx="2717411" cy="707886"/>
            </a:xfrm>
            <a:prstGeom prst="rect">
              <a:avLst/>
            </a:prstGeom>
            <a:noFill/>
          </p:spPr>
          <p:txBody>
            <a:bodyPr wrap="none" rtlCol="0">
              <a:spAutoFit/>
              <a:scene3d>
                <a:camera prst="orthographicFront"/>
                <a:lightRig rig="threePt" dir="t"/>
              </a:scene3d>
              <a:sp3d extrusionH="57150">
                <a:bevelT w="57150" h="38100" prst="artDeco"/>
              </a:sp3d>
            </a:bodyPr>
            <a:lstStyle/>
            <a:p>
              <a:pPr algn="ctr"/>
              <a:r>
                <a:rPr lang="en-US" sz="4000" dirty="0">
                  <a:solidFill>
                    <a:srgbClr val="FABE00"/>
                  </a:solidFill>
                  <a:effectLst>
                    <a:glow rad="101600">
                      <a:schemeClr val="accent4">
                        <a:lumMod val="50000"/>
                        <a:alpha val="60000"/>
                      </a:schemeClr>
                    </a:glow>
                  </a:effectLst>
                  <a:latin typeface="UTM Flavour" panose="02040603050506020204" pitchFamily="18" charset="0"/>
                  <a:cs typeface="milk tea Med" pitchFamily="2" charset="-34"/>
                </a:rPr>
                <a:t>LUYỆN TẬP</a:t>
              </a:r>
            </a:p>
          </p:txBody>
        </p:sp>
        <p:pic>
          <p:nvPicPr>
            <p:cNvPr id="64" name="รูปภาพ 8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416553">
              <a:off x="6199966" y="476010"/>
              <a:ext cx="370145" cy="437615"/>
            </a:xfrm>
            <a:prstGeom prst="rect">
              <a:avLst/>
            </a:prstGeom>
            <a:effectLst>
              <a:innerShdw blurRad="63500" dist="50800" dir="2700000">
                <a:srgbClr val="FFC000">
                  <a:alpha val="50000"/>
                </a:srgbClr>
              </a:innerShdw>
            </a:effectLst>
          </p:spPr>
        </p:pic>
        <p:pic>
          <p:nvPicPr>
            <p:cNvPr id="84" name="รูปภาพ 9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0038316" flipH="1">
              <a:off x="3165445" y="2432756"/>
              <a:ext cx="185073" cy="218808"/>
            </a:xfrm>
            <a:prstGeom prst="rect">
              <a:avLst/>
            </a:prstGeom>
            <a:effectLst>
              <a:innerShdw blurRad="63500" dist="50800" dir="2700000">
                <a:srgbClr val="FFC000">
                  <a:alpha val="50000"/>
                </a:srgbClr>
              </a:innerShdw>
            </a:effectLst>
          </p:spPr>
        </p:pic>
      </p:grpSp>
      <p:sp>
        <p:nvSpPr>
          <p:cNvPr id="85" name="TextBox 84"/>
          <p:cNvSpPr txBox="1"/>
          <p:nvPr/>
        </p:nvSpPr>
        <p:spPr>
          <a:xfrm>
            <a:off x="516130" y="1845842"/>
            <a:ext cx="8371202" cy="1384995"/>
          </a:xfrm>
          <a:prstGeom prst="rect">
            <a:avLst/>
          </a:prstGeom>
          <a:noFill/>
        </p:spPr>
        <p:txBody>
          <a:bodyPr wrap="none" rtlCol="0">
            <a:spAutoFit/>
            <a:scene3d>
              <a:camera prst="orthographicFront"/>
              <a:lightRig rig="threePt" dir="t"/>
            </a:scene3d>
            <a:sp3d extrusionH="57150">
              <a:bevelT w="50800" h="38100" prst="riblet"/>
            </a:sp3d>
          </a:bodyPr>
          <a:lstStyle/>
          <a:p>
            <a:pPr algn="ctr"/>
            <a:r>
              <a:rPr lang="en-US" sz="4000" b="1" dirty="0">
                <a:solidFill>
                  <a:srgbClr val="924CA5"/>
                </a:solidFill>
                <a:latin typeface="SVN-Gretoon" panose="02040603050506020204" pitchFamily="18" charset="0"/>
                <a:cs typeface="FC Onigiri Outline" pitchFamily="34" charset="-34"/>
              </a:rPr>
              <a:t>MRVT VỀ BẠN TRONG NHÀ</a:t>
            </a:r>
          </a:p>
          <a:p>
            <a:pPr algn="ctr"/>
            <a:r>
              <a:rPr lang="en-US" sz="4400" b="1" dirty="0">
                <a:solidFill>
                  <a:schemeClr val="accent6">
                    <a:lumMod val="75000"/>
                  </a:schemeClr>
                </a:solidFill>
                <a:latin typeface="SVN-Gretoon" panose="02040603050506020204" pitchFamily="18" charset="0"/>
                <a:cs typeface="FC Onigiri Outline" pitchFamily="34" charset="-34"/>
              </a:rPr>
              <a:t>SO SÁNH</a:t>
            </a:r>
            <a:endParaRPr lang="th-TH" sz="4400" b="1" dirty="0">
              <a:solidFill>
                <a:schemeClr val="accent6">
                  <a:lumMod val="75000"/>
                </a:schemeClr>
              </a:solidFill>
              <a:latin typeface="SVN-Gretoon" panose="02040603050506020204" pitchFamily="18" charset="0"/>
              <a:cs typeface="FC Onigiri Outline" pitchFamily="34" charset="-34"/>
            </a:endParaRPr>
          </a:p>
        </p:txBody>
      </p:sp>
    </p:spTree>
    <p:extLst>
      <p:ext uri="{BB962C8B-B14F-4D97-AF65-F5344CB8AC3E}">
        <p14:creationId xmlns:p14="http://schemas.microsoft.com/office/powerpoint/2010/main" val="13858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randombar(horizontal)">
                                      <p:cBhvr>
                                        <p:cTn id="7" dur="500"/>
                                        <p:tgtEl>
                                          <p:spTgt spid="1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4"/>
                                        </p:tgtEl>
                                        <p:attrNameLst>
                                          <p:attrName>style.visibility</p:attrName>
                                        </p:attrNameLst>
                                      </p:cBhvr>
                                      <p:to>
                                        <p:strVal val="visible"/>
                                      </p:to>
                                    </p:set>
                                    <p:animEffect transition="in" filter="randombar(horizontal)">
                                      <p:cBhvr>
                                        <p:cTn id="10" dur="500"/>
                                        <p:tgtEl>
                                          <p:spTgt spid="1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randombar(horizontal)">
                                      <p:cBhvr>
                                        <p:cTn id="13" dur="500"/>
                                        <p:tgtEl>
                                          <p:spTgt spid="11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6"/>
                                        </p:tgtEl>
                                        <p:attrNameLst>
                                          <p:attrName>style.visibility</p:attrName>
                                        </p:attrNameLst>
                                      </p:cBhvr>
                                      <p:to>
                                        <p:strVal val="visible"/>
                                      </p:to>
                                    </p:set>
                                    <p:animEffect transition="in" filter="randombar(horizontal)">
                                      <p:cBhvr>
                                        <p:cTn id="16" dur="500"/>
                                        <p:tgtEl>
                                          <p:spTgt spid="11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7"/>
                                        </p:tgtEl>
                                        <p:attrNameLst>
                                          <p:attrName>style.visibility</p:attrName>
                                        </p:attrNameLst>
                                      </p:cBhvr>
                                      <p:to>
                                        <p:strVal val="visible"/>
                                      </p:to>
                                    </p:set>
                                    <p:animEffect transition="in" filter="randombar(horizontal)">
                                      <p:cBhvr>
                                        <p:cTn id="19" dur="500"/>
                                        <p:tgtEl>
                                          <p:spTgt spid="11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8"/>
                                        </p:tgtEl>
                                        <p:attrNameLst>
                                          <p:attrName>style.visibility</p:attrName>
                                        </p:attrNameLst>
                                      </p:cBhvr>
                                      <p:to>
                                        <p:strVal val="visible"/>
                                      </p:to>
                                    </p:set>
                                    <p:animEffect transition="in" filter="randombar(horizontal)">
                                      <p:cBhvr>
                                        <p:cTn id="22" dur="500"/>
                                        <p:tgtEl>
                                          <p:spTgt spid="11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randombar(horizontal)">
                                      <p:cBhvr>
                                        <p:cTn id="25" dur="500"/>
                                        <p:tgtEl>
                                          <p:spTgt spid="11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randombar(horizontal)">
                                      <p:cBhvr>
                                        <p:cTn id="28" dur="500"/>
                                        <p:tgtEl>
                                          <p:spTgt spid="120"/>
                                        </p:tgtEl>
                                      </p:cBhvr>
                                    </p:animEffect>
                                  </p:childTnLst>
                                </p:cTn>
                              </p:par>
                              <p:par>
                                <p:cTn id="29" presetID="14" presetClass="entr" presetSubtype="10" fill="hold"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randombar(horizontal)">
                                      <p:cBhvr>
                                        <p:cTn id="31" dur="500"/>
                                        <p:tgtEl>
                                          <p:spTgt spid="66"/>
                                        </p:tgtEl>
                                      </p:cBhvr>
                                    </p:animEffect>
                                  </p:childTnLst>
                                </p:cTn>
                              </p:par>
                              <p:par>
                                <p:cTn id="32" presetID="14" presetClass="entr" presetSubtype="1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randombar(horizontal)">
                                      <p:cBhvr>
                                        <p:cTn id="34" dur="500"/>
                                        <p:tgtEl>
                                          <p:spTgt spid="58"/>
                                        </p:tgtEl>
                                      </p:cBhvr>
                                    </p:animEffect>
                                  </p:childTnLst>
                                </p:cTn>
                              </p:par>
                              <p:par>
                                <p:cTn id="35" presetID="14" presetClass="entr" presetSubtype="1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randombar(horizontal)">
                                      <p:cBhvr>
                                        <p:cTn id="40" dur="500"/>
                                        <p:tgtEl>
                                          <p:spTgt spid="42"/>
                                        </p:tgtEl>
                                      </p:cBhvr>
                                    </p:animEffect>
                                  </p:childTnLst>
                                </p:cTn>
                              </p:par>
                              <p:par>
                                <p:cTn id="41" presetID="14" presetClass="entr" presetSubtype="10" fill="hold"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randombar(horizontal)">
                                      <p:cBhvr>
                                        <p:cTn id="43" dur="500"/>
                                        <p:tgtEl>
                                          <p:spTgt spid="98"/>
                                        </p:tgtEl>
                                      </p:cBhvr>
                                    </p:animEffect>
                                  </p:childTnLst>
                                </p:cTn>
                              </p:par>
                              <p:par>
                                <p:cTn id="44" presetID="14" presetClass="entr" presetSubtype="10" fill="hold" nodeType="withEffect">
                                  <p:stCondLst>
                                    <p:cond delay="0"/>
                                  </p:stCondLst>
                                  <p:childTnLst>
                                    <p:set>
                                      <p:cBhvr>
                                        <p:cTn id="45" dur="1" fill="hold">
                                          <p:stCondLst>
                                            <p:cond delay="0"/>
                                          </p:stCondLst>
                                        </p:cTn>
                                        <p:tgtEl>
                                          <p:spTgt spid="108"/>
                                        </p:tgtEl>
                                        <p:attrNameLst>
                                          <p:attrName>style.visibility</p:attrName>
                                        </p:attrNameLst>
                                      </p:cBhvr>
                                      <p:to>
                                        <p:strVal val="visible"/>
                                      </p:to>
                                    </p:set>
                                    <p:animEffect transition="in" filter="randombar(horizontal)">
                                      <p:cBhvr>
                                        <p:cTn id="46" dur="500"/>
                                        <p:tgtEl>
                                          <p:spTgt spid="108"/>
                                        </p:tgtEl>
                                      </p:cBhvr>
                                    </p:animEffect>
                                  </p:childTnLst>
                                </p:cTn>
                              </p:par>
                              <p:par>
                                <p:cTn id="47" presetID="14" presetClass="entr" presetSubtype="1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randombar(horizontal)">
                                      <p:cBhvr>
                                        <p:cTn id="49" dur="500"/>
                                        <p:tgtEl>
                                          <p:spTgt spid="40"/>
                                        </p:tgtEl>
                                      </p:cBhvr>
                                    </p:animEffect>
                                  </p:childTnLst>
                                </p:cTn>
                              </p:par>
                              <p:par>
                                <p:cTn id="50" presetID="14" presetClass="entr" presetSubtype="10" fill="hold" nodeType="withEffect">
                                  <p:stCondLst>
                                    <p:cond delay="0"/>
                                  </p:stCondLst>
                                  <p:childTnLst>
                                    <p:set>
                                      <p:cBhvr>
                                        <p:cTn id="51" dur="1" fill="hold">
                                          <p:stCondLst>
                                            <p:cond delay="0"/>
                                          </p:stCondLst>
                                        </p:cTn>
                                        <p:tgtEl>
                                          <p:spTgt spid="82"/>
                                        </p:tgtEl>
                                        <p:attrNameLst>
                                          <p:attrName>style.visibility</p:attrName>
                                        </p:attrNameLst>
                                      </p:cBhvr>
                                      <p:to>
                                        <p:strVal val="visible"/>
                                      </p:to>
                                    </p:set>
                                    <p:animEffect transition="in" filter="randombar(horizontal)">
                                      <p:cBhvr>
                                        <p:cTn id="52" dur="500"/>
                                        <p:tgtEl>
                                          <p:spTgt spid="82"/>
                                        </p:tgtEl>
                                      </p:cBhvr>
                                    </p:animEffect>
                                  </p:childTnLst>
                                </p:cTn>
                              </p:par>
                              <p:par>
                                <p:cTn id="53" presetID="14" presetClass="entr" presetSubtype="1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randombar(horizontal)">
                                      <p:cBhvr>
                                        <p:cTn id="55" dur="500"/>
                                        <p:tgtEl>
                                          <p:spTgt spid="5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85"/>
                                        </p:tgtEl>
                                        <p:attrNameLst>
                                          <p:attrName>style.visibility</p:attrName>
                                        </p:attrNameLst>
                                      </p:cBhvr>
                                      <p:to>
                                        <p:strVal val="visible"/>
                                      </p:to>
                                    </p:set>
                                    <p:animEffect transition="in" filter="randombar(horizontal)">
                                      <p:cBhvr>
                                        <p:cTn id="58"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13" grpId="0" animBg="1"/>
      <p:bldP spid="114" grpId="0" animBg="1"/>
      <p:bldP spid="115" grpId="0" animBg="1"/>
      <p:bldP spid="116" grpId="0" animBg="1"/>
      <p:bldP spid="117" grpId="0" animBg="1"/>
      <p:bldP spid="118" grpId="0" animBg="1"/>
      <p:bldP spid="119" grpId="0" animBg="1"/>
      <p:bldP spid="120" grpId="0" animBg="1"/>
      <p:bldP spid="8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435740387"/>
</p:tagLst>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12711</TotalTime>
  <Words>1020</Words>
  <Application>Microsoft Office PowerPoint</Application>
  <PresentationFormat>On-screen Show (16:9)</PresentationFormat>
  <Paragraphs>149</Paragraphs>
  <Slides>20</Slides>
  <Notes>3</Notes>
  <HiddenSlides>0</HiddenSlides>
  <MMClips>1</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20</vt:i4>
      </vt:variant>
    </vt:vector>
  </HeadingPairs>
  <TitlesOfParts>
    <vt:vector size="46" baseType="lpstr">
      <vt:lpstr>SVN-Gretoon</vt:lpstr>
      <vt:lpstr>milk tea Med</vt:lpstr>
      <vt:lpstr>UVF HarringTon</vt:lpstr>
      <vt:lpstr>#9Slide07 Altus</vt:lpstr>
      <vt:lpstr>Circle</vt:lpstr>
      <vt:lpstr>Luckiest Guy</vt:lpstr>
      <vt:lpstr>#9Slide03 Arima Madurai Black</vt:lpstr>
      <vt:lpstr>Bahnschrift SemiBold Condensed</vt:lpstr>
      <vt:lpstr>Times New Roman</vt:lpstr>
      <vt:lpstr>Calibri</vt:lpstr>
      <vt:lpstr>UTM Cookies</vt:lpstr>
      <vt:lpstr>Cambria</vt:lpstr>
      <vt:lpstr>FC Onigiri Outline</vt:lpstr>
      <vt:lpstr>Courier New</vt:lpstr>
      <vt:lpstr>Karla</vt:lpstr>
      <vt:lpstr>Karla Regular</vt:lpstr>
      <vt:lpstr>milk tea</vt:lpstr>
      <vt:lpstr>Wingdings</vt:lpstr>
      <vt:lpstr>#9Slide07 HoneyCream</vt:lpstr>
      <vt:lpstr>can_NongAor</vt:lpstr>
      <vt:lpstr>SVN-Newton</vt:lpstr>
      <vt:lpstr>UTM Flavour</vt:lpstr>
      <vt:lpstr>UTM A&amp;S Graceland</vt:lpstr>
      <vt:lpstr>Arial</vt:lpstr>
      <vt:lpstr>ชุดรูปแบบของ Office</vt:lpstr>
      <vt:lpstr>Building Siblings Relationships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 nhé!</vt:lpstr>
    </vt:vector>
  </TitlesOfParts>
  <Company>www.PowerPointHub.com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Learning</dc:title>
  <dc:creator>Science Learning</dc:creator>
  <cp:lastModifiedBy>Hong Diep</cp:lastModifiedBy>
  <cp:revision>55</cp:revision>
  <dcterms:created xsi:type="dcterms:W3CDTF">2021-07-28T16:57:18Z</dcterms:created>
  <dcterms:modified xsi:type="dcterms:W3CDTF">2024-12-05T14:05:40Z</dcterms:modified>
</cp:coreProperties>
</file>