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1"/>
  </p:notesMasterIdLst>
  <p:sldIdLst>
    <p:sldId id="256" r:id="rId3"/>
    <p:sldId id="308" r:id="rId4"/>
    <p:sldId id="261" r:id="rId5"/>
    <p:sldId id="265" r:id="rId6"/>
    <p:sldId id="320" r:id="rId7"/>
    <p:sldId id="260" r:id="rId8"/>
    <p:sldId id="337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3D7F-202A-47AB-AD41-24DC4302C2D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30455-93AF-4CFD-9C43-64926F1E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8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2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3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47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01653" y="3055046"/>
            <a:ext cx="9637204" cy="178510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T.36)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8664" y="188514"/>
            <a:ext cx="8257736" cy="216982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NHIỆT LIỆT CHÀO MỪNG CÁC CON ĐẾN VỚI GIỜ HỌC MÔN TOÁN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2580968" y="1533833"/>
            <a:ext cx="8554064" cy="33429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12" y="2454464"/>
            <a:ext cx="6690691" cy="12694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.VnArial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36)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Thư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giãn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083375" y="1893821"/>
            <a:ext cx="3254133" cy="1934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1" y="979490"/>
            <a:ext cx="674077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377">
              <a:defRPr/>
            </a:pPr>
            <a:endParaRPr lang="zh-CN" altLang="en-US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193" y="2864574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7" y="5045498"/>
            <a:ext cx="3206251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3022585" y="3570890"/>
            <a:ext cx="633347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285261" y="2272674"/>
            <a:ext cx="1222027" cy="1156327"/>
          </a:xfrm>
          <a:prstGeom prst="rect">
            <a:avLst/>
          </a:prstGeom>
        </p:spPr>
      </p:pic>
      <p:sp>
        <p:nvSpPr>
          <p:cNvPr id="18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409199" y="2296839"/>
            <a:ext cx="43163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altLang="zh-CN" sz="660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660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nghiệm</a:t>
            </a:r>
            <a:endParaRPr lang="en-US" altLang="zh-CN" sz="660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>
            <a:off x="3339258" y="4185374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altLang="zh-CN" sz="3600" dirty="0" err="1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3600" dirty="0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5 que </a:t>
            </a:r>
            <a:r>
              <a:rPr lang="en-US" altLang="zh-CN" sz="3600" dirty="0" err="1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dirty="0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tách</a:t>
            </a:r>
            <a:r>
              <a:rPr lang="en-US" altLang="zh-CN" sz="3600" dirty="0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dirty="0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2 </a:t>
            </a:r>
            <a:r>
              <a:rPr lang="en-US" altLang="zh-CN" sz="3600" dirty="0" err="1">
                <a:ln w="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phần</a:t>
            </a:r>
            <a:endParaRPr lang="en-US" altLang="zh-CN" sz="3600" dirty="0">
              <a:ln w="0">
                <a:noFill/>
              </a:ln>
              <a:solidFill>
                <a:srgbClr val="0033CC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7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86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맑은 고딕</vt:lpstr>
      <vt:lpstr>微软雅黑</vt:lpstr>
      <vt:lpstr>微软雅黑</vt:lpstr>
      <vt:lpstr>宋体</vt:lpstr>
      <vt:lpstr>.VnArial</vt:lpstr>
      <vt:lpstr>A3.BoosterNextFYBlackRegular-San</vt:lpstr>
      <vt:lpstr>Arial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 Luyện tập (trang 36)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2020-08-20T02:11:43Z</dcterms:created>
  <dcterms:modified xsi:type="dcterms:W3CDTF">2024-10-08T06:15:00Z</dcterms:modified>
</cp:coreProperties>
</file>