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4" r:id="rId4"/>
    <p:sldId id="292" r:id="rId5"/>
    <p:sldId id="263" r:id="rId6"/>
    <p:sldId id="291" r:id="rId7"/>
    <p:sldId id="278" r:id="rId8"/>
    <p:sldId id="279" r:id="rId9"/>
    <p:sldId id="280" r:id="rId10"/>
    <p:sldId id="268" r:id="rId11"/>
    <p:sldId id="281" r:id="rId12"/>
    <p:sldId id="29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91" d="100"/>
          <a:sy n="91" d="100"/>
        </p:scale>
        <p:origin x="4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3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2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2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0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1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9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133601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C\Downloads\bb24669d162dc61ae9524ac236eb13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5555" r="20000" b="22223"/>
          <a:stretch/>
        </p:blipFill>
        <p:spPr bwMode="auto">
          <a:xfrm>
            <a:off x="381000" y="-1"/>
            <a:ext cx="8534400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EE82-7C12-4E37-9305-2501A5CD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au chiếc cầu vồng trong tiềm thức trẻ thơ">
            <a:extLst>
              <a:ext uri="{FF2B5EF4-FFF2-40B4-BE49-F238E27FC236}">
                <a16:creationId xmlns:a16="http://schemas.microsoft.com/office/drawing/2014/main" id="{2CBB0059-9632-4343-AA71-4A628EA2E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059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bầu trời Hà Nội ấn tượng trong cơn dông, nhiều người hối hả về nhà  tránh mưa lớn">
            <a:extLst>
              <a:ext uri="{FF2B5EF4-FFF2-40B4-BE49-F238E27FC236}">
                <a16:creationId xmlns:a16="http://schemas.microsoft.com/office/drawing/2014/main" id="{7BF10516-FDFF-49C5-929B-89D17118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2" y="-23812"/>
            <a:ext cx="41452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ầu trời và những điều kỳ diệu">
            <a:extLst>
              <a:ext uri="{FF2B5EF4-FFF2-40B4-BE49-F238E27FC236}">
                <a16:creationId xmlns:a16="http://schemas.microsoft.com/office/drawing/2014/main" id="{1AEE88CE-E648-46C8-BEAD-712FE65C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088" y="0"/>
            <a:ext cx="4080654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F121B-C363-4BF7-BEAB-34B4A126A54E}"/>
              </a:ext>
            </a:extLst>
          </p:cNvPr>
          <p:cNvSpPr txBox="1"/>
          <p:nvPr/>
        </p:nvSpPr>
        <p:spPr>
          <a:xfrm>
            <a:off x="457200" y="380155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mưa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C2BB0-9EFC-47F5-B869-28F54E19FDD5}"/>
              </a:ext>
            </a:extLst>
          </p:cNvPr>
          <p:cNvSpPr txBox="1"/>
          <p:nvPr/>
        </p:nvSpPr>
        <p:spPr>
          <a:xfrm>
            <a:off x="4572000" y="382910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mưa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690F0-B513-4ECF-8D17-1B17118B2816}"/>
              </a:ext>
            </a:extLst>
          </p:cNvPr>
          <p:cNvSpPr txBox="1"/>
          <p:nvPr/>
        </p:nvSpPr>
        <p:spPr>
          <a:xfrm>
            <a:off x="8839200" y="38328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0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87049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KÍNH CHÚC CÁC THẦY CÔ GIÁO MẠNH KHỎE, CHÚC CÁC BẠN HỌC SINH LUÔN CHĂM NGOAN, HỌC GIỎI.</a:t>
            </a:r>
          </a:p>
        </p:txBody>
      </p:sp>
    </p:spTree>
    <p:extLst>
      <p:ext uri="{BB962C8B-B14F-4D97-AF65-F5344CB8AC3E}">
        <p14:creationId xmlns:p14="http://schemas.microsoft.com/office/powerpoint/2010/main" val="259160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133601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1771"/>
            <a:ext cx="9829800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50D6-E880-440C-90A4-F006FB28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2F3DA7-F09C-4FA7-9204-4C664E308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15" b="6448"/>
          <a:stretch/>
        </p:blipFill>
        <p:spPr>
          <a:xfrm>
            <a:off x="1066800" y="0"/>
            <a:ext cx="10510215" cy="6858000"/>
          </a:xfrm>
        </p:spPr>
      </p:pic>
    </p:spTree>
    <p:extLst>
      <p:ext uri="{BB962C8B-B14F-4D97-AF65-F5344CB8AC3E}">
        <p14:creationId xmlns:p14="http://schemas.microsoft.com/office/powerpoint/2010/main" val="114586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4081"/>
            <a:ext cx="12205447" cy="6882082"/>
            <a:chOff x="0" y="-24081"/>
            <a:chExt cx="12205447" cy="6882082"/>
          </a:xfrm>
        </p:grpSpPr>
        <p:pic>
          <p:nvPicPr>
            <p:cNvPr id="4" name="Picture 2" descr="C:\Users\admin\Desktop\Slide PP\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047" y="-24081"/>
              <a:ext cx="66294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admin\Desktop\Slide PP\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5715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9600" y="3200400"/>
            <a:ext cx="10959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mũ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3054C-5A06-4A10-B5A6-34848467F27D}"/>
              </a:ext>
            </a:extLst>
          </p:cNvPr>
          <p:cNvSpPr txBox="1"/>
          <p:nvPr/>
        </p:nvSpPr>
        <p:spPr>
          <a:xfrm>
            <a:off x="685800" y="228600"/>
            <a:ext cx="10959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F25D8-DB93-4344-8CE4-7FB21BB52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6846" r="6666" b="1877"/>
          <a:stretch/>
        </p:blipFill>
        <p:spPr bwMode="auto">
          <a:xfrm>
            <a:off x="0" y="2227016"/>
            <a:ext cx="3810000" cy="355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3E87D50-85DB-4AD0-B84E-178BC6061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2964" r="20454" b="3657"/>
          <a:stretch/>
        </p:blipFill>
        <p:spPr bwMode="auto">
          <a:xfrm>
            <a:off x="4412875" y="2227016"/>
            <a:ext cx="3505201" cy="355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FE936C-181B-410A-B765-5FEBB4122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2749" r="18556" b="5155"/>
          <a:stretch/>
        </p:blipFill>
        <p:spPr bwMode="auto">
          <a:xfrm>
            <a:off x="8305800" y="2133600"/>
            <a:ext cx="361940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6846" r="6666" b="1877"/>
          <a:stretch/>
        </p:blipFill>
        <p:spPr bwMode="auto">
          <a:xfrm>
            <a:off x="0" y="22412"/>
            <a:ext cx="6705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9977" y="501539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 sáng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6665259" y="4555975"/>
            <a:ext cx="457200" cy="163966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4870" y="4114800"/>
            <a:ext cx="366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Mây: xanh nhạt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4870" y="5889811"/>
            <a:ext cx="504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 trời: mới lên, nắng nhẹ 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2964" r="20454" b="3657"/>
          <a:stretch/>
        </p:blipFill>
        <p:spPr bwMode="auto">
          <a:xfrm>
            <a:off x="152399" y="457200"/>
            <a:ext cx="483325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0822" y="3200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 trưa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7546104" y="2740979"/>
            <a:ext cx="457200" cy="163966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25716" y="229980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Mây: xanh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5715" y="4074815"/>
            <a:ext cx="3785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 trời: lên cao, nắng to 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2749" r="18556" b="5155"/>
          <a:stretch/>
        </p:blipFill>
        <p:spPr bwMode="auto">
          <a:xfrm>
            <a:off x="10886" y="304800"/>
            <a:ext cx="4942114" cy="542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0822" y="3200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 chiều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7643948" y="2819400"/>
            <a:ext cx="457200" cy="163966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25716" y="2299804"/>
            <a:ext cx="424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Mây: đổi màu cam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7274" y="4038600"/>
            <a:ext cx="378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 trời: lặn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</TotalTime>
  <Words>136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2020-08-19T04:16:16Z</dcterms:created>
  <dcterms:modified xsi:type="dcterms:W3CDTF">2024-04-17T04:13:59Z</dcterms:modified>
</cp:coreProperties>
</file>