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33" r:id="rId3"/>
  </p:sldMasterIdLst>
  <p:sldIdLst>
    <p:sldId id="257" r:id="rId4"/>
    <p:sldId id="272" r:id="rId5"/>
    <p:sldId id="261" r:id="rId6"/>
    <p:sldId id="262" r:id="rId7"/>
    <p:sldId id="263" r:id="rId8"/>
    <p:sldId id="264" r:id="rId9"/>
    <p:sldId id="259" r:id="rId10"/>
    <p:sldId id="268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D6009E"/>
    <a:srgbClr val="FF00FF"/>
    <a:srgbClr val="EE0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16" autoAdjust="0"/>
  </p:normalViewPr>
  <p:slideViewPr>
    <p:cSldViewPr>
      <p:cViewPr varScale="1">
        <p:scale>
          <a:sx n="85" d="100"/>
          <a:sy n="85" d="100"/>
        </p:scale>
        <p:origin x="88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7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3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3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95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94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12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22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80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61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53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8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67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57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29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08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91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63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7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16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281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35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7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042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49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15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876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95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84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8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8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0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9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9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0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FB952-6A47-4001-88D7-93EEAF946F2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9E00A-78D4-4C40-AF97-A6FDECD5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7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0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2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683568" y="100695"/>
            <a:ext cx="7920880" cy="1318927"/>
          </a:xfrm>
          <a:prstGeom prst="horizontalScroll">
            <a:avLst/>
          </a:prstGeom>
          <a:noFill/>
          <a:ln w="76200">
            <a:solidFill>
              <a:srgbClr val="D6009E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ectangle 8"/>
          <p:cNvSpPr/>
          <p:nvPr/>
        </p:nvSpPr>
        <p:spPr>
          <a:xfrm>
            <a:off x="1979712" y="352276"/>
            <a:ext cx="64087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LỚN LÊN BẠN LÀM GÌ ?</a:t>
            </a:r>
            <a:endParaRPr lang="en-US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496" y="36311"/>
            <a:ext cx="1872208" cy="1606157"/>
            <a:chOff x="35496" y="3587532"/>
            <a:chExt cx="2016224" cy="2564889"/>
          </a:xfrm>
        </p:grpSpPr>
        <p:sp>
          <p:nvSpPr>
            <p:cNvPr id="3" name="Oval 2"/>
            <p:cNvSpPr/>
            <p:nvPr/>
          </p:nvSpPr>
          <p:spPr>
            <a:xfrm>
              <a:off x="35496" y="3587532"/>
              <a:ext cx="2016224" cy="2303783"/>
            </a:xfrm>
            <a:prstGeom prst="ellipse">
              <a:avLst/>
            </a:prstGeom>
            <a:solidFill>
              <a:srgbClr val="D6009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11367" y="4235603"/>
              <a:ext cx="861774" cy="191681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Arial Black" pitchFamily="34" charset="0"/>
                  <a:cs typeface="Calibri" pitchFamily="34" charset="0"/>
                </a:rPr>
                <a:t>3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95536" y="3587532"/>
              <a:ext cx="1296143" cy="12287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BÀI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5" t="15666" r="9835" b="65962"/>
          <a:stretch/>
        </p:blipFill>
        <p:spPr>
          <a:xfrm>
            <a:off x="251520" y="1754158"/>
            <a:ext cx="8712968" cy="279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77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8850" y="1673617"/>
            <a:ext cx="3314700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14350" y="-53567"/>
            <a:ext cx="8115300" cy="47583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700" b="1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Lính</a:t>
            </a:r>
            <a:r>
              <a:rPr lang="en-US" sz="2700" b="1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cứu</a:t>
            </a:r>
            <a:r>
              <a:rPr lang="en-US" sz="2700" b="1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hỏa</a:t>
            </a:r>
            <a:endParaRPr lang="en-US" sz="2700" b="1" dirty="0">
              <a:solidFill>
                <a:prstClr val="white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     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Chuông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báo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cháy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vang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lên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Những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người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lính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cứu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hoả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lập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tức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mặc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quần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áo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chữa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cháy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ủng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đeo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găng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đội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mũ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rồi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lao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ra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xe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Những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chiếc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xe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cứu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hoả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màu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đỏ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chứa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đầy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nước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bật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đèn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báo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hiệu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rú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còi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chạy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như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bay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đến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nơi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cháy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Tại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đây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ngọn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lửa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mỗi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lúc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một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lớn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Những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người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lính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cứu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hoả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nhanh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chóng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dùng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vòi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phun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nước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dập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tắt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đám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cháy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Họ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dũng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cảm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quên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mình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cứu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tính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mạng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tài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sản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của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người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dân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  <a:p>
            <a:pPr algn="just">
              <a:defRPr/>
            </a:pP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    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Cứu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hoả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luôn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là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một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công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việc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rất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nguy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hiểm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Nhưng những người lính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cứu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hoả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luôn sẵn sàng có mặt ở mọi nơi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hoả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hoạn</a:t>
            </a: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  <a:p>
            <a:pPr algn="just">
              <a:defRPr/>
            </a:pPr>
            <a:r>
              <a:rPr lang="en-US" sz="21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            </a:t>
            </a:r>
            <a:endParaRPr lang="en-US" dirty="0">
              <a:solidFill>
                <a:prstClr val="white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-41564"/>
            <a:ext cx="9144000" cy="171450"/>
          </a:xfrm>
          <a:prstGeom prst="rect">
            <a:avLst/>
          </a:pr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spcCol="0"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587" y="4988178"/>
            <a:ext cx="9144000" cy="171450"/>
          </a:xfrm>
          <a:prstGeom prst="rect">
            <a:avLst/>
          </a:pr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spcCol="0"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4153977"/>
            <a:ext cx="691276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Lính</a:t>
            </a:r>
            <a:r>
              <a:rPr lang="en-US" sz="2400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cứu</a:t>
            </a:r>
            <a:r>
              <a:rPr lang="en-US" sz="2400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hoả</a:t>
            </a:r>
            <a:r>
              <a:rPr lang="en-US" sz="2400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dập</a:t>
            </a:r>
            <a:r>
              <a:rPr lang="en-US" sz="2400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tắt</a:t>
            </a:r>
            <a:r>
              <a:rPr lang="en-US" sz="2400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đám</a:t>
            </a:r>
            <a:r>
              <a:rPr lang="en-US" sz="2400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cháy</a:t>
            </a:r>
            <a:r>
              <a:rPr lang="en-US" sz="2400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2400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cách</a:t>
            </a:r>
            <a:r>
              <a:rPr lang="en-US" sz="2400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400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47664" y="4153977"/>
            <a:ext cx="691276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Cứu</a:t>
            </a:r>
            <a:r>
              <a:rPr lang="en-US" sz="2400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hoả</a:t>
            </a:r>
            <a:r>
              <a:rPr lang="en-US" sz="2400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công</a:t>
            </a:r>
            <a:r>
              <a:rPr lang="en-US" sz="2400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400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2400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400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5922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7178211" y="3100316"/>
            <a:ext cx="2444879" cy="117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1203012" cy="120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8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3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1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8298" y="553999"/>
            <a:ext cx="5328592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thủy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thủ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Lái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tàu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vượt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sóng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dữ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</a:t>
            </a: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Băng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qua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đại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dương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pPr defTabSz="446088">
              <a:lnSpc>
                <a:spcPct val="150000"/>
              </a:lnSpc>
            </a:pP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  <a:p>
            <a:pPr defTabSz="446088"/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bếp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</a:t>
            </a:r>
          </a:p>
          <a:p>
            <a:pPr defTabSz="446088"/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bánh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ngọt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đẹp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</a:t>
            </a:r>
          </a:p>
          <a:p>
            <a:pPr defTabSz="446088"/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Nấu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món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mì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…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siêu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ngon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indent="534988"/>
            <a:r>
              <a:rPr lang="en-US" sz="1900" dirty="0">
                <a:latin typeface="Arial" pitchFamily="34" charset="0"/>
                <a:cs typeface="Arial" pitchFamily="34" charset="0"/>
              </a:rPr>
              <a:t>	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21371" y="1031052"/>
            <a:ext cx="54726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6088"/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À,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gieo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hạt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…</a:t>
            </a: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gặt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Lúa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reo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đồng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…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khó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quá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…</a:t>
            </a: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mai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nghĩ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dần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…</a:t>
            </a:r>
          </a:p>
          <a:p>
            <a:pPr indent="534988"/>
            <a:r>
              <a:rPr lang="en-US" sz="240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1600" dirty="0">
                <a:latin typeface="Arial-SGK-TV" pitchFamily="2" charset="0"/>
                <a:cs typeface="Arial-SGK-TV" pitchFamily="2" charset="0"/>
              </a:rPr>
              <a:t>( </a:t>
            </a:r>
            <a:r>
              <a:rPr lang="en-US" sz="1600" dirty="0" err="1">
                <a:latin typeface="Arial-SGK-TV" pitchFamily="2" charset="0"/>
                <a:cs typeface="Arial-SGK-TV" pitchFamily="2" charset="0"/>
              </a:rPr>
              <a:t>Thái</a:t>
            </a:r>
            <a:r>
              <a:rPr lang="en-US" sz="1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600" dirty="0" err="1">
                <a:latin typeface="Arial-SGK-TV" pitchFamily="2" charset="0"/>
                <a:cs typeface="Arial-SGK-TV" pitchFamily="2" charset="0"/>
              </a:rPr>
              <a:t>Dương</a:t>
            </a:r>
            <a:r>
              <a:rPr lang="en-US" sz="1600" dirty="0">
                <a:latin typeface="Arial-SGK-TV" pitchFamily="2" charset="0"/>
                <a:cs typeface="Arial-SGK-TV" pitchFamily="2" charset="0"/>
              </a:rPr>
              <a:t> 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7704" y="164387"/>
            <a:ext cx="5904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483768" y="1709531"/>
            <a:ext cx="9361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78448" y="2065106"/>
            <a:ext cx="9361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15352" y="1851670"/>
            <a:ext cx="9361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07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7316794" y="3083841"/>
            <a:ext cx="2898836" cy="7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1203012" cy="120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8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3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1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8298" y="553999"/>
            <a:ext cx="5328592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thủy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thủ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Lái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tàu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vượt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sóng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dữ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,</a:t>
            </a: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Băng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qua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đại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dương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  <a:p>
            <a:pPr defTabSz="446088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pPr defTabSz="446088"/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bếp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,</a:t>
            </a:r>
          </a:p>
          <a:p>
            <a:pPr defTabSz="446088"/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bánh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ngọt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đẹp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,</a:t>
            </a:r>
          </a:p>
          <a:p>
            <a:pPr defTabSz="446088"/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Nấu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món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mì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…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siêu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ngon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indent="534988"/>
            <a:r>
              <a:rPr lang="en-US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21371" y="1031052"/>
            <a:ext cx="54726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6088"/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À,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gieo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hạt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…</a:t>
            </a: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gặt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Lúa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reo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đồng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…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khó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quá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…</a:t>
            </a: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mai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nghĩ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dần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…</a:t>
            </a:r>
          </a:p>
          <a:p>
            <a:pPr indent="534988"/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16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( </a:t>
            </a:r>
            <a:r>
              <a:rPr lang="en-US" sz="16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Thái</a:t>
            </a:r>
            <a:r>
              <a:rPr lang="en-US" sz="16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Dương</a:t>
            </a:r>
            <a:r>
              <a:rPr lang="en-US" sz="16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43544" y="4551078"/>
            <a:ext cx="5904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nối</a:t>
            </a:r>
            <a:r>
              <a:rPr lang="en-US" sz="2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tiếp</a:t>
            </a:r>
            <a:r>
              <a:rPr lang="en-US" sz="2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dòng</a:t>
            </a:r>
            <a:r>
              <a:rPr lang="en-US" sz="2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thơ</a:t>
            </a:r>
            <a:endParaRPr lang="en-US" sz="2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229211" y="1031052"/>
            <a:ext cx="107861" cy="2445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517243" y="1419622"/>
            <a:ext cx="72008" cy="2899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09382" y="1767657"/>
            <a:ext cx="107861" cy="2445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139952" y="2178492"/>
            <a:ext cx="72008" cy="2876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201152" y="2178492"/>
            <a:ext cx="72008" cy="2876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367704" y="1203116"/>
            <a:ext cx="107861" cy="2445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174261" y="1498798"/>
            <a:ext cx="72008" cy="2899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516328" y="1889934"/>
            <a:ext cx="107861" cy="2445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060718" y="2252024"/>
            <a:ext cx="72008" cy="2876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996328" y="2252024"/>
            <a:ext cx="72008" cy="2876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229211" y="3022415"/>
            <a:ext cx="107861" cy="2445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193207" y="3415440"/>
            <a:ext cx="72008" cy="2899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833689" y="3873999"/>
            <a:ext cx="107861" cy="2445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067944" y="4158128"/>
            <a:ext cx="72008" cy="2876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997299" y="4137579"/>
            <a:ext cx="72008" cy="2876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7421634" y="2960855"/>
            <a:ext cx="107861" cy="2445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828922" y="3365150"/>
            <a:ext cx="72008" cy="2899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283010" y="3705349"/>
            <a:ext cx="107861" cy="2445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187756" y="4026017"/>
            <a:ext cx="72008" cy="2876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115748" y="4026017"/>
            <a:ext cx="72008" cy="2876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83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7178211" y="3100316"/>
            <a:ext cx="2444879" cy="117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1203012" cy="120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8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3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1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9997" y="534643"/>
            <a:ext cx="5328592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thủy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thủ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Lái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tàu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vượt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sóng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dữ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,</a:t>
            </a: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Băng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qua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đại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dương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  <a:p>
            <a:pPr defTabSz="446088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pPr defTabSz="446088"/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bếp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,</a:t>
            </a:r>
          </a:p>
          <a:p>
            <a:pPr defTabSz="446088"/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bánh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ngọt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đẹp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,</a:t>
            </a:r>
          </a:p>
          <a:p>
            <a:pPr defTabSz="446088"/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Nấu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món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mì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…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siêu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ngon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indent="534988"/>
            <a:r>
              <a:rPr lang="en-US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21371" y="1031052"/>
            <a:ext cx="54726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6088"/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À,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gieo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hạt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…</a:t>
            </a: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gặt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Lúa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reo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đồng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…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khó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quá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…</a:t>
            </a: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mai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nghĩ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dần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…</a:t>
            </a:r>
          </a:p>
          <a:p>
            <a:pPr indent="534988"/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16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( </a:t>
            </a:r>
            <a:r>
              <a:rPr lang="en-US" sz="16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Thái</a:t>
            </a:r>
            <a:r>
              <a:rPr lang="en-US" sz="16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Dương</a:t>
            </a:r>
            <a:r>
              <a:rPr lang="en-US" sz="16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7704" y="164387"/>
            <a:ext cx="5904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43544" y="4551078"/>
            <a:ext cx="5904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nối</a:t>
            </a:r>
            <a:r>
              <a:rPr lang="en-US" sz="2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tiếp</a:t>
            </a:r>
            <a:r>
              <a:rPr lang="en-US" sz="2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khổ</a:t>
            </a:r>
            <a:r>
              <a:rPr lang="en-US" sz="2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thơ</a:t>
            </a:r>
            <a:endParaRPr lang="en-US" sz="2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2349" y="2923878"/>
            <a:ext cx="45148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42349" y="1003612"/>
            <a:ext cx="45148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4205822" y="2993194"/>
            <a:ext cx="45148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176999" y="1203597"/>
            <a:ext cx="45148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3217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7178211" y="3100316"/>
            <a:ext cx="2444879" cy="117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1203012" cy="120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8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3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1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9997" y="534643"/>
            <a:ext cx="5328592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thủy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thủ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Lái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tàu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vượt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sóng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dữ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,</a:t>
            </a: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Băng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qua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đại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dương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  <a:p>
            <a:pPr defTabSz="446088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pPr defTabSz="446088"/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bếp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,</a:t>
            </a:r>
          </a:p>
          <a:p>
            <a:pPr defTabSz="446088"/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bánh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ngọt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đẹp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,</a:t>
            </a:r>
          </a:p>
          <a:p>
            <a:pPr defTabSz="446088"/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Nấu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món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mì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…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siêu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ngon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indent="534988"/>
            <a:r>
              <a:rPr lang="en-US" sz="1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21371" y="1031052"/>
            <a:ext cx="54726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6088"/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À,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gieo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hạt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…</a:t>
            </a: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gặt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Lúa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reo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đồng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…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khó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quá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…</a:t>
            </a: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mai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nghĩ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dần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…</a:t>
            </a:r>
          </a:p>
          <a:p>
            <a:pPr indent="534988"/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16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( </a:t>
            </a:r>
            <a:r>
              <a:rPr lang="en-US" sz="16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Thái</a:t>
            </a:r>
            <a:r>
              <a:rPr lang="en-US" sz="16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Dương</a:t>
            </a:r>
            <a:r>
              <a:rPr lang="en-US" sz="16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7704" y="164387"/>
            <a:ext cx="5904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43544" y="4551078"/>
            <a:ext cx="5904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2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6010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228184" y="71607"/>
            <a:ext cx="2915816" cy="5092431"/>
            <a:chOff x="5319020" y="71607"/>
            <a:chExt cx="3824980" cy="509243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90" t="41306"/>
            <a:stretch/>
          </p:blipFill>
          <p:spPr>
            <a:xfrm>
              <a:off x="5319020" y="1563638"/>
              <a:ext cx="1674311" cy="3600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95" r="56086"/>
            <a:stretch/>
          </p:blipFill>
          <p:spPr>
            <a:xfrm>
              <a:off x="6953546" y="71607"/>
              <a:ext cx="2190454" cy="5092431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79512" y="-20538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D6009E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khổ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thơ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tiếng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vần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at,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ep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êp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12-Point Star 9"/>
          <p:cNvSpPr/>
          <p:nvPr/>
        </p:nvSpPr>
        <p:spPr>
          <a:xfrm>
            <a:off x="3552209" y="1220294"/>
            <a:ext cx="2737637" cy="686687"/>
          </a:xfrm>
          <a:prstGeom prst="star12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/>
              <a:t>hạt</a:t>
            </a: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349028" y="156363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46088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pPr defTabSz="446088"/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bếp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,</a:t>
            </a:r>
          </a:p>
          <a:p>
            <a:pPr defTabSz="446088"/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bánh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ngọt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đẹp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,</a:t>
            </a:r>
          </a:p>
          <a:p>
            <a:pPr defTabSz="446088"/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Nấu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món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mì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…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siêu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ngon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350785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46088"/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À,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gieo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hạt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…</a:t>
            </a: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gặt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Lúa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reo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đồng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501516" y="2492171"/>
            <a:ext cx="504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31840" y="2931790"/>
            <a:ext cx="504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49488" y="4292684"/>
            <a:ext cx="504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35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203597"/>
            <a:ext cx="91085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Vận</a:t>
            </a:r>
            <a:r>
              <a:rPr lang="en-US" sz="3600" b="1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dụng</a:t>
            </a:r>
            <a:endParaRPr lang="en-US" sz="3600" b="1" dirty="0">
              <a:solidFill>
                <a:srgbClr val="00B0F0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6.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Trao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nghề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 Vì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 </a:t>
            </a:r>
            <a:endParaRPr lang="en-US" sz="28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9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7178211" y="3100316"/>
            <a:ext cx="2444879" cy="117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1203012" cy="120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707</Words>
  <Application>Microsoft Office PowerPoint</Application>
  <PresentationFormat>On-screen Show (16:9)</PresentationFormat>
  <Paragraphs>116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Arial-SGK-TV</vt:lpstr>
      <vt:lpstr>Calibri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Nguyen Giang</cp:lastModifiedBy>
  <cp:revision>36</cp:revision>
  <dcterms:created xsi:type="dcterms:W3CDTF">2020-08-24T07:38:25Z</dcterms:created>
  <dcterms:modified xsi:type="dcterms:W3CDTF">2024-05-13T13:28:43Z</dcterms:modified>
</cp:coreProperties>
</file>