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71" r:id="rId5"/>
    <p:sldId id="289" r:id="rId6"/>
    <p:sldId id="287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363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907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587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401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5237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509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5283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528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512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2212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962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ACA0-CCAD-470F-94BA-12E5BD0987C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FFCF-A5E0-4B5E-B9E3-812E2946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6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7933" y="4294907"/>
            <a:ext cx="644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6029" y="2539001"/>
            <a:ext cx="97497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CHÀO MỪNG CÁC CON HỌC SINH 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ĐẾN VỚI BÀI HỌC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941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 l="-16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764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CỦA EM 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996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6382" y="1805354"/>
            <a:ext cx="3052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TradeMark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TradeMark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TradeMark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TradeMark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2259" y="2919046"/>
            <a:ext cx="8162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per Black" panose="02040603050506020204" pitchFamily="18" charset="0"/>
              </a:rPr>
              <a:t>NGÔI NHÀ CỦA MINH</a:t>
            </a:r>
          </a:p>
        </p:txBody>
      </p:sp>
    </p:spTree>
    <p:extLst>
      <p:ext uri="{BB962C8B-B14F-4D97-AF65-F5344CB8AC3E}">
        <p14:creationId xmlns:p14="http://schemas.microsoft.com/office/powerpoint/2010/main" val="605786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4809" y="1910862"/>
            <a:ext cx="3607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2361" y="3048000"/>
            <a:ext cx="9610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HIỂU MỘT SỐ LOẠI NHÀ 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09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091" y="258991"/>
            <a:ext cx="813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7" y="849507"/>
            <a:ext cx="4097812" cy="2245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7" b="7826"/>
          <a:stretch/>
        </p:blipFill>
        <p:spPr>
          <a:xfrm>
            <a:off x="988030" y="3229108"/>
            <a:ext cx="4336138" cy="3083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163" y="3229109"/>
            <a:ext cx="4762500" cy="3083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2576" y="6312306"/>
            <a:ext cx="3487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Ba-</a:t>
            </a:r>
            <a:r>
              <a:rPr lang="en-US" sz="2400" dirty="0" err="1"/>
              <a:t>na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28666" y="6312306"/>
            <a:ext cx="329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Thái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817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8000" t="-1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4809" y="1910862"/>
            <a:ext cx="3607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9816" y="2928730"/>
            <a:ext cx="7911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– VẬN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96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25" b="84500" l="16750" r="84625">
                        <a14:foregroundMark x1="47125" y1="70125" x2="48875" y2="70375"/>
                        <a14:foregroundMark x1="73625" y1="74750" x2="76875" y2="78125"/>
                        <a14:foregroundMark x1="29750" y1="71875" x2="25625" y2="74250"/>
                        <a14:foregroundMark x1="25500" y1="75375" x2="25500" y2="7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81" y="1184047"/>
            <a:ext cx="5217740" cy="4203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97298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 flipH="1">
            <a:off x="817947" y="1751337"/>
            <a:ext cx="3396243" cy="1205948"/>
          </a:xfrm>
          <a:prstGeom prst="cloudCallout">
            <a:avLst>
              <a:gd name="adj1" fmla="val -38708"/>
              <a:gd name="adj2" fmla="val 1009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 rot="21388095" flipH="1">
            <a:off x="7741248" y="1739470"/>
            <a:ext cx="3396243" cy="1205948"/>
          </a:xfrm>
          <a:prstGeom prst="cloudCallout">
            <a:avLst>
              <a:gd name="adj1" fmla="val 57442"/>
              <a:gd name="adj2" fmla="val 729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 rot="21421012" flipH="1">
            <a:off x="353391" y="4574261"/>
            <a:ext cx="3667083" cy="1717807"/>
          </a:xfrm>
          <a:prstGeom prst="cloudCallout">
            <a:avLst>
              <a:gd name="adj1" fmla="val -61213"/>
              <a:gd name="adj2" fmla="val -700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3564" y="1865390"/>
            <a:ext cx="2340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4567" y="4747711"/>
            <a:ext cx="25247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Cloud Callout 15"/>
          <p:cNvSpPr/>
          <p:nvPr/>
        </p:nvSpPr>
        <p:spPr>
          <a:xfrm rot="224307">
            <a:off x="7306619" y="4497523"/>
            <a:ext cx="4673734" cy="1885372"/>
          </a:xfrm>
          <a:prstGeom prst="cloudCallout">
            <a:avLst>
              <a:gd name="adj1" fmla="val -44776"/>
              <a:gd name="adj2" fmla="val -700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2625" y="4706789"/>
            <a:ext cx="37128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1310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7.5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7.6|4.9|4.5|5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140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#9Slide05 SVNTradeMark</vt:lpstr>
      <vt:lpstr>Aachen</vt:lpstr>
      <vt:lpstr>Arial</vt:lpstr>
      <vt:lpstr>Calibri</vt:lpstr>
      <vt:lpstr>Calibri Light</vt:lpstr>
      <vt:lpstr>Tahoma</vt:lpstr>
      <vt:lpstr>Times New Roman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103</cp:revision>
  <dcterms:created xsi:type="dcterms:W3CDTF">2021-08-25T10:38:51Z</dcterms:created>
  <dcterms:modified xsi:type="dcterms:W3CDTF">2024-09-12T09:27:08Z</dcterms:modified>
</cp:coreProperties>
</file>