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4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71" d="100"/>
          <a:sy n="71" d="100"/>
        </p:scale>
        <p:origin x="12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27.png"/><Relationship Id="rId9" Type="http://schemas.openxmlformats.org/officeDocument/2006/relationships/image" Target="../media/image29.GIF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488</Words>
  <Application>Microsoft Office PowerPoint</Application>
  <PresentationFormat>Widescreen</PresentationFormat>
  <Paragraphs>194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Baloo 2</vt:lpstr>
      <vt:lpstr>Baloo 2 ExtraBold</vt:lpstr>
      <vt:lpstr>Calibri</vt:lpstr>
      <vt:lpstr>Coiny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2022-05-02T02:06:54Z</dcterms:created>
  <dcterms:modified xsi:type="dcterms:W3CDTF">2024-09-13T00:59:05Z</dcterms:modified>
</cp:coreProperties>
</file>