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9"/>
  </p:notesMasterIdLst>
  <p:sldIdLst>
    <p:sldId id="303" r:id="rId2"/>
    <p:sldId id="296" r:id="rId3"/>
    <p:sldId id="304" r:id="rId4"/>
    <p:sldId id="305" r:id="rId5"/>
    <p:sldId id="306" r:id="rId6"/>
    <p:sldId id="307" r:id="rId7"/>
    <p:sldId id="308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7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5725" y="1028680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4722" y="16586"/>
            <a:ext cx="1653017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8" y="143459"/>
            <a:ext cx="1175265" cy="995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3" y="-15622"/>
            <a:ext cx="4020972" cy="12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40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460227" y="17176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2" y="55878"/>
            <a:ext cx="3962408" cy="751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978972"/>
            <a:ext cx="3855158" cy="2671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4" y="3922294"/>
            <a:ext cx="9654746" cy="28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90" y="1227221"/>
            <a:ext cx="340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đưa 1 số VD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3239" y="1227221"/>
            <a:ext cx="26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1: Dàn trống dân tộc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59424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7" y="140378"/>
            <a:ext cx="7644063" cy="4473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7" y="4753934"/>
            <a:ext cx="7644063" cy="2104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0378"/>
            <a:ext cx="26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2: Đàn tranh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8350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0378"/>
            <a:ext cx="26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2: Kèn Trôm- pét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98" y="0"/>
            <a:ext cx="9444202" cy="4487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11929"/>
            <a:ext cx="3597151" cy="20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51709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6569" y="224599"/>
            <a:ext cx="1117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mô tả về một nhạc cụ em yêu thích(Có thể mô tả lại nhạc cụ GV đã lấy VD)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51" y="4379495"/>
            <a:ext cx="4180619" cy="2381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67" y="1190122"/>
            <a:ext cx="3855158" cy="2671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69" y="4610428"/>
            <a:ext cx="5378731" cy="2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28477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0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4235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5315" y="513555"/>
            <a:ext cx="6962274" cy="125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Nhóm hát nữ Xướng và hòa giọng.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hát cặp đôi nối tiếp và gõ đệm.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hát tam ca kết hợp gõ đệm theo phách/ tiết tấu hoặc phụ họa. 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8624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0.0&quot;&gt;&lt;object type=&quot;1&quot; unique_id=&quot;10001&quot;&gt;&lt;object type=&quot;2&quot; unique_id=&quot;10206&quot;&gt;&lt;object type=&quot;3&quot; unique_id=&quot;10207&quot;&gt;&lt;property id=&quot;20148&quot; value=&quot;5&quot;/&gt;&lt;property id=&quot;20300&quot; value=&quot;Slide 1&quot;/&gt;&lt;property id=&quot;20307&quot; value=&quot;303&quot;/&gt;&lt;/object&gt;&lt;object type=&quot;3&quot; unique_id=&quot;10208&quot;&gt;&lt;property id=&quot;20148&quot; value=&quot;5&quot;/&gt;&lt;property id=&quot;20300&quot; value=&quot;Slide 2&quot;/&gt;&lt;property id=&quot;20307&quot; value=&quot;296&quot;/&gt;&lt;/object&gt;&lt;object type=&quot;3&quot; unique_id=&quot;10209&quot;&gt;&lt;property id=&quot;20148&quot; value=&quot;5&quot;/&gt;&lt;property id=&quot;20300&quot; value=&quot;Slide 3&quot;/&gt;&lt;property id=&quot;20307&quot; value=&quot;304&quot;/&gt;&lt;/object&gt;&lt;object type=&quot;3&quot; unique_id=&quot;10210&quot;&gt;&lt;property id=&quot;20148&quot; value=&quot;5&quot;/&gt;&lt;property id=&quot;20300&quot; value=&quot;Slide 4&quot;/&gt;&lt;property id=&quot;20307&quot; value=&quot;305&quot;/&gt;&lt;/object&gt;&lt;object type=&quot;3&quot; unique_id=&quot;10211&quot;&gt;&lt;property id=&quot;20148&quot; value=&quot;5&quot;/&gt;&lt;property id=&quot;20300&quot; value=&quot;Slide 5&quot;/&gt;&lt;property id=&quot;20307&quot; value=&quot;306&quot;/&gt;&lt;/object&gt;&lt;object type=&quot;3&quot; unique_id=&quot;10212&quot;&gt;&lt;property id=&quot;20148&quot; value=&quot;5&quot;/&gt;&lt;property id=&quot;20300&quot; value=&quot;Slide 6&quot;/&gt;&lt;property id=&quot;20307&quot; value=&quot;307&quot;/&gt;&lt;/object&gt;&lt;object type=&quot;3&quot; unique_id=&quot;10213&quot;&gt;&lt;property id=&quot;20148&quot; value=&quot;5&quot;/&gt;&lt;property id=&quot;20300&quot; value=&quot;Slide 7&quot;/&gt;&lt;property id=&quot;20307&quot; value=&quot;308&quot;/&gt;&lt;/object&gt;&lt;/object&gt;&lt;object type=&quot;8&quot; unique_id=&quot;102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95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85</cp:revision>
  <dcterms:created xsi:type="dcterms:W3CDTF">2022-04-04T07:27:39Z</dcterms:created>
  <dcterms:modified xsi:type="dcterms:W3CDTF">2024-04-15T03:39:32Z</dcterms:modified>
</cp:coreProperties>
</file>