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1" r:id="rId1"/>
    <p:sldMasterId id="2147483893" r:id="rId2"/>
  </p:sldMasterIdLst>
  <p:notesMasterIdLst>
    <p:notesMasterId r:id="rId16"/>
  </p:notesMasterIdLst>
  <p:sldIdLst>
    <p:sldId id="651" r:id="rId3"/>
    <p:sldId id="634" r:id="rId4"/>
    <p:sldId id="652" r:id="rId5"/>
    <p:sldId id="653" r:id="rId6"/>
    <p:sldId id="654" r:id="rId7"/>
    <p:sldId id="635" r:id="rId8"/>
    <p:sldId id="649" r:id="rId9"/>
    <p:sldId id="650" r:id="rId10"/>
    <p:sldId id="640" r:id="rId11"/>
    <p:sldId id="641" r:id="rId12"/>
    <p:sldId id="647" r:id="rId13"/>
    <p:sldId id="648" r:id="rId14"/>
    <p:sldId id="646" r:id="rId15"/>
  </p:sldIdLst>
  <p:sldSz cx="12192000" cy="6858000"/>
  <p:notesSz cx="6858000" cy="9144000"/>
  <p:embeddedFontLst>
    <p:embeddedFont>
      <p:font typeface="#9Slide05 Dancing Script" panose="020B0604020202020204" charset="0"/>
      <p:bold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3D3D3B"/>
    <a:srgbClr val="353334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78" d="100"/>
          <a:sy n="78" d="100"/>
        </p:scale>
        <p:origin x="56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43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01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02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96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41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85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62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8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27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3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9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2913" y="277586"/>
            <a:ext cx="4800601" cy="62048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3293" y="1355271"/>
            <a:ext cx="8915400" cy="30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* Trò chơi : Nối từ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Chia lớp theo tổ và tổ chức trò chơi. Tổ đầu tiên đưa ra một từ ghép gồm hai âm tiết, ví dụ </a:t>
            </a:r>
            <a:r>
              <a:rPr lang="vi-VN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“ cây xanh “.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Tổ tiếp theo sẽ lấy âm tiết thứ hai làm âm tiết thứ nhất cho từ mới , ví dụ : “ xanh tươi “. Cứ như vậy các tổ nối tiếp và quay vòng, tổ nào trong 5 giây không nghĩ ra từ tiếp theo sẽ bị loại </a:t>
            </a:r>
            <a:r>
              <a:rPr lang="vi-VN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( Giáo viên đếm ngược thời gian trong 5 giây ).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Tổ còn lại cuối cùng là tổ thắng cuộc .</a:t>
            </a:r>
          </a:p>
        </p:txBody>
      </p:sp>
    </p:spTree>
    <p:extLst>
      <p:ext uri="{BB962C8B-B14F-4D97-AF65-F5344CB8AC3E}">
        <p14:creationId xmlns:p14="http://schemas.microsoft.com/office/powerpoint/2010/main" val="337039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4" name="chuyen trag ngăn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8465" y="553071"/>
            <a:ext cx="687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thổi nốt Si theo mẫu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77" y="1639967"/>
            <a:ext cx="8867164" cy="1603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2306972" y="3701315"/>
            <a:ext cx="8867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+mj-lt"/>
              </a:rPr>
              <a:t>- Cách bảo quản sau khi sử dụng xong vệ sinh đầu ống thổi vào toàn bộ thân sáo bảo quản và giữ gìn cẩn thận</a:t>
            </a:r>
          </a:p>
        </p:txBody>
      </p:sp>
      <p:pic>
        <p:nvPicPr>
          <p:cNvPr id="2" name="mau am not si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195" y="1832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0983" y="253093"/>
            <a:ext cx="279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83" y="1205205"/>
            <a:ext cx="9444088" cy="1256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5" y="2592896"/>
            <a:ext cx="6650839" cy="2396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5950" y="229640"/>
            <a:ext cx="7160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34" y="929235"/>
            <a:ext cx="8245929" cy="58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20" y="637701"/>
            <a:ext cx="7042813" cy="406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22" y="1944343"/>
            <a:ext cx="3713321" cy="4913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V="1">
            <a:off x="1575707" y="5266965"/>
            <a:ext cx="6866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latin typeface="+mj-lt"/>
              </a:rPr>
              <a:t>Cách bảo quản: </a:t>
            </a:r>
            <a:r>
              <a:rPr lang="vi-VN" sz="2000" b="1" i="1" dirty="0">
                <a:latin typeface="+mj-lt"/>
              </a:rPr>
              <a:t>sau khi sử dụng xong, vệ sinh đầu ống thổi và bàn phím bảo quản giữ gìn cẩn thận</a:t>
            </a:r>
          </a:p>
        </p:txBody>
      </p:sp>
      <p:pic>
        <p:nvPicPr>
          <p:cNvPr id="3" name="mau am do re mi ken p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526" y="3337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94713" y="280503"/>
            <a:ext cx="2122716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6884" y="1406201"/>
            <a:ext cx="7123502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CỤ GÕ, NHẠC CỤ GIA ĐIỆU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99" y="4188295"/>
            <a:ext cx="1210058" cy="2580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85" y="4188296"/>
            <a:ext cx="1949846" cy="25801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82193" y="906236"/>
            <a:ext cx="6361223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6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4438" y="2467737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6663" y="51363"/>
            <a:ext cx="4165150" cy="836143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2" y="2590400"/>
            <a:ext cx="6958361" cy="4267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92" y="939567"/>
            <a:ext cx="8288851" cy="56947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92786" y="223695"/>
            <a:ext cx="4873334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9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100" y="1869075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07640" y="293614"/>
            <a:ext cx="695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VỖ TAY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THEO NHỊP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90400"/>
            <a:ext cx="6958361" cy="426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88" y="1133074"/>
            <a:ext cx="9080197" cy="39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330" y="2614961"/>
            <a:ext cx="6958361" cy="4267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37457" y="674370"/>
            <a:ext cx="3994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1</a:t>
            </a:r>
          </a:p>
        </p:txBody>
      </p:sp>
      <p:pic>
        <p:nvPicPr>
          <p:cNvPr id="22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9268" y="3077733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16380" y="1167631"/>
            <a:ext cx="2930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3514" y="1660892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6380" y="2137926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70" y="261257"/>
            <a:ext cx="7751173" cy="640036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55025" y="196382"/>
            <a:ext cx="3994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0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52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0935" y="156199"/>
            <a:ext cx="4441516" cy="65416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14" y="2142234"/>
            <a:ext cx="9300425" cy="39728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8226" y="1646173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4600" y="970018"/>
            <a:ext cx="6882493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 ĐIỆU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t1 nhac cu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1219" y="3799198"/>
            <a:ext cx="609600" cy="609600"/>
          </a:xfrm>
          <a:prstGeom prst="rect">
            <a:avLst/>
          </a:prstGeom>
        </p:spPr>
      </p:pic>
      <p:pic>
        <p:nvPicPr>
          <p:cNvPr id="3" name="tt2 nhac cu g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1219" y="5211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" y="3516420"/>
            <a:ext cx="1727303" cy="3341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3986" cy="11677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1563" y="1357162"/>
            <a:ext cx="2200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63" y="2136020"/>
            <a:ext cx="10236266" cy="120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6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1508" y="371349"/>
            <a:ext cx="781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1175657"/>
            <a:ext cx="8711292" cy="486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1215" y="472714"/>
            <a:ext cx="782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thực hành thổi nốt 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54" y="1567543"/>
            <a:ext cx="6705767" cy="4518794"/>
          </a:xfrm>
          <a:prstGeom prst="rect">
            <a:avLst/>
          </a:prstGeom>
        </p:spPr>
      </p:pic>
      <p:pic>
        <p:nvPicPr>
          <p:cNvPr id="3" name="not si recor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05479" y="2554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10244</TotalTime>
  <Words>282</Words>
  <Application>Microsoft Office PowerPoint</Application>
  <PresentationFormat>Widescreen</PresentationFormat>
  <Paragraphs>25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Times New Roman</vt:lpstr>
      <vt:lpstr>Tahoma</vt:lpstr>
      <vt:lpstr>Calibri Light</vt:lpstr>
      <vt:lpstr>#9Slide05 Dancing Script</vt:lpstr>
      <vt:lpstr>Arial</vt:lpstr>
      <vt:lpstr>Calibri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1302</cp:revision>
  <dcterms:created xsi:type="dcterms:W3CDTF">2020-08-30T12:35:12Z</dcterms:created>
  <dcterms:modified xsi:type="dcterms:W3CDTF">2024-10-15T13:57:25Z</dcterms:modified>
</cp:coreProperties>
</file>