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D29C736-A393-4174-8841-B8394854C41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32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843520" y="5429160"/>
            <a:ext cx="478656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Constantia"/>
                <a:ea typeface="Times New Roman"/>
              </a:rPr>
              <a:t>Facebook: Huỳnh Bo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–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1"/>
          <p:cNvSpPr/>
          <p:nvPr/>
        </p:nvSpPr>
        <p:spPr>
          <a:xfrm>
            <a:off x="1311840" y="2428920"/>
            <a:ext cx="792828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MINH HỌA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0" name="Rectangle 7"/>
          <p:cNvSpPr/>
          <p:nvPr/>
        </p:nvSpPr>
        <p:spPr>
          <a:xfrm>
            <a:off x="-299880" y="249120"/>
            <a:ext cx="59292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2727" r="6619" b="44967"/>
          <a:stretch/>
        </p:blipFill>
        <p:spPr>
          <a:xfrm>
            <a:off x="471600" y="1928880"/>
            <a:ext cx="9858240" cy="371484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7"/>
          <p:cNvSpPr/>
          <p:nvPr/>
        </p:nvSpPr>
        <p:spPr>
          <a:xfrm>
            <a:off x="2486160" y="1143000"/>
            <a:ext cx="59292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4" name="Rectangle 7"/>
          <p:cNvSpPr/>
          <p:nvPr/>
        </p:nvSpPr>
        <p:spPr>
          <a:xfrm>
            <a:off x="-299880" y="71280"/>
            <a:ext cx="59292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30000"/>
          </a:blip>
          <a:srcRect l="7925" t="6570" r="56972" b="49989"/>
          <a:stretch/>
        </p:blipFill>
        <p:spPr>
          <a:xfrm>
            <a:off x="557280" y="1071720"/>
            <a:ext cx="4714920" cy="28573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76093" r="12810" b="737"/>
          <a:stretch/>
        </p:blipFill>
        <p:spPr>
          <a:xfrm>
            <a:off x="5700600" y="4286160"/>
            <a:ext cx="4643640" cy="114300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54362" r="43387" b="23914"/>
          <a:stretch/>
        </p:blipFill>
        <p:spPr>
          <a:xfrm>
            <a:off x="1200240" y="4214880"/>
            <a:ext cx="3143160" cy="107136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43033" t="6570" r="6328" b="45646"/>
          <a:stretch/>
        </p:blipFill>
        <p:spPr>
          <a:xfrm>
            <a:off x="5343480" y="1071720"/>
            <a:ext cx="5214960" cy="307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sp>
        <p:nvSpPr>
          <p:cNvPr id="281" name="Text Box 9"/>
          <p:cNvSpPr/>
          <p:nvPr/>
        </p:nvSpPr>
        <p:spPr>
          <a:xfrm>
            <a:off x="2128680" y="151596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Text Box 10"/>
          <p:cNvSpPr/>
          <p:nvPr/>
        </p:nvSpPr>
        <p:spPr>
          <a:xfrm>
            <a:off x="3343320" y="2000160"/>
            <a:ext cx="41432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Text Box 9"/>
          <p:cNvSpPr/>
          <p:nvPr/>
        </p:nvSpPr>
        <p:spPr>
          <a:xfrm>
            <a:off x="2130480" y="2571840"/>
            <a:ext cx="314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2914560" y="299088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giai điệu đoán tên bài hát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2000" y="1546920"/>
                    <a:ext cx="181080" cy="100080"/>
                    <a:chOff x="9162000" y="1546920"/>
                    <a:chExt cx="181080" cy="10008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000" y="1546920"/>
                      <a:ext cx="18108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6760" y="1564560"/>
                      <a:ext cx="15156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2000" y="1546920"/>
                    <a:ext cx="199440" cy="100080"/>
                    <a:chOff x="8802000" y="1546920"/>
                    <a:chExt cx="199440" cy="10008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000" y="1546920"/>
                      <a:ext cx="19944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0720" y="1564560"/>
                      <a:ext cx="1620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8800" y="1546920"/>
                    <a:ext cx="178200" cy="100080"/>
                    <a:chOff x="8488800" y="1546920"/>
                    <a:chExt cx="178200" cy="1000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8800" y="1546920"/>
                      <a:ext cx="1782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3200" y="1564560"/>
                      <a:ext cx="1490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9920" y="1546920"/>
                    <a:ext cx="198000" cy="100080"/>
                    <a:chOff x="8179920" y="1546920"/>
                    <a:chExt cx="198000" cy="1000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9920" y="1546920"/>
                      <a:ext cx="1980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8280" y="1564560"/>
                      <a:ext cx="1609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60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4400" y="1546920"/>
                    <a:ext cx="183960" cy="100080"/>
                    <a:chOff x="7844400" y="1546920"/>
                    <a:chExt cx="183960" cy="1000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4400" y="1546920"/>
                      <a:ext cx="18396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9160" y="1564560"/>
                      <a:ext cx="15408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8520" y="1544760"/>
                    <a:ext cx="212760" cy="101880"/>
                    <a:chOff x="7508520" y="1544760"/>
                    <a:chExt cx="21276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8520" y="1544760"/>
                      <a:ext cx="212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7960" y="1562760"/>
                      <a:ext cx="172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4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9920" y="1544760"/>
                    <a:ext cx="169920" cy="101880"/>
                    <a:chOff x="71899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99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32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5400" y="1544760"/>
                    <a:ext cx="166320" cy="101880"/>
                    <a:chOff x="68454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54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05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9040" y="1544760"/>
                    <a:ext cx="204480" cy="101880"/>
                    <a:chOff x="6539040" y="1544760"/>
                    <a:chExt cx="20448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9040" y="1544760"/>
                      <a:ext cx="204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488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7400" y="1544760"/>
                    <a:ext cx="222120" cy="101880"/>
                    <a:chOff x="6197400" y="1544760"/>
                    <a:chExt cx="2221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7400" y="1544760"/>
                      <a:ext cx="2221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7200" y="1562760"/>
                      <a:ext cx="180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6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5200" y="1544760"/>
                    <a:ext cx="217440" cy="101880"/>
                    <a:chOff x="5875200" y="1544760"/>
                    <a:chExt cx="2174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200" y="1544760"/>
                      <a:ext cx="2174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1760" y="1562760"/>
                      <a:ext cx="181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19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5120"/>
                    <a:ext cx="218160" cy="101160"/>
                    <a:chOff x="5598720" y="1545120"/>
                    <a:chExt cx="218160" cy="1011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5120"/>
                      <a:ext cx="2181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2760"/>
                      <a:ext cx="177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28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4160" y="1545120"/>
                    <a:ext cx="201600" cy="101160"/>
                    <a:chOff x="5294160" y="1545120"/>
                    <a:chExt cx="201600" cy="1011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16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0720" y="1562760"/>
                      <a:ext cx="168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34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5560" y="1545120"/>
                    <a:ext cx="185760" cy="101160"/>
                    <a:chOff x="4975560" y="1545120"/>
                    <a:chExt cx="185760" cy="1011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5560" y="1545120"/>
                      <a:ext cx="1857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2840" y="1562760"/>
                      <a:ext cx="1508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1840" y="1545120"/>
                    <a:ext cx="194040" cy="101160"/>
                    <a:chOff x="4641840" y="1545120"/>
                    <a:chExt cx="194040" cy="1011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1840" y="1545120"/>
                      <a:ext cx="19404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7320" y="1562760"/>
                      <a:ext cx="1623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36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0640" y="1545120"/>
                    <a:ext cx="201600" cy="101160"/>
                    <a:chOff x="4310640" y="1545120"/>
                    <a:chExt cx="201600" cy="1011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064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9360" y="1562760"/>
                      <a:ext cx="16380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86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9240" y="1543320"/>
                    <a:ext cx="180000" cy="102960"/>
                    <a:chOff x="3999240" y="1543320"/>
                    <a:chExt cx="1800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24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11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7880" y="1543320"/>
                    <a:ext cx="204480" cy="102960"/>
                    <a:chOff x="3647880" y="1543320"/>
                    <a:chExt cx="20448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7880" y="1543320"/>
                      <a:ext cx="204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6600" y="1560960"/>
                      <a:ext cx="165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8920" y="1543320"/>
                    <a:ext cx="199440" cy="102960"/>
                    <a:chOff x="3328920" y="1543320"/>
                    <a:chExt cx="1994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8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440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7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6800" y="1543320"/>
                    <a:ext cx="184680" cy="102960"/>
                    <a:chOff x="3016800" y="1543320"/>
                    <a:chExt cx="1846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680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336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7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9280" y="1543320"/>
                    <a:ext cx="178200" cy="102960"/>
                    <a:chOff x="2699280" y="1543320"/>
                    <a:chExt cx="1782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9280" y="1543320"/>
                      <a:ext cx="178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296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0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0880" y="1543320"/>
                    <a:ext cx="189720" cy="102960"/>
                    <a:chOff x="2360880" y="1543320"/>
                    <a:chExt cx="1897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0880" y="1543320"/>
                      <a:ext cx="189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7800" y="1560960"/>
                      <a:ext cx="1540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27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3"/>
          <p:cNvSpPr/>
          <p:nvPr/>
        </p:nvSpPr>
        <p:spPr>
          <a:xfrm>
            <a:off x="34146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104"/>
          <p:cNvSpPr/>
          <p:nvPr/>
        </p:nvSpPr>
        <p:spPr>
          <a:xfrm>
            <a:off x="24145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2"/>
          <p:cNvPicPr/>
          <p:nvPr/>
        </p:nvPicPr>
        <p:blipFill>
          <a:blip r:embed="rId16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3"/>
          <p:cNvPicPr/>
          <p:nvPr/>
        </p:nvPicPr>
        <p:blipFill>
          <a:blip r:embed="rId17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" descr="D:\GIÁO ÁN 1 2020-2021\HÌNH SOẠN GIÁO ÁN\Học hát\Xuc xac xúc xe\4.png"/>
          <p:cNvPicPr/>
          <p:nvPr/>
        </p:nvPicPr>
        <p:blipFill>
          <a:blip r:embed="rId18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3" descr="D:\GIÁO ÁN 1 2020-2021\HÌNH SOẠN GIÁO ÁN\Học hát\Xuc xac xúc xe\2.png"/>
          <p:cNvPicPr/>
          <p:nvPr/>
        </p:nvPicPr>
        <p:blipFill>
          <a:blip r:embed="rId19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50197" y="408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077304" y="2057400"/>
            <a:ext cx="8276390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VẬN ĐỘNG CƠ </a:t>
            </a: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0052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986600" y="49291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2914560" y="21891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377208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6700680" y="21747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755820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914400" y="35463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343480" y="361800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8652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43120" y="5008680"/>
            <a:ext cx="653760" cy="42516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843520" y="49942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0408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31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832040" y="64245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4772160" y="644040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546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52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TO – NHỎ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486080" y="1857240"/>
            <a:ext cx="428400" cy="422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201240" y="1785960"/>
            <a:ext cx="531720" cy="64296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8986680" y="3143160"/>
            <a:ext cx="581040" cy="74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058320" y="4643280"/>
            <a:ext cx="428760" cy="422280"/>
          </a:xfrm>
          <a:prstGeom prst="rect">
            <a:avLst/>
          </a:prstGeom>
          <a:ln w="0">
            <a:noFill/>
          </a:ln>
        </p:spPr>
      </p:pic>
      <p:pic>
        <p:nvPicPr>
          <p:cNvPr id="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7099</TotalTime>
  <Words>100</Words>
  <Application>Microsoft Office PowerPoint</Application>
  <PresentationFormat>Custom</PresentationFormat>
  <Paragraphs>27</Paragraphs>
  <Slides>14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600</cp:revision>
  <dcterms:created xsi:type="dcterms:W3CDTF">2010-04-30T20:19:48Z</dcterms:created>
  <dcterms:modified xsi:type="dcterms:W3CDTF">2021-09-02T13:05:18Z</dcterms:modified>
  <dc:language>en-US</dc:language>
</cp:coreProperties>
</file>