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3" r:id="rId14"/>
    <p:sldId id="275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36" y="6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3.gif"/><Relationship Id="rId4" Type="http://schemas.openxmlformats.org/officeDocument/2006/relationships/image" Target="../media/image12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jpe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gif"/><Relationship Id="rId5" Type="http://schemas.openxmlformats.org/officeDocument/2006/relationships/image" Target="../media/image3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6828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7540</TotalTime>
  <Words>120</Words>
  <Application>Microsoft Office PowerPoint</Application>
  <PresentationFormat>Custom</PresentationFormat>
  <Paragraphs>28</Paragraphs>
  <Slides>14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642</cp:revision>
  <dcterms:created xsi:type="dcterms:W3CDTF">2010-04-30T20:19:48Z</dcterms:created>
  <dcterms:modified xsi:type="dcterms:W3CDTF">2024-04-21T14:00:59Z</dcterms:modified>
  <dc:language>en-US</dc:language>
</cp:coreProperties>
</file>