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7" r:id="rId4"/>
    <p:sldId id="265" r:id="rId5"/>
    <p:sldId id="270" r:id="rId6"/>
    <p:sldId id="271" r:id="rId7"/>
    <p:sldId id="266" r:id="rId8"/>
    <p:sldId id="272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4"/>
            <a:ext cx="8305800" cy="1752600"/>
          </a:xfrm>
        </p:spPr>
        <p:txBody>
          <a:bodyPr>
            <a:noAutofit/>
          </a:bodyPr>
          <a:lstStyle/>
          <a:p>
            <a:r>
              <a:rPr lang="en-US" sz="4800">
                <a:solidFill>
                  <a:srgbClr val="0000FF"/>
                </a:solidFill>
                <a:latin typeface="HP-087" pitchFamily="34" charset="0"/>
              </a:rPr>
              <a:t>Em giữ sạch đôi tay</a:t>
            </a:r>
            <a:endParaRPr lang="vi-VN" sz="4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1</a:t>
            </a: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85335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609" y="1676400"/>
            <a:ext cx="5867400" cy="1790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0945" y="3962400"/>
            <a:ext cx="835998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 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 sao cần giữ sạch đôi tay? Nếu không giữ sạch </a:t>
            </a:r>
          </a:p>
          <a:p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đôi tay thì điều gì sẽ xảy ra ? </a:t>
            </a:r>
          </a:p>
        </p:txBody>
      </p:sp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4576325"/>
            <a:ext cx="5989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 </a:t>
            </a:r>
            <a:r>
              <a:rPr lang="en-US" sz="3200">
                <a:solidFill>
                  <a:srgbClr val="0000FF"/>
                </a:solidFill>
              </a:rPr>
              <a:t>Em giữ sạch đôi tay như thế nào ?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29"/>
          <a:stretch/>
        </p:blipFill>
        <p:spPr bwMode="auto">
          <a:xfrm>
            <a:off x="2362199" y="1292623"/>
            <a:ext cx="4110261" cy="3283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895600"/>
            <a:ext cx="5738851" cy="1698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7177" y="1600200"/>
            <a:ext cx="89730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 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 bạn nào dưới đây đã biết giữ vệ sinh đôi tay?</a:t>
            </a:r>
          </a:p>
        </p:txBody>
      </p:sp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971800"/>
            <a:ext cx="748145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7177" y="1219200"/>
            <a:ext cx="801373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 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 động nào nên làm, hành động nào không </a:t>
            </a:r>
          </a:p>
          <a:p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nên làm để giữ sạch đôi tay? Vì sao ?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1815" y="1274617"/>
            <a:ext cx="86821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 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 hãy chia sẻ với bạn cách em giữ vệ sinh đôi tay.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7" y="1219200"/>
            <a:ext cx="48782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 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 sẽ khuyên bạn điều gì ?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5" t="9255"/>
          <a:stretch/>
        </p:blipFill>
        <p:spPr bwMode="auto">
          <a:xfrm>
            <a:off x="4724400" y="1803975"/>
            <a:ext cx="3335498" cy="264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rapezoid 2"/>
          <p:cNvSpPr/>
          <p:nvPr/>
        </p:nvSpPr>
        <p:spPr>
          <a:xfrm>
            <a:off x="4114800" y="3810000"/>
            <a:ext cx="1295400" cy="762000"/>
          </a:xfrm>
          <a:prstGeom prst="trapezoi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7" y="1219200"/>
            <a:ext cx="66709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 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 luôn giữ đôi tay sạch sẽ hàng ngày.</a:t>
            </a:r>
          </a:p>
        </p:txBody>
      </p:sp>
      <p:sp>
        <p:nvSpPr>
          <p:cNvPr id="3" name="Rectangle 2"/>
          <p:cNvSpPr/>
          <p:nvPr/>
        </p:nvSpPr>
        <p:spPr>
          <a:xfrm>
            <a:off x="5105400" y="2895600"/>
            <a:ext cx="3657600" cy="3276600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246902" y="3352799"/>
            <a:ext cx="3642536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 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 búp hoa nhỏ</a:t>
            </a:r>
          </a:p>
          <a:p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Đôi bàn tay xinh</a:t>
            </a:r>
          </a:p>
          <a:p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Chăm rửa sạch sẽ</a:t>
            </a:r>
          </a:p>
          <a:p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Tay thơm, trắng tinh.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/>
        </p:blipFill>
        <p:spPr bwMode="auto">
          <a:xfrm>
            <a:off x="1226129" y="3220848"/>
            <a:ext cx="2514600" cy="208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352800" y="2562225"/>
            <a:ext cx="3733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Chóc thÇy c«, c¸c con cïng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gia </a:t>
            </a:r>
            <a:r>
              <a:rPr lang="en-US" sz="360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4400" b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m·i m·i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h¹nh phóc !</a:t>
            </a:r>
          </a:p>
        </p:txBody>
      </p:sp>
    </p:spTree>
    <p:extLst>
      <p:ext uri="{BB962C8B-B14F-4D97-AF65-F5344CB8AC3E}">
        <p14:creationId xmlns:p14="http://schemas.microsoft.com/office/powerpoint/2010/main" val="199636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156</Words>
  <Application>Microsoft Office PowerPoint</Application>
  <PresentationFormat>On-screen Show (4:3)</PresentationFormat>
  <Paragraphs>25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.VnAvant</vt:lpstr>
      <vt:lpstr>.VnUniverse</vt:lpstr>
      <vt:lpstr>Arial</vt:lpstr>
      <vt:lpstr>Calibri</vt:lpstr>
      <vt:lpstr>HP001 TD 4H</vt:lpstr>
      <vt:lpstr>HP-087</vt:lpstr>
      <vt:lpstr>HP-089</vt:lpstr>
      <vt:lpstr>Times New Roman</vt:lpstr>
      <vt:lpstr>Office Theme</vt:lpstr>
      <vt:lpstr>PowerPoint Presentation</vt:lpstr>
      <vt:lpstr>Khám phá</vt:lpstr>
      <vt:lpstr>Khám phá</vt:lpstr>
      <vt:lpstr>Luyện tập</vt:lpstr>
      <vt:lpstr>Luyện tập</vt:lpstr>
      <vt:lpstr>Luyện tập</vt:lpstr>
      <vt:lpstr>Vận dụng</vt:lpstr>
      <vt:lpstr>Vận dụng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Admin</cp:lastModifiedBy>
  <cp:revision>12</cp:revision>
  <dcterms:created xsi:type="dcterms:W3CDTF">2006-08-16T00:00:00Z</dcterms:created>
  <dcterms:modified xsi:type="dcterms:W3CDTF">2024-09-22T15:44:58Z</dcterms:modified>
</cp:coreProperties>
</file>