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4660"/>
  </p:normalViewPr>
  <p:slideViewPr>
    <p:cSldViewPr>
      <p:cViewPr varScale="1">
        <p:scale>
          <a:sx n="83" d="100"/>
          <a:sy n="83" d="100"/>
        </p:scale>
        <p:origin x="1317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D4767-5FED-4CBB-A5C5-779D329AC89B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19421-AAD6-4E12-8448-8CF4A1927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GIỚI THIỆU, TRỜ CHƠI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BB509-B106-4A1B-8F99-37CA4A4122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3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media1.m4a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B9849-9A1C-5FAD-E044-FB83A097B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>
            <a:extLst>
              <a:ext uri="{FF2B5EF4-FFF2-40B4-BE49-F238E27FC236}">
                <a16:creationId xmlns:a16="http://schemas.microsoft.com/office/drawing/2014/main" id="{B962F6E9-7195-CB66-819C-F4B99E11E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89199" y="4590859"/>
            <a:ext cx="2136320" cy="214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>
            <a:extLst>
              <a:ext uri="{FF2B5EF4-FFF2-40B4-BE49-F238E27FC236}">
                <a16:creationId xmlns:a16="http://schemas.microsoft.com/office/drawing/2014/main" id="{9BF2AAE3-02AB-E73A-8C33-258BEB469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7" y="5021403"/>
            <a:ext cx="1700109" cy="167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>
            <a:extLst>
              <a:ext uri="{FF2B5EF4-FFF2-40B4-BE49-F238E27FC236}">
                <a16:creationId xmlns:a16="http://schemas.microsoft.com/office/drawing/2014/main" id="{DE08267F-BA45-2651-F7F9-B4BABF1B75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63" y="5916226"/>
            <a:ext cx="742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>
            <a:extLst>
              <a:ext uri="{FF2B5EF4-FFF2-40B4-BE49-F238E27FC236}">
                <a16:creationId xmlns:a16="http://schemas.microsoft.com/office/drawing/2014/main" id="{86A4F0BF-5BB5-F00A-FC1E-4FAD0CBE9D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63" y="5916226"/>
            <a:ext cx="742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>
            <a:extLst>
              <a:ext uri="{FF2B5EF4-FFF2-40B4-BE49-F238E27FC236}">
                <a16:creationId xmlns:a16="http://schemas.microsoft.com/office/drawing/2014/main" id="{DE629C2A-72F6-5BE7-0533-F2D03863D9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08" y="5871360"/>
            <a:ext cx="742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>
            <a:extLst>
              <a:ext uri="{FF2B5EF4-FFF2-40B4-BE49-F238E27FC236}">
                <a16:creationId xmlns:a16="http://schemas.microsoft.com/office/drawing/2014/main" id="{2C45F831-1B68-3852-BFB6-AD0E9618D7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91" y="5860768"/>
            <a:ext cx="742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>
            <a:extLst>
              <a:ext uri="{FF2B5EF4-FFF2-40B4-BE49-F238E27FC236}">
                <a16:creationId xmlns:a16="http://schemas.microsoft.com/office/drawing/2014/main" id="{7136617D-48D7-C021-6CEE-E5A3AB157C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563" y="5916226"/>
            <a:ext cx="742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>
            <a:extLst>
              <a:ext uri="{FF2B5EF4-FFF2-40B4-BE49-F238E27FC236}">
                <a16:creationId xmlns:a16="http://schemas.microsoft.com/office/drawing/2014/main" id="{F9A8FE31-44C9-ADF5-3E31-77C5FDBA1F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13" y="5916226"/>
            <a:ext cx="742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>
            <a:extLst>
              <a:ext uri="{FF2B5EF4-FFF2-40B4-BE49-F238E27FC236}">
                <a16:creationId xmlns:a16="http://schemas.microsoft.com/office/drawing/2014/main" id="{2FF8CD55-C290-C8B4-401E-8FC0016DF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77" y="695603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>
            <a:extLst>
              <a:ext uri="{FF2B5EF4-FFF2-40B4-BE49-F238E27FC236}">
                <a16:creationId xmlns:a16="http://schemas.microsoft.com/office/drawing/2014/main" id="{B6778A16-1DFD-5069-AE3F-D0322FE331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12" y="212179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>
            <a:extLst>
              <a:ext uri="{FF2B5EF4-FFF2-40B4-BE49-F238E27FC236}">
                <a16:creationId xmlns:a16="http://schemas.microsoft.com/office/drawing/2014/main" id="{821E7307-E335-208A-5D92-79E54C847D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89" y="741533"/>
            <a:ext cx="585788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>
            <a:extLst>
              <a:ext uri="{FF2B5EF4-FFF2-40B4-BE49-F238E27FC236}">
                <a16:creationId xmlns:a16="http://schemas.microsoft.com/office/drawing/2014/main" id="{E330317F-2C19-D3D4-DAC5-F21CFD60B8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664" y="1218479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>
            <a:extLst>
              <a:ext uri="{FF2B5EF4-FFF2-40B4-BE49-F238E27FC236}">
                <a16:creationId xmlns:a16="http://schemas.microsoft.com/office/drawing/2014/main" id="{D9A26516-D2F8-0F44-E1C6-3F69284F17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89" y="1312196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>
            <a:extLst>
              <a:ext uri="{FF2B5EF4-FFF2-40B4-BE49-F238E27FC236}">
                <a16:creationId xmlns:a16="http://schemas.microsoft.com/office/drawing/2014/main" id="{3BB70954-6B33-C38C-4C03-A437335A19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6" y="1130279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>
            <a:extLst>
              <a:ext uri="{FF2B5EF4-FFF2-40B4-BE49-F238E27FC236}">
                <a16:creationId xmlns:a16="http://schemas.microsoft.com/office/drawing/2014/main" id="{FE8CB5E1-B387-F396-21A8-8B0F7B9165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6" y="192481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>
            <a:extLst>
              <a:ext uri="{FF2B5EF4-FFF2-40B4-BE49-F238E27FC236}">
                <a16:creationId xmlns:a16="http://schemas.microsoft.com/office/drawing/2014/main" id="{2C278EC1-8FB5-31E5-2760-F67450432B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1" y="616909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>
            <a:extLst>
              <a:ext uri="{FF2B5EF4-FFF2-40B4-BE49-F238E27FC236}">
                <a16:creationId xmlns:a16="http://schemas.microsoft.com/office/drawing/2014/main" id="{34CC5E89-FA66-D413-6549-713EBF4C91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2" y="960085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32" descr="butterflies_flowers_md_clr">
            <a:extLst>
              <a:ext uri="{FF2B5EF4-FFF2-40B4-BE49-F238E27FC236}">
                <a16:creationId xmlns:a16="http://schemas.microsoft.com/office/drawing/2014/main" id="{7FB85997-8313-256E-1734-FAEFB3730A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53" y="5569242"/>
            <a:ext cx="1366724" cy="131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>
            <a:extLst>
              <a:ext uri="{FF2B5EF4-FFF2-40B4-BE49-F238E27FC236}">
                <a16:creationId xmlns:a16="http://schemas.microsoft.com/office/drawing/2014/main" id="{85CB4491-043E-9972-D7B6-21B3736815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2291948" y="5972724"/>
            <a:ext cx="72747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>
            <a:extLst>
              <a:ext uri="{FF2B5EF4-FFF2-40B4-BE49-F238E27FC236}">
                <a16:creationId xmlns:a16="http://schemas.microsoft.com/office/drawing/2014/main" id="{FFC8D3D0-30FB-5713-9455-05B717438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274425" y="5917765"/>
            <a:ext cx="72747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>
            <a:extLst>
              <a:ext uri="{FF2B5EF4-FFF2-40B4-BE49-F238E27FC236}">
                <a16:creationId xmlns:a16="http://schemas.microsoft.com/office/drawing/2014/main" id="{0A2AA532-2C0F-34B9-1528-BC663E5B5C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6067366" y="6006068"/>
            <a:ext cx="72747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>
            <a:extLst>
              <a:ext uri="{FF2B5EF4-FFF2-40B4-BE49-F238E27FC236}">
                <a16:creationId xmlns:a16="http://schemas.microsoft.com/office/drawing/2014/main" id="{05F6C39D-64E3-0946-2369-E372AE17DF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93" y="397036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75ADCD-35B6-9BCC-F30F-B5696212778B}"/>
              </a:ext>
            </a:extLst>
          </p:cNvPr>
          <p:cNvSpPr txBox="1"/>
          <p:nvPr/>
        </p:nvSpPr>
        <p:spPr>
          <a:xfrm>
            <a:off x="2302309" y="3716793"/>
            <a:ext cx="470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Hồng Năm</a:t>
            </a:r>
            <a:endParaRPr lang="en-US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687002FF-166D-6C22-A891-01981F837657}"/>
              </a:ext>
            </a:extLst>
          </p:cNvPr>
          <p:cNvGrpSpPr>
            <a:grpSpLocks/>
          </p:cNvGrpSpPr>
          <p:nvPr/>
        </p:nvGrpSpPr>
        <p:grpSpPr bwMode="auto">
          <a:xfrm>
            <a:off x="31060" y="76200"/>
            <a:ext cx="9144000" cy="6781800"/>
            <a:chOff x="0" y="0"/>
            <a:chExt cx="5760" cy="4320"/>
          </a:xfrm>
        </p:grpSpPr>
        <p:pic>
          <p:nvPicPr>
            <p:cNvPr id="28" name="Picture 5" descr="snowcones">
              <a:extLst>
                <a:ext uri="{FF2B5EF4-FFF2-40B4-BE49-F238E27FC236}">
                  <a16:creationId xmlns:a16="http://schemas.microsoft.com/office/drawing/2014/main" id="{120FE71B-6CB3-5843-3E34-0C110A1DF92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 descr="snowcones">
              <a:extLst>
                <a:ext uri="{FF2B5EF4-FFF2-40B4-BE49-F238E27FC236}">
                  <a16:creationId xmlns:a16="http://schemas.microsoft.com/office/drawing/2014/main" id="{29EFEE0E-CA74-1A99-9803-C771F344BC7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" descr="snowcones">
              <a:extLst>
                <a:ext uri="{FF2B5EF4-FFF2-40B4-BE49-F238E27FC236}">
                  <a16:creationId xmlns:a16="http://schemas.microsoft.com/office/drawing/2014/main" id="{B0244824-3818-D49D-3751-6D30B09A1CE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12" y="2112"/>
              <a:ext cx="43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" descr="snowcones">
              <a:extLst>
                <a:ext uri="{FF2B5EF4-FFF2-40B4-BE49-F238E27FC236}">
                  <a16:creationId xmlns:a16="http://schemas.microsoft.com/office/drawing/2014/main" id="{56263A46-300E-7BF3-3BF0-ECB0EE01FD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36"/>
              <a:ext cx="432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0413385-864C-6B11-B21D-23345A458439}"/>
              </a:ext>
            </a:extLst>
          </p:cNvPr>
          <p:cNvSpPr/>
          <p:nvPr/>
        </p:nvSpPr>
        <p:spPr>
          <a:xfrm>
            <a:off x="2585187" y="578386"/>
            <a:ext cx="4207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vi-VN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D9ACFF-FCCF-7733-0DFD-3F8F6DA9A158}"/>
              </a:ext>
            </a:extLst>
          </p:cNvPr>
          <p:cNvSpPr/>
          <p:nvPr/>
        </p:nvSpPr>
        <p:spPr>
          <a:xfrm>
            <a:off x="183461" y="1964825"/>
            <a:ext cx="891262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2700" b="1" dirty="0" err="1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2700" b="1" dirty="0">
              <a:solidFill>
                <a:srgbClr val="00B05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1A5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            BÀI </a:t>
            </a:r>
            <a:r>
              <a:rPr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DẠY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en-US" altLang="ko-KR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phạm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vi 10(</a:t>
            </a:r>
            <a:r>
              <a:rPr lang="en-US" altLang="ko-KR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1)</a:t>
            </a:r>
            <a:endParaRPr lang="en-US" altLang="ko-KR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altLang="ko-K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</a:t>
            </a:r>
            <a:endParaRPr lang="en-US" altLang="ko-K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457B9E4-6EDE-EFED-EB93-BAF72345484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72500" y="5429250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360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1"/>
    </mc:Choice>
    <mc:Fallback xmlns="">
      <p:transition spd="slow" advTm="3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39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840574" cy="364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685800"/>
            <a:ext cx="53340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Bớt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1905000"/>
            <a:ext cx="1028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57401" y="2286000"/>
            <a:ext cx="2819399" cy="1061197"/>
          </a:xfrm>
          <a:prstGeom prst="wedgeRoundRectCallout">
            <a:avLst>
              <a:gd name="adj1" fmla="val 60571"/>
              <a:gd name="adj2" fmla="val 28257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Bớt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95298" y="5083033"/>
            <a:ext cx="8222075" cy="1523331"/>
            <a:chOff x="495298" y="5083033"/>
            <a:chExt cx="8222075" cy="1523331"/>
          </a:xfrm>
        </p:grpSpPr>
        <p:grpSp>
          <p:nvGrpSpPr>
            <p:cNvPr id="11" name="Group 10"/>
            <p:cNvGrpSpPr/>
            <p:nvPr/>
          </p:nvGrpSpPr>
          <p:grpSpPr>
            <a:xfrm>
              <a:off x="495298" y="5083033"/>
              <a:ext cx="8222075" cy="1523331"/>
              <a:chOff x="495298" y="5083033"/>
              <a:chExt cx="8222075" cy="1523331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95298" y="5083033"/>
                <a:ext cx="8222075" cy="1523331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742950" y="5483940"/>
                <a:ext cx="4591050" cy="76446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93923" y="5579190"/>
              <a:ext cx="4046663" cy="590550"/>
              <a:chOff x="993924" y="5579190"/>
              <a:chExt cx="3395332" cy="495498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924" y="5579190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1625" y="5579190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866" y="5579388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2539" y="5579190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0240" y="5579190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3481" y="5579388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cxnSp>
        <p:nvCxnSpPr>
          <p:cNvPr id="20" name="Straight Connector 19"/>
          <p:cNvCxnSpPr/>
          <p:nvPr/>
        </p:nvCxnSpPr>
        <p:spPr>
          <a:xfrm>
            <a:off x="4502568" y="5538482"/>
            <a:ext cx="526632" cy="668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6073187" y="5016119"/>
            <a:ext cx="1851613" cy="77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– 1 = 5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584208" y="5465885"/>
            <a:ext cx="2846093" cy="77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5</a:t>
            </a:r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597856" y="5916304"/>
            <a:ext cx="2846093" cy="77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" y="1676400"/>
            <a:ext cx="618957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5036023" y="3088900"/>
            <a:ext cx="2819399" cy="1061197"/>
          </a:xfrm>
          <a:prstGeom prst="wedgeRoundRectCallout">
            <a:avLst>
              <a:gd name="adj1" fmla="val -64318"/>
              <a:gd name="adj2" fmla="val 26970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Bay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3000" y="4439503"/>
            <a:ext cx="3581400" cy="139396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791200" y="4483244"/>
            <a:ext cx="1851613" cy="77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– 2 = 3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34000" y="5016644"/>
            <a:ext cx="2846093" cy="77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3</a:t>
            </a:r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4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03715" y="17526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444391" y="18803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7391" y="18923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47721"/>
            <a:ext cx="3575713" cy="3017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2590800"/>
            <a:ext cx="570716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bưởi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94665" y="3449472"/>
            <a:ext cx="3737781" cy="91553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–       = </a:t>
            </a:r>
            <a:endParaRPr lang="vi-VN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72364" y="3612108"/>
            <a:ext cx="5334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37799" y="3603888"/>
            <a:ext cx="5334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35191" y="3603888"/>
            <a:ext cx="5334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2400" y="4419600"/>
            <a:ext cx="570716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nở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94665" y="5280288"/>
            <a:ext cx="3737781" cy="91553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–       = </a:t>
            </a:r>
            <a:endParaRPr lang="vi-VN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81269" y="5442924"/>
            <a:ext cx="624495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37799" y="5434704"/>
            <a:ext cx="5334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35191" y="5434704"/>
            <a:ext cx="5334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21" y="4495800"/>
            <a:ext cx="3067050" cy="2247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39"/>
          <p:cNvSpPr txBox="1"/>
          <p:nvPr/>
        </p:nvSpPr>
        <p:spPr>
          <a:xfrm>
            <a:off x="2825088" y="3650777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39"/>
          <p:cNvSpPr txBox="1"/>
          <p:nvPr/>
        </p:nvSpPr>
        <p:spPr>
          <a:xfrm>
            <a:off x="4120238" y="3663851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39"/>
          <p:cNvSpPr txBox="1"/>
          <p:nvPr/>
        </p:nvSpPr>
        <p:spPr>
          <a:xfrm>
            <a:off x="2829432" y="550749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39"/>
          <p:cNvSpPr txBox="1"/>
          <p:nvPr/>
        </p:nvSpPr>
        <p:spPr>
          <a:xfrm>
            <a:off x="4141160" y="5511136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3" grpId="0" animBg="1"/>
      <p:bldP spid="14" grpId="0" animBg="1"/>
      <p:bldP spid="15" grpId="0" animBg="1"/>
      <p:bldP spid="16" grpId="0" animBg="1"/>
      <p:bldP spid="21" grpId="0"/>
      <p:bldP spid="22" grpId="0" animBg="1"/>
      <p:bldP spid="23" grpId="0" animBg="1"/>
      <p:bldP spid="24" grpId="0" animBg="1"/>
      <p:bldP spid="25" grpId="0" animBg="1"/>
      <p:bldP spid="18" grpId="0" animBg="1"/>
      <p:bldP spid="19" grpId="0" animBg="1"/>
      <p:bldP spid="20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4572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849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391" y="5969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grpSp>
        <p:nvGrpSpPr>
          <p:cNvPr id="2048" name="Group 2047"/>
          <p:cNvGrpSpPr/>
          <p:nvPr/>
        </p:nvGrpSpPr>
        <p:grpSpPr>
          <a:xfrm>
            <a:off x="762000" y="3728682"/>
            <a:ext cx="4572000" cy="685800"/>
            <a:chOff x="762000" y="3728682"/>
            <a:chExt cx="4572000" cy="685800"/>
          </a:xfrm>
        </p:grpSpPr>
        <p:sp>
          <p:nvSpPr>
            <p:cNvPr id="15" name="Rounded Rectangle 14"/>
            <p:cNvSpPr/>
            <p:nvPr/>
          </p:nvSpPr>
          <p:spPr>
            <a:xfrm>
              <a:off x="762000" y="3728682"/>
              <a:ext cx="4572000" cy="68580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Oval 7"/>
            <p:cNvSpPr/>
            <p:nvPr/>
          </p:nvSpPr>
          <p:spPr>
            <a:xfrm>
              <a:off x="892492" y="3881918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Oval 23"/>
            <p:cNvSpPr/>
            <p:nvPr/>
          </p:nvSpPr>
          <p:spPr>
            <a:xfrm>
              <a:off x="1371600" y="3881918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Oval 24"/>
            <p:cNvSpPr/>
            <p:nvPr/>
          </p:nvSpPr>
          <p:spPr>
            <a:xfrm>
              <a:off x="1828800" y="3881918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Oval 26"/>
            <p:cNvSpPr/>
            <p:nvPr/>
          </p:nvSpPr>
          <p:spPr>
            <a:xfrm>
              <a:off x="2286000" y="3874092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Oval 27"/>
            <p:cNvSpPr/>
            <p:nvPr/>
          </p:nvSpPr>
          <p:spPr>
            <a:xfrm>
              <a:off x="2743200" y="3874092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Oval 29"/>
            <p:cNvSpPr/>
            <p:nvPr/>
          </p:nvSpPr>
          <p:spPr>
            <a:xfrm>
              <a:off x="3200400" y="3881918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/>
            <p:cNvSpPr/>
            <p:nvPr/>
          </p:nvSpPr>
          <p:spPr>
            <a:xfrm>
              <a:off x="3657600" y="3881918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Oval 35"/>
            <p:cNvSpPr/>
            <p:nvPr/>
          </p:nvSpPr>
          <p:spPr>
            <a:xfrm>
              <a:off x="4114800" y="3874091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2000" y="1761699"/>
            <a:ext cx="4572000" cy="685800"/>
            <a:chOff x="762000" y="1761699"/>
            <a:chExt cx="4572000" cy="685800"/>
          </a:xfrm>
        </p:grpSpPr>
        <p:sp>
          <p:nvSpPr>
            <p:cNvPr id="7" name="Rounded Rectangle 6"/>
            <p:cNvSpPr/>
            <p:nvPr/>
          </p:nvSpPr>
          <p:spPr>
            <a:xfrm>
              <a:off x="762000" y="1761699"/>
              <a:ext cx="4572000" cy="68580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Oval 39"/>
            <p:cNvSpPr/>
            <p:nvPr/>
          </p:nvSpPr>
          <p:spPr>
            <a:xfrm>
              <a:off x="892492" y="1922695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Oval 40"/>
            <p:cNvSpPr/>
            <p:nvPr/>
          </p:nvSpPr>
          <p:spPr>
            <a:xfrm>
              <a:off x="1371600" y="1922695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/>
            <p:cNvSpPr/>
            <p:nvPr/>
          </p:nvSpPr>
          <p:spPr>
            <a:xfrm>
              <a:off x="1828800" y="1922695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0" y="1914869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Oval 43"/>
            <p:cNvSpPr/>
            <p:nvPr/>
          </p:nvSpPr>
          <p:spPr>
            <a:xfrm>
              <a:off x="2743200" y="1914869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Oval 44"/>
            <p:cNvSpPr/>
            <p:nvPr/>
          </p:nvSpPr>
          <p:spPr>
            <a:xfrm>
              <a:off x="3200400" y="1922695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/>
            <p:cNvSpPr/>
            <p:nvPr/>
          </p:nvSpPr>
          <p:spPr>
            <a:xfrm>
              <a:off x="3657600" y="1922695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762000" y="2743200"/>
            <a:ext cx="4572000" cy="685800"/>
            <a:chOff x="762000" y="2743200"/>
            <a:chExt cx="4572000" cy="685800"/>
          </a:xfrm>
        </p:grpSpPr>
        <p:sp>
          <p:nvSpPr>
            <p:cNvPr id="11" name="Rounded Rectangle 10"/>
            <p:cNvSpPr/>
            <p:nvPr/>
          </p:nvSpPr>
          <p:spPr>
            <a:xfrm>
              <a:off x="762000" y="2743200"/>
              <a:ext cx="4572000" cy="68580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Oval 48"/>
            <p:cNvSpPr/>
            <p:nvPr/>
          </p:nvSpPr>
          <p:spPr>
            <a:xfrm>
              <a:off x="892492" y="2904196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Oval 49"/>
            <p:cNvSpPr/>
            <p:nvPr/>
          </p:nvSpPr>
          <p:spPr>
            <a:xfrm>
              <a:off x="1371600" y="2904196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/>
            <p:cNvSpPr/>
            <p:nvPr/>
          </p:nvSpPr>
          <p:spPr>
            <a:xfrm>
              <a:off x="1828800" y="2904196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/>
            <p:cNvSpPr/>
            <p:nvPr/>
          </p:nvSpPr>
          <p:spPr>
            <a:xfrm>
              <a:off x="2286000" y="2896370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/>
            <p:cNvSpPr/>
            <p:nvPr/>
          </p:nvSpPr>
          <p:spPr>
            <a:xfrm>
              <a:off x="2743200" y="2896370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/>
            <p:cNvSpPr/>
            <p:nvPr/>
          </p:nvSpPr>
          <p:spPr>
            <a:xfrm>
              <a:off x="3200400" y="2904196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/>
            <p:cNvSpPr/>
            <p:nvPr/>
          </p:nvSpPr>
          <p:spPr>
            <a:xfrm>
              <a:off x="3657600" y="2904196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762000" y="4710183"/>
            <a:ext cx="4572000" cy="685800"/>
            <a:chOff x="762000" y="4710183"/>
            <a:chExt cx="4572000" cy="685800"/>
          </a:xfrm>
        </p:grpSpPr>
        <p:sp>
          <p:nvSpPr>
            <p:cNvPr id="19" name="Rounded Rectangle 18"/>
            <p:cNvSpPr/>
            <p:nvPr/>
          </p:nvSpPr>
          <p:spPr>
            <a:xfrm>
              <a:off x="762000" y="4710183"/>
              <a:ext cx="4572000" cy="68580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/>
            <p:cNvSpPr/>
            <p:nvPr/>
          </p:nvSpPr>
          <p:spPr>
            <a:xfrm>
              <a:off x="892492" y="4871179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/>
            <p:cNvSpPr/>
            <p:nvPr/>
          </p:nvSpPr>
          <p:spPr>
            <a:xfrm>
              <a:off x="1371600" y="4871179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Oval 59"/>
            <p:cNvSpPr/>
            <p:nvPr/>
          </p:nvSpPr>
          <p:spPr>
            <a:xfrm>
              <a:off x="1828800" y="4871179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Oval 60"/>
            <p:cNvSpPr/>
            <p:nvPr/>
          </p:nvSpPr>
          <p:spPr>
            <a:xfrm>
              <a:off x="2286000" y="4863353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Oval 61"/>
            <p:cNvSpPr/>
            <p:nvPr/>
          </p:nvSpPr>
          <p:spPr>
            <a:xfrm>
              <a:off x="2743200" y="4863353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Oval 62"/>
            <p:cNvSpPr/>
            <p:nvPr/>
          </p:nvSpPr>
          <p:spPr>
            <a:xfrm>
              <a:off x="3200400" y="4871179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762000" y="5695665"/>
            <a:ext cx="4572000" cy="685800"/>
            <a:chOff x="762000" y="5695665"/>
            <a:chExt cx="4572000" cy="685800"/>
          </a:xfrm>
        </p:grpSpPr>
        <p:sp>
          <p:nvSpPr>
            <p:cNvPr id="21" name="Rounded Rectangle 20"/>
            <p:cNvSpPr/>
            <p:nvPr/>
          </p:nvSpPr>
          <p:spPr>
            <a:xfrm>
              <a:off x="762000" y="5695665"/>
              <a:ext cx="4572000" cy="68580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Oval 66"/>
            <p:cNvSpPr/>
            <p:nvPr/>
          </p:nvSpPr>
          <p:spPr>
            <a:xfrm>
              <a:off x="892492" y="5875227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Oval 67"/>
            <p:cNvSpPr/>
            <p:nvPr/>
          </p:nvSpPr>
          <p:spPr>
            <a:xfrm>
              <a:off x="1371600" y="5875227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Oval 68"/>
            <p:cNvSpPr/>
            <p:nvPr/>
          </p:nvSpPr>
          <p:spPr>
            <a:xfrm>
              <a:off x="1828800" y="5875227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Oval 69"/>
            <p:cNvSpPr/>
            <p:nvPr/>
          </p:nvSpPr>
          <p:spPr>
            <a:xfrm>
              <a:off x="2286000" y="5867401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/>
            <p:cNvSpPr/>
            <p:nvPr/>
          </p:nvSpPr>
          <p:spPr>
            <a:xfrm>
              <a:off x="2743200" y="5867401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/>
            <p:cNvSpPr/>
            <p:nvPr/>
          </p:nvSpPr>
          <p:spPr>
            <a:xfrm>
              <a:off x="3200400" y="5875227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/>
            <p:cNvSpPr/>
            <p:nvPr/>
          </p:nvSpPr>
          <p:spPr>
            <a:xfrm>
              <a:off x="3657600" y="5875227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/>
            <p:cNvSpPr/>
            <p:nvPr/>
          </p:nvSpPr>
          <p:spPr>
            <a:xfrm>
              <a:off x="4114800" y="5867400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Oval 75"/>
            <p:cNvSpPr/>
            <p:nvPr/>
          </p:nvSpPr>
          <p:spPr>
            <a:xfrm>
              <a:off x="4572000" y="5867400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2055" name="Straight Connector 2054"/>
          <p:cNvCxnSpPr/>
          <p:nvPr/>
        </p:nvCxnSpPr>
        <p:spPr>
          <a:xfrm>
            <a:off x="3175916" y="1833764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649509" y="182011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7" name="Group 2056"/>
          <p:cNvGrpSpPr/>
          <p:nvPr/>
        </p:nvGrpSpPr>
        <p:grpSpPr>
          <a:xfrm>
            <a:off x="6248400" y="1761699"/>
            <a:ext cx="2209800" cy="685800"/>
            <a:chOff x="6248400" y="1761699"/>
            <a:chExt cx="2209800" cy="685800"/>
          </a:xfrm>
        </p:grpSpPr>
        <p:sp>
          <p:nvSpPr>
            <p:cNvPr id="10" name="Rounded Rectangle 9"/>
            <p:cNvSpPr/>
            <p:nvPr/>
          </p:nvSpPr>
          <p:spPr>
            <a:xfrm>
              <a:off x="6248400" y="1761699"/>
              <a:ext cx="2209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7 – 2 = </a:t>
              </a:r>
              <a:endParaRPr lang="vi-VN" sz="3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7826992" y="1801247"/>
              <a:ext cx="5334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58" name="Group 2057"/>
          <p:cNvGrpSpPr/>
          <p:nvPr/>
        </p:nvGrpSpPr>
        <p:grpSpPr>
          <a:xfrm>
            <a:off x="6248400" y="2743200"/>
            <a:ext cx="2209800" cy="685800"/>
            <a:chOff x="6248400" y="2743200"/>
            <a:chExt cx="2209800" cy="685800"/>
          </a:xfrm>
        </p:grpSpPr>
        <p:sp>
          <p:nvSpPr>
            <p:cNvPr id="12" name="Rounded Rectangle 11"/>
            <p:cNvSpPr/>
            <p:nvPr/>
          </p:nvSpPr>
          <p:spPr>
            <a:xfrm>
              <a:off x="6248400" y="2743200"/>
              <a:ext cx="2209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7 –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5 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= 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7826992" y="2781352"/>
              <a:ext cx="5334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59" name="Group 2058"/>
          <p:cNvGrpSpPr/>
          <p:nvPr/>
        </p:nvGrpSpPr>
        <p:grpSpPr>
          <a:xfrm>
            <a:off x="6248400" y="3728682"/>
            <a:ext cx="2209800" cy="685800"/>
            <a:chOff x="6248400" y="3728682"/>
            <a:chExt cx="2209800" cy="685800"/>
          </a:xfrm>
        </p:grpSpPr>
        <p:sp>
          <p:nvSpPr>
            <p:cNvPr id="16" name="Rounded Rectangle 15"/>
            <p:cNvSpPr/>
            <p:nvPr/>
          </p:nvSpPr>
          <p:spPr>
            <a:xfrm>
              <a:off x="6248400" y="3728682"/>
              <a:ext cx="2209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8 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5 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= 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7848600" y="3769056"/>
              <a:ext cx="5334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60" name="Group 2059"/>
          <p:cNvGrpSpPr/>
          <p:nvPr/>
        </p:nvGrpSpPr>
        <p:grpSpPr>
          <a:xfrm>
            <a:off x="6248400" y="4710183"/>
            <a:ext cx="2209800" cy="685800"/>
            <a:chOff x="6248400" y="4710183"/>
            <a:chExt cx="2209800" cy="685800"/>
          </a:xfrm>
        </p:grpSpPr>
        <p:sp>
          <p:nvSpPr>
            <p:cNvPr id="20" name="Rounded Rectangle 19"/>
            <p:cNvSpPr/>
            <p:nvPr/>
          </p:nvSpPr>
          <p:spPr>
            <a:xfrm>
              <a:off x="6248400" y="4710183"/>
              <a:ext cx="2209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6 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4 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= 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848600" y="4749161"/>
              <a:ext cx="5334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61" name="Group 2060"/>
          <p:cNvGrpSpPr/>
          <p:nvPr/>
        </p:nvGrpSpPr>
        <p:grpSpPr>
          <a:xfrm>
            <a:off x="6248400" y="5695665"/>
            <a:ext cx="2209800" cy="685800"/>
            <a:chOff x="6248400" y="5695665"/>
            <a:chExt cx="2209800" cy="685800"/>
          </a:xfrm>
        </p:grpSpPr>
        <p:sp>
          <p:nvSpPr>
            <p:cNvPr id="22" name="Rounded Rectangle 21"/>
            <p:cNvSpPr/>
            <p:nvPr/>
          </p:nvSpPr>
          <p:spPr>
            <a:xfrm>
              <a:off x="6248400" y="5695665"/>
              <a:ext cx="2209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9 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4 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= 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7849170" y="5730450"/>
              <a:ext cx="5334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3" name="Straight Connector 92"/>
          <p:cNvCxnSpPr/>
          <p:nvPr/>
        </p:nvCxnSpPr>
        <p:spPr>
          <a:xfrm>
            <a:off x="2743200" y="281895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175849" y="2805308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649509" y="2793165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743200" y="380955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175849" y="3795908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649509" y="3783765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106709" y="3810000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828800" y="4799712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275097" y="4786064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735109" y="4773921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192309" y="480015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200400" y="5776664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646697" y="576301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106709" y="5750873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563909" y="5777108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858908" y="284669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291557" y="2833048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307608" y="3831608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39"/>
          <p:cNvSpPr txBox="1"/>
          <p:nvPr/>
        </p:nvSpPr>
        <p:spPr>
          <a:xfrm>
            <a:off x="7902257" y="183877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39"/>
          <p:cNvSpPr txBox="1"/>
          <p:nvPr/>
        </p:nvSpPr>
        <p:spPr>
          <a:xfrm>
            <a:off x="7911152" y="282958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39"/>
          <p:cNvSpPr txBox="1"/>
          <p:nvPr/>
        </p:nvSpPr>
        <p:spPr>
          <a:xfrm>
            <a:off x="7924800" y="382018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39"/>
          <p:cNvSpPr txBox="1"/>
          <p:nvPr/>
        </p:nvSpPr>
        <p:spPr>
          <a:xfrm>
            <a:off x="7934406" y="479668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39"/>
          <p:cNvSpPr txBox="1"/>
          <p:nvPr/>
        </p:nvSpPr>
        <p:spPr>
          <a:xfrm>
            <a:off x="7933585" y="577796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7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0" grpId="0" animBg="1"/>
      <p:bldP spid="92" grpId="0" animBg="1"/>
      <p:bldP spid="97" grpId="0" animBg="1"/>
      <p:bldP spid="98" grpId="0" animBg="1"/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3|1.4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160</Words>
  <Application>Microsoft Office PowerPoint</Application>
  <PresentationFormat>On-screen Show (4:3)</PresentationFormat>
  <Paragraphs>53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Malgun Gothic</vt:lpstr>
      <vt:lpstr>Arial</vt:lpstr>
      <vt:lpstr>Calibri</vt:lpstr>
      <vt:lpstr>HP001 4 hàng</vt:lpstr>
      <vt:lpstr>Times New Roman</vt:lpstr>
      <vt:lpstr>Verdana</vt:lpstr>
      <vt:lpstr>Office Theme</vt:lpstr>
      <vt:lpstr>PowerPoint Presentation</vt:lpstr>
      <vt:lpstr>Bớt đi còn lại mấy?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27</cp:revision>
  <dcterms:created xsi:type="dcterms:W3CDTF">2006-08-16T00:00:00Z</dcterms:created>
  <dcterms:modified xsi:type="dcterms:W3CDTF">2024-11-30T15:58:23Z</dcterms:modified>
</cp:coreProperties>
</file>