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6"/>
  </p:notesMasterIdLst>
  <p:sldIdLst>
    <p:sldId id="307" r:id="rId2"/>
    <p:sldId id="326" r:id="rId3"/>
    <p:sldId id="327" r:id="rId4"/>
    <p:sldId id="256" r:id="rId5"/>
    <p:sldId id="313" r:id="rId6"/>
    <p:sldId id="314" r:id="rId7"/>
    <p:sldId id="316" r:id="rId8"/>
    <p:sldId id="320" r:id="rId9"/>
    <p:sldId id="321" r:id="rId10"/>
    <p:sldId id="328" r:id="rId11"/>
    <p:sldId id="322" r:id="rId12"/>
    <p:sldId id="323" r:id="rId13"/>
    <p:sldId id="324" r:id="rId14"/>
    <p:sldId id="325" r:id="rId15"/>
  </p:sldIdLst>
  <p:sldSz cx="12161838" cy="6858000"/>
  <p:notesSz cx="6858000" cy="9144000"/>
  <p:embeddedFontLst>
    <p:embeddedFont>
      <p:font typeface="HP001 5 hàng" pitchFamily="34" charset="0"/>
      <p:regular r:id="rId17"/>
      <p:bold r:id="rId18"/>
    </p:embeddedFont>
    <p:embeddedFont>
      <p:font typeface="Assistant" charset="-79"/>
      <p:regular r:id="rId19"/>
      <p:bold r:id="rId20"/>
    </p:embeddedFont>
    <p:embeddedFont>
      <p:font typeface="Raleway" charset="0"/>
      <p:regular r:id="rId21"/>
      <p:bold r:id="rId22"/>
      <p:italic r:id="rId23"/>
      <p:boldItalic r:id="rId24"/>
    </p:embeddedFont>
    <p:embeddedFont>
      <p:font typeface="Arial Rounded MT Bold" pitchFamily="34" charset="0"/>
      <p:regular r:id="rId25"/>
    </p:embeddedFont>
    <p:embeddedFont>
      <p:font typeface="HP001 4 hàng" pitchFamily="34" charset="0"/>
      <p:regular r:id="rId26"/>
      <p:bold r:id="rId27"/>
    </p:embeddedFont>
    <p:embeddedFont>
      <p:font typeface="Arial-Rounded" pitchFamily="34" charset="0"/>
      <p:regular r:id="rId28"/>
    </p:embeddedFont>
    <p:embeddedFont>
      <p:font typeface="Titan One" charset="0"/>
      <p:regular r:id="rId29"/>
    </p:embeddedFont>
    <p:embeddedFont>
      <p:font typeface="HP001 4H" pitchFamily="34" charset="-127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BE5E2DB-A448-48AA-8734-B51BF48E3385}">
  <a:tblStyle styleId="{7BE5E2DB-A448-48AA-8734-B51BF48E33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 autoAdjust="0"/>
    <p:restoredTop sz="82028" autoAdjust="0"/>
  </p:normalViewPr>
  <p:slideViewPr>
    <p:cSldViewPr>
      <p:cViewPr>
        <p:scale>
          <a:sx n="100" d="100"/>
          <a:sy n="100" d="100"/>
        </p:scale>
        <p:origin x="180" y="780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180"/>
    </p:cViewPr>
  </p:outlin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36543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Viết</a:t>
            </a:r>
            <a:r>
              <a:rPr lang="en-US" baseline="0" smtClean="0"/>
              <a:t> vào bảng con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97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Viết</a:t>
            </a:r>
            <a:r>
              <a:rPr lang="en-US" baseline="0" smtClean="0"/>
              <a:t> vào bảng con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97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Đến đây</a:t>
            </a:r>
            <a:r>
              <a:rPr lang="en-US" baseline="0" smtClean="0"/>
              <a:t> thì cho HS tự nói về độ cao, độ rộng, GV k cần chú thích nữa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Chữ</a:t>
            </a:r>
            <a:r>
              <a:rPr lang="en-US" baseline="0" smtClean="0"/>
              <a:t> hoa A gồm mấy nét?</a:t>
            </a:r>
          </a:p>
          <a:p>
            <a:r>
              <a:rPr lang="en-US" baseline="0" smtClean="0"/>
              <a:t>Chữ hoa A có 3 nét (tham khảo SGV)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mtClean="0"/>
              <a:t>Chú</a:t>
            </a:r>
            <a:r>
              <a:rPr lang="en-US" baseline="0" smtClean="0"/>
              <a:t> ý HD HS:</a:t>
            </a:r>
          </a:p>
          <a:p>
            <a:pPr marL="0" indent="0">
              <a:buFontTx/>
              <a:buNone/>
            </a:pPr>
            <a:r>
              <a:rPr lang="en-US" baseline="0" smtClean="0"/>
              <a:t>- Hiểu nghĩa của câu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Viết hoa chữ đầu câu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Khoảng cách giữa các chữ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Kĩ thuật nối chữ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Độ cao các con chữ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09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9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-31300"/>
            <a:ext cx="12169401" cy="7240496"/>
            <a:chOff x="-150" y="-23475"/>
            <a:chExt cx="9149686" cy="5430372"/>
          </a:xfrm>
        </p:grpSpPr>
        <p:sp>
          <p:nvSpPr>
            <p:cNvPr id="10" name="Google Shape;10;p2"/>
            <p:cNvSpPr/>
            <p:nvPr/>
          </p:nvSpPr>
          <p:spPr>
            <a:xfrm>
              <a:off x="0" y="-23475"/>
              <a:ext cx="9143956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7628837" y="4364050"/>
              <a:ext cx="1520699" cy="813424"/>
              <a:chOff x="3457891" y="4624197"/>
              <a:chExt cx="227075" cy="12145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3457891" y="4624197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472391" y="4713947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552891" y="4700522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618466" y="4655697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57625" y="720000"/>
            <a:ext cx="4209161" cy="39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900"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957625" y="4704600"/>
            <a:ext cx="4209161" cy="113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6"/>
          <p:cNvGrpSpPr/>
          <p:nvPr/>
        </p:nvGrpSpPr>
        <p:grpSpPr>
          <a:xfrm>
            <a:off x="-199" y="-31300"/>
            <a:ext cx="12161943" cy="7240496"/>
            <a:chOff x="-150" y="-23475"/>
            <a:chExt cx="9144079" cy="5430372"/>
          </a:xfrm>
        </p:grpSpPr>
        <p:sp>
          <p:nvSpPr>
            <p:cNvPr id="131" name="Google Shape;131;p6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6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" name="Google Shape;140;p6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41" name="Google Shape;141;p6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957625" y="552767"/>
            <a:ext cx="10246588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4" name="Google Shape;754;p21"/>
          <p:cNvGrpSpPr/>
          <p:nvPr/>
        </p:nvGrpSpPr>
        <p:grpSpPr>
          <a:xfrm>
            <a:off x="-92" y="-31300"/>
            <a:ext cx="12161835" cy="7240496"/>
            <a:chOff x="-69" y="-23475"/>
            <a:chExt cx="9143998" cy="5430372"/>
          </a:xfrm>
        </p:grpSpPr>
        <p:sp>
          <p:nvSpPr>
            <p:cNvPr id="755" name="Google Shape;755;p21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1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1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8" name="Google Shape;758;p21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759" name="Google Shape;759;p21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1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1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1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3" name="Google Shape;763;p21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764" name="Google Shape;764;p21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1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66" name="Google Shape;766;p21"/>
          <p:cNvSpPr txBox="1">
            <a:spLocks noGrp="1"/>
          </p:cNvSpPr>
          <p:nvPr>
            <p:ph type="title"/>
          </p:nvPr>
        </p:nvSpPr>
        <p:spPr>
          <a:xfrm>
            <a:off x="957625" y="552767"/>
            <a:ext cx="10246588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1"/>
          <p:cNvSpPr txBox="1">
            <a:spLocks noGrp="1"/>
          </p:cNvSpPr>
          <p:nvPr>
            <p:ph type="subTitle" idx="1"/>
          </p:nvPr>
        </p:nvSpPr>
        <p:spPr>
          <a:xfrm>
            <a:off x="957625" y="49115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68" name="Google Shape;768;p21"/>
          <p:cNvSpPr txBox="1">
            <a:spLocks noGrp="1"/>
          </p:cNvSpPr>
          <p:nvPr>
            <p:ph type="subTitle" idx="2"/>
          </p:nvPr>
        </p:nvSpPr>
        <p:spPr>
          <a:xfrm>
            <a:off x="957625" y="55379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21"/>
          <p:cNvSpPr txBox="1">
            <a:spLocks noGrp="1"/>
          </p:cNvSpPr>
          <p:nvPr>
            <p:ph type="subTitle" idx="3"/>
          </p:nvPr>
        </p:nvSpPr>
        <p:spPr>
          <a:xfrm>
            <a:off x="957625" y="23724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0" name="Google Shape;770;p21"/>
          <p:cNvSpPr txBox="1">
            <a:spLocks noGrp="1"/>
          </p:cNvSpPr>
          <p:nvPr>
            <p:ph type="subTitle" idx="4"/>
          </p:nvPr>
        </p:nvSpPr>
        <p:spPr>
          <a:xfrm>
            <a:off x="957625" y="29988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1"/>
          <p:cNvSpPr txBox="1">
            <a:spLocks noGrp="1"/>
          </p:cNvSpPr>
          <p:nvPr>
            <p:ph type="subTitle" idx="5"/>
          </p:nvPr>
        </p:nvSpPr>
        <p:spPr>
          <a:xfrm>
            <a:off x="4781741" y="49115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2" name="Google Shape;772;p21"/>
          <p:cNvSpPr txBox="1">
            <a:spLocks noGrp="1"/>
          </p:cNvSpPr>
          <p:nvPr>
            <p:ph type="subTitle" idx="6"/>
          </p:nvPr>
        </p:nvSpPr>
        <p:spPr>
          <a:xfrm>
            <a:off x="4781741" y="55379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p21"/>
          <p:cNvSpPr txBox="1">
            <a:spLocks noGrp="1"/>
          </p:cNvSpPr>
          <p:nvPr>
            <p:ph type="subTitle" idx="7"/>
          </p:nvPr>
        </p:nvSpPr>
        <p:spPr>
          <a:xfrm>
            <a:off x="4781741" y="23724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4" name="Google Shape;774;p21"/>
          <p:cNvSpPr txBox="1">
            <a:spLocks noGrp="1"/>
          </p:cNvSpPr>
          <p:nvPr>
            <p:ph type="subTitle" idx="8"/>
          </p:nvPr>
        </p:nvSpPr>
        <p:spPr>
          <a:xfrm>
            <a:off x="4781741" y="29988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21"/>
          <p:cNvSpPr txBox="1">
            <a:spLocks noGrp="1"/>
          </p:cNvSpPr>
          <p:nvPr>
            <p:ph type="subTitle" idx="9"/>
          </p:nvPr>
        </p:nvSpPr>
        <p:spPr>
          <a:xfrm>
            <a:off x="8605857" y="49115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6" name="Google Shape;776;p21"/>
          <p:cNvSpPr txBox="1">
            <a:spLocks noGrp="1"/>
          </p:cNvSpPr>
          <p:nvPr>
            <p:ph type="subTitle" idx="13"/>
          </p:nvPr>
        </p:nvSpPr>
        <p:spPr>
          <a:xfrm>
            <a:off x="8605857" y="55379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21"/>
          <p:cNvSpPr txBox="1">
            <a:spLocks noGrp="1"/>
          </p:cNvSpPr>
          <p:nvPr>
            <p:ph type="subTitle" idx="14"/>
          </p:nvPr>
        </p:nvSpPr>
        <p:spPr>
          <a:xfrm>
            <a:off x="8605857" y="23724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8" name="Google Shape;778;p21"/>
          <p:cNvSpPr txBox="1">
            <a:spLocks noGrp="1"/>
          </p:cNvSpPr>
          <p:nvPr>
            <p:ph type="subTitle" idx="15"/>
          </p:nvPr>
        </p:nvSpPr>
        <p:spPr>
          <a:xfrm>
            <a:off x="8605857" y="29988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1085;p28"/>
          <p:cNvGrpSpPr/>
          <p:nvPr/>
        </p:nvGrpSpPr>
        <p:grpSpPr>
          <a:xfrm>
            <a:off x="0" y="-528467"/>
            <a:ext cx="12161838" cy="7407933"/>
            <a:chOff x="0" y="-396350"/>
            <a:chExt cx="9144000" cy="5555950"/>
          </a:xfrm>
        </p:grpSpPr>
        <p:sp>
          <p:nvSpPr>
            <p:cNvPr id="1086" name="Google Shape;1086;p2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8" name="Google Shape;1088;p2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89" name="Google Shape;1089;p2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2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2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2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2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2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2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2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2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2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2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2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1" name="Google Shape;1161;p2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162" name="Google Shape;1162;p2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625" y="552767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625" y="1536633"/>
            <a:ext cx="10246588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  <p:sldLayoutId id="2147483667" r:id="rId4"/>
    <p:sldLayoutId id="214748367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42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  <a:endParaRPr lang="en-US" sz="80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74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ập tin:Apis mellifera Western honey bee.jpg – Wikipedia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435" y="381000"/>
            <a:ext cx="7546967" cy="627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71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" b="10000"/>
          <a:stretch/>
        </p:blipFill>
        <p:spPr>
          <a:xfrm>
            <a:off x="2497399" y="67935"/>
            <a:ext cx="7983748" cy="6485265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243062"/>
              </p:ext>
            </p:extLst>
          </p:nvPr>
        </p:nvGraphicFramePr>
        <p:xfrm>
          <a:off x="2775291" y="938682"/>
          <a:ext cx="4389120" cy="329184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95806" y="1921240"/>
            <a:ext cx="4113913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700" smtClean="0">
                <a:solidFill>
                  <a:srgbClr val="FFFFFF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Owg</a:t>
            </a:r>
            <a:endParaRPr lang="en-US" sz="10700">
              <a:solidFill>
                <a:srgbClr val="FFFFFF"/>
              </a:solidFill>
              <a:latin typeface="HP001 5 hàng" pitchFamily="34" charset="0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473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119" y="539087"/>
            <a:ext cx="5637327" cy="515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Tập Viết 2 Tập 2 - Kết Nối Tri Thức Với Cuộc Số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1" r="13680"/>
          <a:stretch/>
        </p:blipFill>
        <p:spPr bwMode="auto">
          <a:xfrm>
            <a:off x="975519" y="539087"/>
            <a:ext cx="3852472" cy="515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66719" y="5943600"/>
            <a:ext cx="32766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Trang 32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928518" y="3505200"/>
            <a:ext cx="5484927" cy="200987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34223" y="-572814"/>
            <a:ext cx="7840407" cy="7278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6719" y="1408385"/>
            <a:ext cx="6178536" cy="1143000"/>
          </a:xfrm>
        </p:spPr>
        <p:txBody>
          <a:bodyPr>
            <a:normAutofit/>
          </a:bodyPr>
          <a:lstStyle/>
          <a:p>
            <a:r>
              <a:rPr lang="en-US" sz="60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 - Dặn dò</a:t>
            </a:r>
            <a:endParaRPr lang="en-US" sz="60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4" name="Google Shape;5031;p63"/>
          <p:cNvGrpSpPr/>
          <p:nvPr/>
        </p:nvGrpSpPr>
        <p:grpSpPr>
          <a:xfrm>
            <a:off x="9289822" y="3218596"/>
            <a:ext cx="2311663" cy="2836861"/>
            <a:chOff x="6685957" y="2450061"/>
            <a:chExt cx="1738047" cy="2127646"/>
          </a:xfrm>
        </p:grpSpPr>
        <p:sp>
          <p:nvSpPr>
            <p:cNvPr id="5" name="Google Shape;5032;p63"/>
            <p:cNvSpPr/>
            <p:nvPr/>
          </p:nvSpPr>
          <p:spPr>
            <a:xfrm>
              <a:off x="69968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6" name="Google Shape;5033;p63"/>
            <p:cNvGrpSpPr/>
            <p:nvPr/>
          </p:nvGrpSpPr>
          <p:grpSpPr>
            <a:xfrm>
              <a:off x="6685957" y="2450061"/>
              <a:ext cx="1738047" cy="2092632"/>
              <a:chOff x="1610033" y="1062587"/>
              <a:chExt cx="391302" cy="471133"/>
            </a:xfrm>
          </p:grpSpPr>
          <p:sp>
            <p:nvSpPr>
              <p:cNvPr id="7" name="Google Shape;5034;p63"/>
              <p:cNvSpPr/>
              <p:nvPr/>
            </p:nvSpPr>
            <p:spPr>
              <a:xfrm>
                <a:off x="1633817" y="1256527"/>
                <a:ext cx="112599" cy="215227"/>
              </a:xfrm>
              <a:custGeom>
                <a:avLst/>
                <a:gdLst/>
                <a:ahLst/>
                <a:cxnLst/>
                <a:rect l="l" t="t" r="r" b="b"/>
                <a:pathLst>
                  <a:path w="19174" h="36650" extrusionOk="0">
                    <a:moveTo>
                      <a:pt x="886" y="1"/>
                    </a:moveTo>
                    <a:cubicBezTo>
                      <a:pt x="623" y="1"/>
                      <a:pt x="397" y="190"/>
                      <a:pt x="352" y="460"/>
                    </a:cubicBezTo>
                    <a:cubicBezTo>
                      <a:pt x="352" y="460"/>
                      <a:pt x="352" y="510"/>
                      <a:pt x="327" y="585"/>
                    </a:cubicBezTo>
                    <a:cubicBezTo>
                      <a:pt x="327" y="660"/>
                      <a:pt x="302" y="786"/>
                      <a:pt x="277" y="936"/>
                    </a:cubicBezTo>
                    <a:cubicBezTo>
                      <a:pt x="227" y="1237"/>
                      <a:pt x="176" y="1688"/>
                      <a:pt x="126" y="2239"/>
                    </a:cubicBezTo>
                    <a:cubicBezTo>
                      <a:pt x="76" y="2816"/>
                      <a:pt x="51" y="3492"/>
                      <a:pt x="26" y="4294"/>
                    </a:cubicBezTo>
                    <a:cubicBezTo>
                      <a:pt x="26" y="5071"/>
                      <a:pt x="1" y="5974"/>
                      <a:pt x="51" y="6951"/>
                    </a:cubicBezTo>
                    <a:cubicBezTo>
                      <a:pt x="51" y="7427"/>
                      <a:pt x="101" y="7928"/>
                      <a:pt x="126" y="8455"/>
                    </a:cubicBezTo>
                    <a:cubicBezTo>
                      <a:pt x="176" y="8981"/>
                      <a:pt x="227" y="9507"/>
                      <a:pt x="302" y="10059"/>
                    </a:cubicBezTo>
                    <a:cubicBezTo>
                      <a:pt x="402" y="11187"/>
                      <a:pt x="602" y="12339"/>
                      <a:pt x="853" y="13542"/>
                    </a:cubicBezTo>
                    <a:cubicBezTo>
                      <a:pt x="1104" y="14720"/>
                      <a:pt x="1404" y="15948"/>
                      <a:pt x="1805" y="17177"/>
                    </a:cubicBezTo>
                    <a:cubicBezTo>
                      <a:pt x="2156" y="18405"/>
                      <a:pt x="2658" y="19608"/>
                      <a:pt x="3159" y="20836"/>
                    </a:cubicBezTo>
                    <a:cubicBezTo>
                      <a:pt x="3435" y="21412"/>
                      <a:pt x="3685" y="22014"/>
                      <a:pt x="3986" y="22590"/>
                    </a:cubicBezTo>
                    <a:cubicBezTo>
                      <a:pt x="4312" y="23167"/>
                      <a:pt x="4587" y="23768"/>
                      <a:pt x="4938" y="24319"/>
                    </a:cubicBezTo>
                    <a:cubicBezTo>
                      <a:pt x="5264" y="24871"/>
                      <a:pt x="5590" y="25422"/>
                      <a:pt x="5941" y="25949"/>
                    </a:cubicBezTo>
                    <a:cubicBezTo>
                      <a:pt x="6116" y="26199"/>
                      <a:pt x="6292" y="26475"/>
                      <a:pt x="6467" y="26725"/>
                    </a:cubicBezTo>
                    <a:cubicBezTo>
                      <a:pt x="6643" y="27001"/>
                      <a:pt x="6843" y="27227"/>
                      <a:pt x="7019" y="27477"/>
                    </a:cubicBezTo>
                    <a:cubicBezTo>
                      <a:pt x="7219" y="27728"/>
                      <a:pt x="7394" y="27979"/>
                      <a:pt x="7570" y="28204"/>
                    </a:cubicBezTo>
                    <a:cubicBezTo>
                      <a:pt x="7770" y="28455"/>
                      <a:pt x="7971" y="28680"/>
                      <a:pt x="8146" y="28906"/>
                    </a:cubicBezTo>
                    <a:cubicBezTo>
                      <a:pt x="8522" y="29357"/>
                      <a:pt x="8898" y="29808"/>
                      <a:pt x="9299" y="30209"/>
                    </a:cubicBezTo>
                    <a:cubicBezTo>
                      <a:pt x="9500" y="30435"/>
                      <a:pt x="9675" y="30635"/>
                      <a:pt x="9876" y="30836"/>
                    </a:cubicBezTo>
                    <a:cubicBezTo>
                      <a:pt x="10051" y="31036"/>
                      <a:pt x="10252" y="31237"/>
                      <a:pt x="10452" y="31412"/>
                    </a:cubicBezTo>
                    <a:cubicBezTo>
                      <a:pt x="10828" y="31763"/>
                      <a:pt x="11204" y="32139"/>
                      <a:pt x="11580" y="32465"/>
                    </a:cubicBezTo>
                    <a:cubicBezTo>
                      <a:pt x="11931" y="32791"/>
                      <a:pt x="12307" y="33091"/>
                      <a:pt x="12658" y="33392"/>
                    </a:cubicBezTo>
                    <a:cubicBezTo>
                      <a:pt x="12983" y="33668"/>
                      <a:pt x="13334" y="33969"/>
                      <a:pt x="13660" y="34194"/>
                    </a:cubicBezTo>
                    <a:cubicBezTo>
                      <a:pt x="13961" y="34420"/>
                      <a:pt x="14262" y="34645"/>
                      <a:pt x="14562" y="34871"/>
                    </a:cubicBezTo>
                    <a:cubicBezTo>
                      <a:pt x="14688" y="34971"/>
                      <a:pt x="14813" y="35071"/>
                      <a:pt x="14963" y="35172"/>
                    </a:cubicBezTo>
                    <a:cubicBezTo>
                      <a:pt x="15089" y="35247"/>
                      <a:pt x="15214" y="35347"/>
                      <a:pt x="15339" y="35422"/>
                    </a:cubicBezTo>
                    <a:cubicBezTo>
                      <a:pt x="16292" y="36049"/>
                      <a:pt x="16843" y="36425"/>
                      <a:pt x="16843" y="36425"/>
                    </a:cubicBezTo>
                    <a:cubicBezTo>
                      <a:pt x="16868" y="36425"/>
                      <a:pt x="16868" y="36425"/>
                      <a:pt x="16893" y="36450"/>
                    </a:cubicBezTo>
                    <a:cubicBezTo>
                      <a:pt x="17114" y="36586"/>
                      <a:pt x="17357" y="36649"/>
                      <a:pt x="17598" y="36649"/>
                    </a:cubicBezTo>
                    <a:cubicBezTo>
                      <a:pt x="18070" y="36649"/>
                      <a:pt x="18533" y="36405"/>
                      <a:pt x="18798" y="35974"/>
                    </a:cubicBezTo>
                    <a:cubicBezTo>
                      <a:pt x="19174" y="35322"/>
                      <a:pt x="18974" y="34470"/>
                      <a:pt x="18322" y="34069"/>
                    </a:cubicBezTo>
                    <a:lnTo>
                      <a:pt x="18247" y="34044"/>
                    </a:lnTo>
                    <a:cubicBezTo>
                      <a:pt x="18247" y="34044"/>
                      <a:pt x="17745" y="33718"/>
                      <a:pt x="16818" y="33167"/>
                    </a:cubicBezTo>
                    <a:cubicBezTo>
                      <a:pt x="16693" y="33091"/>
                      <a:pt x="16567" y="33016"/>
                      <a:pt x="16442" y="32941"/>
                    </a:cubicBezTo>
                    <a:cubicBezTo>
                      <a:pt x="16342" y="32866"/>
                      <a:pt x="16192" y="32766"/>
                      <a:pt x="16066" y="32690"/>
                    </a:cubicBezTo>
                    <a:cubicBezTo>
                      <a:pt x="15791" y="32490"/>
                      <a:pt x="15515" y="32289"/>
                      <a:pt x="15214" y="32089"/>
                    </a:cubicBezTo>
                    <a:cubicBezTo>
                      <a:pt x="14888" y="31888"/>
                      <a:pt x="14588" y="31638"/>
                      <a:pt x="14262" y="31387"/>
                    </a:cubicBezTo>
                    <a:cubicBezTo>
                      <a:pt x="13911" y="31111"/>
                      <a:pt x="13560" y="30861"/>
                      <a:pt x="13209" y="30560"/>
                    </a:cubicBezTo>
                    <a:cubicBezTo>
                      <a:pt x="12858" y="30259"/>
                      <a:pt x="12507" y="29959"/>
                      <a:pt x="12131" y="29633"/>
                    </a:cubicBezTo>
                    <a:cubicBezTo>
                      <a:pt x="11931" y="29457"/>
                      <a:pt x="11755" y="29282"/>
                      <a:pt x="11580" y="29106"/>
                    </a:cubicBezTo>
                    <a:cubicBezTo>
                      <a:pt x="11405" y="28931"/>
                      <a:pt x="11204" y="28756"/>
                      <a:pt x="11029" y="28555"/>
                    </a:cubicBezTo>
                    <a:cubicBezTo>
                      <a:pt x="10628" y="28204"/>
                      <a:pt x="10277" y="27803"/>
                      <a:pt x="9901" y="27402"/>
                    </a:cubicBezTo>
                    <a:cubicBezTo>
                      <a:pt x="9725" y="27177"/>
                      <a:pt x="9525" y="26976"/>
                      <a:pt x="9349" y="26776"/>
                    </a:cubicBezTo>
                    <a:cubicBezTo>
                      <a:pt x="9149" y="26550"/>
                      <a:pt x="8973" y="26324"/>
                      <a:pt x="8798" y="26099"/>
                    </a:cubicBezTo>
                    <a:cubicBezTo>
                      <a:pt x="8623" y="25873"/>
                      <a:pt x="8422" y="25648"/>
                      <a:pt x="8247" y="25422"/>
                    </a:cubicBezTo>
                    <a:cubicBezTo>
                      <a:pt x="8071" y="25197"/>
                      <a:pt x="7896" y="24946"/>
                      <a:pt x="7745" y="24720"/>
                    </a:cubicBezTo>
                    <a:cubicBezTo>
                      <a:pt x="7369" y="24244"/>
                      <a:pt x="7044" y="23743"/>
                      <a:pt x="6718" y="23217"/>
                    </a:cubicBezTo>
                    <a:cubicBezTo>
                      <a:pt x="6367" y="22715"/>
                      <a:pt x="6091" y="22189"/>
                      <a:pt x="5790" y="21663"/>
                    </a:cubicBezTo>
                    <a:cubicBezTo>
                      <a:pt x="5465" y="21111"/>
                      <a:pt x="5214" y="20560"/>
                      <a:pt x="4913" y="20009"/>
                    </a:cubicBezTo>
                    <a:cubicBezTo>
                      <a:pt x="4387" y="18881"/>
                      <a:pt x="3886" y="17753"/>
                      <a:pt x="3485" y="16600"/>
                    </a:cubicBezTo>
                    <a:cubicBezTo>
                      <a:pt x="3084" y="15447"/>
                      <a:pt x="2758" y="14294"/>
                      <a:pt x="2457" y="13167"/>
                    </a:cubicBezTo>
                    <a:cubicBezTo>
                      <a:pt x="2181" y="12039"/>
                      <a:pt x="1931" y="10936"/>
                      <a:pt x="1780" y="9858"/>
                    </a:cubicBezTo>
                    <a:cubicBezTo>
                      <a:pt x="1680" y="9332"/>
                      <a:pt x="1630" y="8806"/>
                      <a:pt x="1580" y="8304"/>
                    </a:cubicBezTo>
                    <a:cubicBezTo>
                      <a:pt x="1530" y="7803"/>
                      <a:pt x="1455" y="7327"/>
                      <a:pt x="1430" y="6851"/>
                    </a:cubicBezTo>
                    <a:cubicBezTo>
                      <a:pt x="1354" y="5923"/>
                      <a:pt x="1329" y="5071"/>
                      <a:pt x="1304" y="4294"/>
                    </a:cubicBezTo>
                    <a:cubicBezTo>
                      <a:pt x="1304" y="3542"/>
                      <a:pt x="1304" y="2866"/>
                      <a:pt x="1329" y="2314"/>
                    </a:cubicBezTo>
                    <a:cubicBezTo>
                      <a:pt x="1354" y="1788"/>
                      <a:pt x="1379" y="1362"/>
                      <a:pt x="1404" y="1061"/>
                    </a:cubicBezTo>
                    <a:cubicBezTo>
                      <a:pt x="1430" y="936"/>
                      <a:pt x="1430" y="811"/>
                      <a:pt x="1455" y="735"/>
                    </a:cubicBezTo>
                    <a:cubicBezTo>
                      <a:pt x="1455" y="660"/>
                      <a:pt x="1455" y="635"/>
                      <a:pt x="1455" y="635"/>
                    </a:cubicBezTo>
                    <a:lnTo>
                      <a:pt x="1455" y="610"/>
                    </a:lnTo>
                    <a:cubicBezTo>
                      <a:pt x="1505" y="309"/>
                      <a:pt x="1279" y="59"/>
                      <a:pt x="978" y="9"/>
                    </a:cubicBezTo>
                    <a:cubicBezTo>
                      <a:pt x="947" y="3"/>
                      <a:pt x="917" y="1"/>
                      <a:pt x="8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" name="Google Shape;5035;p63"/>
              <p:cNvSpPr/>
              <p:nvPr/>
            </p:nvSpPr>
            <p:spPr>
              <a:xfrm>
                <a:off x="1695490" y="1421268"/>
                <a:ext cx="50926" cy="50486"/>
              </a:xfrm>
              <a:custGeom>
                <a:avLst/>
                <a:gdLst/>
                <a:ahLst/>
                <a:cxnLst/>
                <a:rect l="l" t="t" r="r" b="b"/>
                <a:pathLst>
                  <a:path w="8672" h="859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26" y="1580"/>
                      <a:pt x="928" y="3184"/>
                      <a:pt x="1429" y="4738"/>
                    </a:cubicBezTo>
                    <a:cubicBezTo>
                      <a:pt x="1679" y="4938"/>
                      <a:pt x="1930" y="5139"/>
                      <a:pt x="2156" y="5339"/>
                    </a:cubicBezTo>
                    <a:cubicBezTo>
                      <a:pt x="2481" y="5615"/>
                      <a:pt x="2832" y="5916"/>
                      <a:pt x="3158" y="6141"/>
                    </a:cubicBezTo>
                    <a:cubicBezTo>
                      <a:pt x="3459" y="6367"/>
                      <a:pt x="3760" y="6592"/>
                      <a:pt x="4060" y="6818"/>
                    </a:cubicBezTo>
                    <a:cubicBezTo>
                      <a:pt x="4186" y="6918"/>
                      <a:pt x="4311" y="7018"/>
                      <a:pt x="4461" y="7119"/>
                    </a:cubicBezTo>
                    <a:cubicBezTo>
                      <a:pt x="4587" y="7194"/>
                      <a:pt x="4712" y="7294"/>
                      <a:pt x="4837" y="7369"/>
                    </a:cubicBezTo>
                    <a:cubicBezTo>
                      <a:pt x="5790" y="7996"/>
                      <a:pt x="6341" y="8372"/>
                      <a:pt x="6341" y="8372"/>
                    </a:cubicBezTo>
                    <a:cubicBezTo>
                      <a:pt x="6366" y="8372"/>
                      <a:pt x="6366" y="8372"/>
                      <a:pt x="6391" y="8397"/>
                    </a:cubicBezTo>
                    <a:cubicBezTo>
                      <a:pt x="6612" y="8533"/>
                      <a:pt x="6855" y="8596"/>
                      <a:pt x="7096" y="8596"/>
                    </a:cubicBezTo>
                    <a:cubicBezTo>
                      <a:pt x="7568" y="8596"/>
                      <a:pt x="8031" y="8352"/>
                      <a:pt x="8296" y="7921"/>
                    </a:cubicBezTo>
                    <a:cubicBezTo>
                      <a:pt x="8672" y="7269"/>
                      <a:pt x="8472" y="6417"/>
                      <a:pt x="7820" y="6016"/>
                    </a:cubicBezTo>
                    <a:lnTo>
                      <a:pt x="7745" y="5991"/>
                    </a:lnTo>
                    <a:cubicBezTo>
                      <a:pt x="7745" y="5991"/>
                      <a:pt x="7243" y="5665"/>
                      <a:pt x="6316" y="5114"/>
                    </a:cubicBezTo>
                    <a:cubicBezTo>
                      <a:pt x="6191" y="5038"/>
                      <a:pt x="6065" y="4963"/>
                      <a:pt x="5940" y="4888"/>
                    </a:cubicBezTo>
                    <a:cubicBezTo>
                      <a:pt x="5840" y="4813"/>
                      <a:pt x="5690" y="4713"/>
                      <a:pt x="5564" y="4637"/>
                    </a:cubicBezTo>
                    <a:cubicBezTo>
                      <a:pt x="5289" y="4437"/>
                      <a:pt x="5013" y="4236"/>
                      <a:pt x="4712" y="4036"/>
                    </a:cubicBezTo>
                    <a:cubicBezTo>
                      <a:pt x="4386" y="3835"/>
                      <a:pt x="4086" y="3585"/>
                      <a:pt x="3760" y="3334"/>
                    </a:cubicBezTo>
                    <a:cubicBezTo>
                      <a:pt x="3409" y="3058"/>
                      <a:pt x="3058" y="2808"/>
                      <a:pt x="2707" y="2507"/>
                    </a:cubicBezTo>
                    <a:cubicBezTo>
                      <a:pt x="2356" y="2206"/>
                      <a:pt x="2005" y="1906"/>
                      <a:pt x="1629" y="1580"/>
                    </a:cubicBezTo>
                    <a:cubicBezTo>
                      <a:pt x="1429" y="1404"/>
                      <a:pt x="1253" y="1229"/>
                      <a:pt x="1078" y="1053"/>
                    </a:cubicBezTo>
                    <a:cubicBezTo>
                      <a:pt x="903" y="878"/>
                      <a:pt x="702" y="703"/>
                      <a:pt x="527" y="502"/>
                    </a:cubicBezTo>
                    <a:cubicBezTo>
                      <a:pt x="351" y="352"/>
                      <a:pt x="176" y="176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" name="Google Shape;5036;p63"/>
              <p:cNvSpPr/>
              <p:nvPr/>
            </p:nvSpPr>
            <p:spPr>
              <a:xfrm>
                <a:off x="1610033" y="1203739"/>
                <a:ext cx="54256" cy="69953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11912" extrusionOk="0">
                    <a:moveTo>
                      <a:pt x="4101" y="0"/>
                    </a:moveTo>
                    <a:cubicBezTo>
                      <a:pt x="4101" y="0"/>
                      <a:pt x="4703" y="2356"/>
                      <a:pt x="2698" y="4587"/>
                    </a:cubicBezTo>
                    <a:cubicBezTo>
                      <a:pt x="1" y="7577"/>
                      <a:pt x="254" y="11911"/>
                      <a:pt x="4653" y="11911"/>
                    </a:cubicBezTo>
                    <a:cubicBezTo>
                      <a:pt x="4751" y="11911"/>
                      <a:pt x="4851" y="11909"/>
                      <a:pt x="4953" y="11905"/>
                    </a:cubicBezTo>
                    <a:cubicBezTo>
                      <a:pt x="7008" y="11805"/>
                      <a:pt x="9239" y="8822"/>
                      <a:pt x="8287" y="5764"/>
                    </a:cubicBezTo>
                    <a:cubicBezTo>
                      <a:pt x="7059" y="1930"/>
                      <a:pt x="4101" y="0"/>
                      <a:pt x="41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" name="Google Shape;5037;p63"/>
              <p:cNvSpPr/>
              <p:nvPr/>
            </p:nvSpPr>
            <p:spPr>
              <a:xfrm>
                <a:off x="1611595" y="1203739"/>
                <a:ext cx="24823" cy="67264"/>
              </a:xfrm>
              <a:custGeom>
                <a:avLst/>
                <a:gdLst/>
                <a:ahLst/>
                <a:cxnLst/>
                <a:rect l="l" t="t" r="r" b="b"/>
                <a:pathLst>
                  <a:path w="4227" h="11454" extrusionOk="0">
                    <a:moveTo>
                      <a:pt x="3835" y="0"/>
                    </a:moveTo>
                    <a:lnTo>
                      <a:pt x="3835" y="0"/>
                    </a:lnTo>
                    <a:cubicBezTo>
                      <a:pt x="3841" y="25"/>
                      <a:pt x="3846" y="50"/>
                      <a:pt x="3851" y="75"/>
                    </a:cubicBezTo>
                    <a:lnTo>
                      <a:pt x="3851" y="75"/>
                    </a:lnTo>
                    <a:cubicBezTo>
                      <a:pt x="3842" y="26"/>
                      <a:pt x="3835" y="0"/>
                      <a:pt x="3835" y="0"/>
                    </a:cubicBezTo>
                    <a:close/>
                    <a:moveTo>
                      <a:pt x="3851" y="75"/>
                    </a:moveTo>
                    <a:cubicBezTo>
                      <a:pt x="3933" y="492"/>
                      <a:pt x="4227" y="2590"/>
                      <a:pt x="2432" y="4587"/>
                    </a:cubicBezTo>
                    <a:cubicBezTo>
                      <a:pt x="251" y="6993"/>
                      <a:pt x="0" y="10276"/>
                      <a:pt x="2281" y="11454"/>
                    </a:cubicBezTo>
                    <a:cubicBezTo>
                      <a:pt x="1805" y="9574"/>
                      <a:pt x="2432" y="7544"/>
                      <a:pt x="3058" y="6466"/>
                    </a:cubicBezTo>
                    <a:cubicBezTo>
                      <a:pt x="4219" y="4466"/>
                      <a:pt x="4212" y="1783"/>
                      <a:pt x="3851" y="75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" name="Google Shape;5038;p63"/>
              <p:cNvSpPr/>
              <p:nvPr/>
            </p:nvSpPr>
            <p:spPr>
              <a:xfrm>
                <a:off x="1617039" y="1203739"/>
                <a:ext cx="41366" cy="69618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1855" extrusionOk="0">
                    <a:moveTo>
                      <a:pt x="2908" y="0"/>
                    </a:moveTo>
                    <a:cubicBezTo>
                      <a:pt x="2908" y="0"/>
                      <a:pt x="3259" y="1379"/>
                      <a:pt x="2532" y="3033"/>
                    </a:cubicBezTo>
                    <a:cubicBezTo>
                      <a:pt x="1755" y="5389"/>
                      <a:pt x="76" y="7469"/>
                      <a:pt x="1" y="10025"/>
                    </a:cubicBezTo>
                    <a:cubicBezTo>
                      <a:pt x="101" y="10201"/>
                      <a:pt x="201" y="10401"/>
                      <a:pt x="327" y="10577"/>
                    </a:cubicBezTo>
                    <a:cubicBezTo>
                      <a:pt x="753" y="7769"/>
                      <a:pt x="2607" y="5313"/>
                      <a:pt x="3033" y="2632"/>
                    </a:cubicBezTo>
                    <a:lnTo>
                      <a:pt x="3033" y="2632"/>
                    </a:lnTo>
                    <a:cubicBezTo>
                      <a:pt x="3033" y="4236"/>
                      <a:pt x="2733" y="5865"/>
                      <a:pt x="2382" y="7619"/>
                    </a:cubicBezTo>
                    <a:cubicBezTo>
                      <a:pt x="2081" y="9023"/>
                      <a:pt x="1755" y="10351"/>
                      <a:pt x="1830" y="11654"/>
                    </a:cubicBezTo>
                    <a:cubicBezTo>
                      <a:pt x="2081" y="11754"/>
                      <a:pt x="2332" y="11805"/>
                      <a:pt x="2632" y="11855"/>
                    </a:cubicBezTo>
                    <a:cubicBezTo>
                      <a:pt x="2457" y="9574"/>
                      <a:pt x="3109" y="7394"/>
                      <a:pt x="3485" y="5013"/>
                    </a:cubicBezTo>
                    <a:cubicBezTo>
                      <a:pt x="3660" y="3759"/>
                      <a:pt x="3710" y="2531"/>
                      <a:pt x="3459" y="1353"/>
                    </a:cubicBezTo>
                    <a:lnTo>
                      <a:pt x="3459" y="1353"/>
                    </a:lnTo>
                    <a:cubicBezTo>
                      <a:pt x="3710" y="1880"/>
                      <a:pt x="3961" y="2431"/>
                      <a:pt x="4161" y="3008"/>
                    </a:cubicBezTo>
                    <a:cubicBezTo>
                      <a:pt x="4662" y="4386"/>
                      <a:pt x="4612" y="5940"/>
                      <a:pt x="4662" y="7394"/>
                    </a:cubicBezTo>
                    <a:cubicBezTo>
                      <a:pt x="4713" y="8897"/>
                      <a:pt x="4487" y="10326"/>
                      <a:pt x="4612" y="11704"/>
                    </a:cubicBezTo>
                    <a:cubicBezTo>
                      <a:pt x="4788" y="11629"/>
                      <a:pt x="4938" y="11554"/>
                      <a:pt x="5089" y="11454"/>
                    </a:cubicBezTo>
                    <a:cubicBezTo>
                      <a:pt x="4863" y="9474"/>
                      <a:pt x="5114" y="7394"/>
                      <a:pt x="4988" y="5363"/>
                    </a:cubicBezTo>
                    <a:cubicBezTo>
                      <a:pt x="4863" y="3709"/>
                      <a:pt x="4287" y="2331"/>
                      <a:pt x="3560" y="952"/>
                    </a:cubicBezTo>
                    <a:lnTo>
                      <a:pt x="3560" y="952"/>
                    </a:lnTo>
                    <a:cubicBezTo>
                      <a:pt x="4261" y="1930"/>
                      <a:pt x="4913" y="2932"/>
                      <a:pt x="5339" y="4060"/>
                    </a:cubicBezTo>
                    <a:cubicBezTo>
                      <a:pt x="5715" y="5113"/>
                      <a:pt x="6116" y="6165"/>
                      <a:pt x="6442" y="7243"/>
                    </a:cubicBezTo>
                    <a:cubicBezTo>
                      <a:pt x="6668" y="8070"/>
                      <a:pt x="6693" y="8922"/>
                      <a:pt x="6642" y="9800"/>
                    </a:cubicBezTo>
                    <a:cubicBezTo>
                      <a:pt x="6818" y="9499"/>
                      <a:pt x="6943" y="9198"/>
                      <a:pt x="7043" y="8872"/>
                    </a:cubicBezTo>
                    <a:cubicBezTo>
                      <a:pt x="6943" y="7444"/>
                      <a:pt x="6517" y="6065"/>
                      <a:pt x="5966" y="4587"/>
                    </a:cubicBezTo>
                    <a:cubicBezTo>
                      <a:pt x="5314" y="2957"/>
                      <a:pt x="4412" y="1679"/>
                      <a:pt x="3434" y="401"/>
                    </a:cubicBezTo>
                    <a:cubicBezTo>
                      <a:pt x="3109" y="125"/>
                      <a:pt x="2908" y="0"/>
                      <a:pt x="2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" name="Google Shape;5039;p63"/>
              <p:cNvSpPr/>
              <p:nvPr/>
            </p:nvSpPr>
            <p:spPr>
              <a:xfrm>
                <a:off x="1919203" y="1374799"/>
                <a:ext cx="76249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4" h="23980" extrusionOk="0">
                    <a:moveTo>
                      <a:pt x="8322" y="1"/>
                    </a:moveTo>
                    <a:cubicBezTo>
                      <a:pt x="3917" y="1"/>
                      <a:pt x="1" y="4781"/>
                      <a:pt x="1" y="4781"/>
                    </a:cubicBezTo>
                    <a:lnTo>
                      <a:pt x="2482" y="23979"/>
                    </a:lnTo>
                    <a:cubicBezTo>
                      <a:pt x="12983" y="12701"/>
                      <a:pt x="11078" y="621"/>
                      <a:pt x="10226" y="320"/>
                    </a:cubicBezTo>
                    <a:cubicBezTo>
                      <a:pt x="9588" y="98"/>
                      <a:pt x="8950" y="1"/>
                      <a:pt x="83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" name="Google Shape;5040;p63"/>
              <p:cNvSpPr/>
              <p:nvPr/>
            </p:nvSpPr>
            <p:spPr>
              <a:xfrm>
                <a:off x="1929063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1710" y="1"/>
                    </a:moveTo>
                    <a:cubicBezTo>
                      <a:pt x="1147" y="1"/>
                      <a:pt x="574" y="64"/>
                      <a:pt x="1" y="201"/>
                    </a:cubicBezTo>
                    <a:lnTo>
                      <a:pt x="803" y="7043"/>
                    </a:lnTo>
                    <a:cubicBezTo>
                      <a:pt x="803" y="7043"/>
                      <a:pt x="1683" y="7091"/>
                      <a:pt x="2868" y="7091"/>
                    </a:cubicBezTo>
                    <a:cubicBezTo>
                      <a:pt x="5303" y="7091"/>
                      <a:pt x="9024" y="6887"/>
                      <a:pt x="9024" y="5639"/>
                    </a:cubicBezTo>
                    <a:cubicBezTo>
                      <a:pt x="9024" y="2992"/>
                      <a:pt x="5585" y="1"/>
                      <a:pt x="17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" name="Google Shape;5041;p63"/>
              <p:cNvSpPr/>
              <p:nvPr/>
            </p:nvSpPr>
            <p:spPr>
              <a:xfrm>
                <a:off x="1929063" y="1480709"/>
                <a:ext cx="52993" cy="41636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0" extrusionOk="0">
                    <a:moveTo>
                      <a:pt x="1713" y="0"/>
                    </a:moveTo>
                    <a:cubicBezTo>
                      <a:pt x="1149" y="0"/>
                      <a:pt x="575" y="64"/>
                      <a:pt x="1" y="205"/>
                    </a:cubicBezTo>
                    <a:lnTo>
                      <a:pt x="803" y="7047"/>
                    </a:lnTo>
                    <a:cubicBezTo>
                      <a:pt x="803" y="7047"/>
                      <a:pt x="1633" y="7090"/>
                      <a:pt x="2766" y="7090"/>
                    </a:cubicBezTo>
                    <a:cubicBezTo>
                      <a:pt x="5197" y="7090"/>
                      <a:pt x="9024" y="6892"/>
                      <a:pt x="9024" y="5643"/>
                    </a:cubicBezTo>
                    <a:cubicBezTo>
                      <a:pt x="9024" y="5593"/>
                      <a:pt x="9024" y="5543"/>
                      <a:pt x="9024" y="5493"/>
                    </a:cubicBezTo>
                    <a:cubicBezTo>
                      <a:pt x="8472" y="5192"/>
                      <a:pt x="7921" y="4866"/>
                      <a:pt x="7369" y="4541"/>
                    </a:cubicBezTo>
                    <a:cubicBezTo>
                      <a:pt x="6643" y="4190"/>
                      <a:pt x="5715" y="3814"/>
                      <a:pt x="5114" y="3287"/>
                    </a:cubicBezTo>
                    <a:cubicBezTo>
                      <a:pt x="4312" y="2686"/>
                      <a:pt x="3911" y="1408"/>
                      <a:pt x="3585" y="230"/>
                    </a:cubicBezTo>
                    <a:cubicBezTo>
                      <a:pt x="2984" y="83"/>
                      <a:pt x="2356" y="0"/>
                      <a:pt x="171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" name="Google Shape;5042;p63"/>
              <p:cNvSpPr/>
              <p:nvPr/>
            </p:nvSpPr>
            <p:spPr>
              <a:xfrm>
                <a:off x="1692695" y="1374799"/>
                <a:ext cx="76243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3" h="23980" extrusionOk="0">
                    <a:moveTo>
                      <a:pt x="4661" y="1"/>
                    </a:moveTo>
                    <a:cubicBezTo>
                      <a:pt x="4033" y="1"/>
                      <a:pt x="3395" y="98"/>
                      <a:pt x="2757" y="320"/>
                    </a:cubicBezTo>
                    <a:cubicBezTo>
                      <a:pt x="1905" y="621"/>
                      <a:pt x="0" y="12701"/>
                      <a:pt x="10501" y="23979"/>
                    </a:cubicBezTo>
                    <a:lnTo>
                      <a:pt x="12983" y="4781"/>
                    </a:lnTo>
                    <a:cubicBezTo>
                      <a:pt x="12983" y="4781"/>
                      <a:pt x="9066" y="1"/>
                      <a:pt x="46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" name="Google Shape;5043;p63"/>
              <p:cNvSpPr/>
              <p:nvPr/>
            </p:nvSpPr>
            <p:spPr>
              <a:xfrm>
                <a:off x="1692695" y="1376525"/>
                <a:ext cx="62554" cy="139096"/>
              </a:xfrm>
              <a:custGeom>
                <a:avLst/>
                <a:gdLst/>
                <a:ahLst/>
                <a:cxnLst/>
                <a:rect l="l" t="t" r="r" b="b"/>
                <a:pathLst>
                  <a:path w="10652" h="23686" extrusionOk="0">
                    <a:moveTo>
                      <a:pt x="2857" y="1"/>
                    </a:moveTo>
                    <a:cubicBezTo>
                      <a:pt x="2832" y="1"/>
                      <a:pt x="2807" y="1"/>
                      <a:pt x="2757" y="26"/>
                    </a:cubicBezTo>
                    <a:cubicBezTo>
                      <a:pt x="1905" y="327"/>
                      <a:pt x="0" y="12407"/>
                      <a:pt x="10501" y="23685"/>
                    </a:cubicBezTo>
                    <a:lnTo>
                      <a:pt x="10652" y="22582"/>
                    </a:lnTo>
                    <a:cubicBezTo>
                      <a:pt x="8221" y="18272"/>
                      <a:pt x="3183" y="8347"/>
                      <a:pt x="285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" name="Google Shape;5044;p63"/>
              <p:cNvSpPr/>
              <p:nvPr/>
            </p:nvSpPr>
            <p:spPr>
              <a:xfrm>
                <a:off x="1706084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7314" y="1"/>
                    </a:moveTo>
                    <a:cubicBezTo>
                      <a:pt x="3439" y="1"/>
                      <a:pt x="1" y="2992"/>
                      <a:pt x="1" y="5639"/>
                    </a:cubicBezTo>
                    <a:cubicBezTo>
                      <a:pt x="1" y="6887"/>
                      <a:pt x="3721" y="7091"/>
                      <a:pt x="6156" y="7091"/>
                    </a:cubicBezTo>
                    <a:cubicBezTo>
                      <a:pt x="7341" y="7091"/>
                      <a:pt x="8221" y="7043"/>
                      <a:pt x="8221" y="7043"/>
                    </a:cubicBezTo>
                    <a:lnTo>
                      <a:pt x="9023" y="201"/>
                    </a:lnTo>
                    <a:cubicBezTo>
                      <a:pt x="8451" y="64"/>
                      <a:pt x="7878" y="1"/>
                      <a:pt x="7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" name="Google Shape;5045;p63"/>
              <p:cNvSpPr/>
              <p:nvPr/>
            </p:nvSpPr>
            <p:spPr>
              <a:xfrm>
                <a:off x="1728458" y="1480762"/>
                <a:ext cx="30619" cy="41624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7088" extrusionOk="0">
                    <a:moveTo>
                      <a:pt x="3507" y="1"/>
                    </a:moveTo>
                    <a:cubicBezTo>
                      <a:pt x="2260" y="1"/>
                      <a:pt x="1053" y="305"/>
                      <a:pt x="0" y="822"/>
                    </a:cubicBezTo>
                    <a:cubicBezTo>
                      <a:pt x="176" y="822"/>
                      <a:pt x="326" y="797"/>
                      <a:pt x="502" y="797"/>
                    </a:cubicBezTo>
                    <a:cubicBezTo>
                      <a:pt x="616" y="797"/>
                      <a:pt x="738" y="797"/>
                      <a:pt x="864" y="797"/>
                    </a:cubicBezTo>
                    <a:cubicBezTo>
                      <a:pt x="1845" y="797"/>
                      <a:pt x="3136" y="836"/>
                      <a:pt x="3935" y="1524"/>
                    </a:cubicBezTo>
                    <a:cubicBezTo>
                      <a:pt x="3208" y="3078"/>
                      <a:pt x="2482" y="5133"/>
                      <a:pt x="2457" y="7088"/>
                    </a:cubicBezTo>
                    <a:cubicBezTo>
                      <a:pt x="3584" y="7088"/>
                      <a:pt x="4411" y="7038"/>
                      <a:pt x="4411" y="7038"/>
                    </a:cubicBezTo>
                    <a:lnTo>
                      <a:pt x="5213" y="196"/>
                    </a:lnTo>
                    <a:cubicBezTo>
                      <a:pt x="4643" y="63"/>
                      <a:pt x="4071" y="1"/>
                      <a:pt x="350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" name="Google Shape;5046;p63"/>
              <p:cNvSpPr/>
              <p:nvPr/>
            </p:nvSpPr>
            <p:spPr>
              <a:xfrm>
                <a:off x="1730519" y="1491914"/>
                <a:ext cx="13248" cy="30326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164" extrusionOk="0">
                    <a:moveTo>
                      <a:pt x="2206" y="1"/>
                    </a:moveTo>
                    <a:cubicBezTo>
                      <a:pt x="1128" y="653"/>
                      <a:pt x="627" y="1655"/>
                      <a:pt x="326" y="2858"/>
                    </a:cubicBezTo>
                    <a:cubicBezTo>
                      <a:pt x="151" y="3485"/>
                      <a:pt x="0" y="4337"/>
                      <a:pt x="0" y="5139"/>
                    </a:cubicBezTo>
                    <a:cubicBezTo>
                      <a:pt x="301" y="5139"/>
                      <a:pt x="577" y="5164"/>
                      <a:pt x="852" y="5164"/>
                    </a:cubicBezTo>
                    <a:cubicBezTo>
                      <a:pt x="802" y="4638"/>
                      <a:pt x="752" y="4111"/>
                      <a:pt x="802" y="3585"/>
                    </a:cubicBezTo>
                    <a:cubicBezTo>
                      <a:pt x="877" y="2332"/>
                      <a:pt x="1303" y="928"/>
                      <a:pt x="2231" y="51"/>
                    </a:cubicBezTo>
                    <a:cubicBezTo>
                      <a:pt x="2256" y="26"/>
                      <a:pt x="2231" y="1"/>
                      <a:pt x="2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" name="Google Shape;5047;p63"/>
              <p:cNvSpPr/>
              <p:nvPr/>
            </p:nvSpPr>
            <p:spPr>
              <a:xfrm>
                <a:off x="1709766" y="1492613"/>
                <a:ext cx="19109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4695" extrusionOk="0">
                    <a:moveTo>
                      <a:pt x="3222" y="0"/>
                    </a:moveTo>
                    <a:cubicBezTo>
                      <a:pt x="3218" y="0"/>
                      <a:pt x="3213" y="2"/>
                      <a:pt x="3208" y="7"/>
                    </a:cubicBezTo>
                    <a:cubicBezTo>
                      <a:pt x="1479" y="408"/>
                      <a:pt x="0" y="2589"/>
                      <a:pt x="251" y="4468"/>
                    </a:cubicBezTo>
                    <a:cubicBezTo>
                      <a:pt x="477" y="4569"/>
                      <a:pt x="727" y="4644"/>
                      <a:pt x="1003" y="4694"/>
                    </a:cubicBezTo>
                    <a:cubicBezTo>
                      <a:pt x="903" y="2864"/>
                      <a:pt x="1329" y="884"/>
                      <a:pt x="3233" y="57"/>
                    </a:cubicBezTo>
                    <a:cubicBezTo>
                      <a:pt x="3254" y="37"/>
                      <a:pt x="3241" y="0"/>
                      <a:pt x="32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Google Shape;5048;p63"/>
              <p:cNvSpPr/>
              <p:nvPr/>
            </p:nvSpPr>
            <p:spPr>
              <a:xfrm>
                <a:off x="1768932" y="1286735"/>
                <a:ext cx="164847" cy="235652"/>
              </a:xfrm>
              <a:custGeom>
                <a:avLst/>
                <a:gdLst/>
                <a:ahLst/>
                <a:cxnLst/>
                <a:rect l="l" t="t" r="r" b="b"/>
                <a:pathLst>
                  <a:path w="28071" h="40128" extrusionOk="0">
                    <a:moveTo>
                      <a:pt x="13936" y="1"/>
                    </a:moveTo>
                    <a:cubicBezTo>
                      <a:pt x="11582" y="1"/>
                      <a:pt x="9176" y="767"/>
                      <a:pt x="7369" y="2584"/>
                    </a:cubicBezTo>
                    <a:cubicBezTo>
                      <a:pt x="2732" y="7221"/>
                      <a:pt x="1" y="40128"/>
                      <a:pt x="1" y="40128"/>
                    </a:cubicBezTo>
                    <a:lnTo>
                      <a:pt x="28071" y="40078"/>
                    </a:lnTo>
                    <a:cubicBezTo>
                      <a:pt x="28071" y="40078"/>
                      <a:pt x="23685" y="8900"/>
                      <a:pt x="22131" y="4539"/>
                    </a:cubicBezTo>
                    <a:cubicBezTo>
                      <a:pt x="21183" y="1878"/>
                      <a:pt x="17622" y="1"/>
                      <a:pt x="139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Google Shape;5049;p63"/>
              <p:cNvSpPr/>
              <p:nvPr/>
            </p:nvSpPr>
            <p:spPr>
              <a:xfrm>
                <a:off x="1798664" y="1371857"/>
                <a:ext cx="102293" cy="150530"/>
              </a:xfrm>
              <a:custGeom>
                <a:avLst/>
                <a:gdLst/>
                <a:ahLst/>
                <a:cxnLst/>
                <a:rect l="l" t="t" r="r" b="b"/>
                <a:pathLst>
                  <a:path w="17419" h="25633" extrusionOk="0">
                    <a:moveTo>
                      <a:pt x="11512" y="1"/>
                    </a:moveTo>
                    <a:cubicBezTo>
                      <a:pt x="10949" y="1"/>
                      <a:pt x="10393" y="175"/>
                      <a:pt x="9875" y="495"/>
                    </a:cubicBezTo>
                    <a:cubicBezTo>
                      <a:pt x="7644" y="1873"/>
                      <a:pt x="2256" y="6911"/>
                      <a:pt x="978" y="11498"/>
                    </a:cubicBezTo>
                    <a:cubicBezTo>
                      <a:pt x="101" y="14706"/>
                      <a:pt x="0" y="21698"/>
                      <a:pt x="50" y="25633"/>
                    </a:cubicBezTo>
                    <a:lnTo>
                      <a:pt x="16015" y="25608"/>
                    </a:lnTo>
                    <a:cubicBezTo>
                      <a:pt x="17419" y="19367"/>
                      <a:pt x="17269" y="11498"/>
                      <a:pt x="16291" y="6736"/>
                    </a:cubicBezTo>
                    <a:cubicBezTo>
                      <a:pt x="15329" y="1905"/>
                      <a:pt x="13377" y="1"/>
                      <a:pt x="115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Google Shape;5050;p63"/>
              <p:cNvSpPr/>
              <p:nvPr/>
            </p:nvSpPr>
            <p:spPr>
              <a:xfrm>
                <a:off x="1866010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976" y="1"/>
                    </a:moveTo>
                    <a:cubicBezTo>
                      <a:pt x="0" y="1"/>
                      <a:pt x="2342" y="11664"/>
                      <a:pt x="2342" y="11664"/>
                    </a:cubicBezTo>
                    <a:cubicBezTo>
                      <a:pt x="2342" y="11664"/>
                      <a:pt x="5725" y="24522"/>
                      <a:pt x="3796" y="36050"/>
                    </a:cubicBezTo>
                    <a:lnTo>
                      <a:pt x="13044" y="39058"/>
                    </a:lnTo>
                    <a:cubicBezTo>
                      <a:pt x="13044" y="39058"/>
                      <a:pt x="13645" y="28933"/>
                      <a:pt x="11540" y="16928"/>
                    </a:cubicBezTo>
                    <a:cubicBezTo>
                      <a:pt x="9460" y="4948"/>
                      <a:pt x="4923" y="1514"/>
                      <a:pt x="2342" y="110"/>
                    </a:cubicBezTo>
                    <a:cubicBezTo>
                      <a:pt x="2206" y="36"/>
                      <a:pt x="2084" y="1"/>
                      <a:pt x="19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Google Shape;5051;p63"/>
              <p:cNvSpPr/>
              <p:nvPr/>
            </p:nvSpPr>
            <p:spPr>
              <a:xfrm>
                <a:off x="1881085" y="1367106"/>
                <a:ext cx="23555" cy="140711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2396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02" y="3134"/>
                      <a:pt x="2858" y="13760"/>
                      <a:pt x="1229" y="23434"/>
                    </a:cubicBezTo>
                    <a:lnTo>
                      <a:pt x="2858" y="23961"/>
                    </a:lnTo>
                    <a:cubicBezTo>
                      <a:pt x="2858" y="23961"/>
                      <a:pt x="4011" y="7494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Google Shape;5052;p63"/>
              <p:cNvSpPr/>
              <p:nvPr/>
            </p:nvSpPr>
            <p:spPr>
              <a:xfrm>
                <a:off x="1854312" y="1487756"/>
                <a:ext cx="97718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40" h="7827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123" y="7100"/>
                      <a:pt x="3582" y="7827"/>
                      <a:pt x="8118" y="7827"/>
                    </a:cubicBezTo>
                    <a:cubicBezTo>
                      <a:pt x="12655" y="7827"/>
                      <a:pt x="16389" y="7050"/>
                      <a:pt x="16514" y="5872"/>
                    </a:cubicBezTo>
                    <a:cubicBezTo>
                      <a:pt x="16640" y="4694"/>
                      <a:pt x="14184" y="48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" name="Google Shape;5053;p63"/>
              <p:cNvSpPr/>
              <p:nvPr/>
            </p:nvSpPr>
            <p:spPr>
              <a:xfrm>
                <a:off x="1854312" y="1487756"/>
                <a:ext cx="69166" cy="40667"/>
              </a:xfrm>
              <a:custGeom>
                <a:avLst/>
                <a:gdLst/>
                <a:ahLst/>
                <a:cxnLst/>
                <a:rect l="l" t="t" r="r" b="b"/>
                <a:pathLst>
                  <a:path w="11778" h="6925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73" y="6273"/>
                      <a:pt x="499" y="6624"/>
                      <a:pt x="1176" y="6925"/>
                    </a:cubicBezTo>
                    <a:cubicBezTo>
                      <a:pt x="2028" y="5646"/>
                      <a:pt x="3056" y="4519"/>
                      <a:pt x="4384" y="3691"/>
                    </a:cubicBezTo>
                    <a:cubicBezTo>
                      <a:pt x="6539" y="2338"/>
                      <a:pt x="9146" y="1361"/>
                      <a:pt x="11778" y="909"/>
                    </a:cubicBezTo>
                    <a:cubicBezTo>
                      <a:pt x="10700" y="458"/>
                      <a:pt x="9422" y="13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" name="Google Shape;5054;p63"/>
              <p:cNvSpPr/>
              <p:nvPr/>
            </p:nvSpPr>
            <p:spPr>
              <a:xfrm>
                <a:off x="1877109" y="1493823"/>
                <a:ext cx="11780" cy="39164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6669" extrusionOk="0">
                    <a:moveTo>
                      <a:pt x="1921" y="1"/>
                    </a:moveTo>
                    <a:cubicBezTo>
                      <a:pt x="1897" y="1"/>
                      <a:pt x="1873" y="9"/>
                      <a:pt x="1855" y="27"/>
                    </a:cubicBezTo>
                    <a:cubicBezTo>
                      <a:pt x="753" y="1907"/>
                      <a:pt x="1" y="4288"/>
                      <a:pt x="201" y="6543"/>
                    </a:cubicBezTo>
                    <a:cubicBezTo>
                      <a:pt x="527" y="6593"/>
                      <a:pt x="853" y="6643"/>
                      <a:pt x="1204" y="6668"/>
                    </a:cubicBezTo>
                    <a:cubicBezTo>
                      <a:pt x="1179" y="5866"/>
                      <a:pt x="1154" y="5090"/>
                      <a:pt x="1204" y="4288"/>
                    </a:cubicBezTo>
                    <a:cubicBezTo>
                      <a:pt x="1279" y="2834"/>
                      <a:pt x="1906" y="1506"/>
                      <a:pt x="2006" y="77"/>
                    </a:cubicBezTo>
                    <a:cubicBezTo>
                      <a:pt x="2006" y="28"/>
                      <a:pt x="1964" y="1"/>
                      <a:pt x="19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Google Shape;5055;p63"/>
              <p:cNvSpPr/>
              <p:nvPr/>
            </p:nvSpPr>
            <p:spPr>
              <a:xfrm>
                <a:off x="1902237" y="1494251"/>
                <a:ext cx="13736" cy="39175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6671" extrusionOk="0">
                    <a:moveTo>
                      <a:pt x="126" y="1"/>
                    </a:moveTo>
                    <a:cubicBezTo>
                      <a:pt x="59" y="1"/>
                      <a:pt x="1" y="50"/>
                      <a:pt x="33" y="129"/>
                    </a:cubicBezTo>
                    <a:cubicBezTo>
                      <a:pt x="434" y="1508"/>
                      <a:pt x="1010" y="2736"/>
                      <a:pt x="1286" y="4164"/>
                    </a:cubicBezTo>
                    <a:cubicBezTo>
                      <a:pt x="1436" y="5017"/>
                      <a:pt x="1486" y="5844"/>
                      <a:pt x="1486" y="6671"/>
                    </a:cubicBezTo>
                    <a:cubicBezTo>
                      <a:pt x="1762" y="6671"/>
                      <a:pt x="2013" y="6646"/>
                      <a:pt x="2288" y="6646"/>
                    </a:cubicBezTo>
                    <a:cubicBezTo>
                      <a:pt x="2338" y="4340"/>
                      <a:pt x="1386" y="1959"/>
                      <a:pt x="233" y="54"/>
                    </a:cubicBezTo>
                    <a:cubicBezTo>
                      <a:pt x="205" y="17"/>
                      <a:pt x="164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Google Shape;5056;p63"/>
              <p:cNvSpPr/>
              <p:nvPr/>
            </p:nvSpPr>
            <p:spPr>
              <a:xfrm>
                <a:off x="1753035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1671" y="1"/>
                    </a:moveTo>
                    <a:cubicBezTo>
                      <a:pt x="11562" y="1"/>
                      <a:pt x="11440" y="36"/>
                      <a:pt x="11304" y="110"/>
                    </a:cubicBezTo>
                    <a:cubicBezTo>
                      <a:pt x="8698" y="1514"/>
                      <a:pt x="4186" y="4948"/>
                      <a:pt x="2081" y="16928"/>
                    </a:cubicBezTo>
                    <a:cubicBezTo>
                      <a:pt x="1" y="28933"/>
                      <a:pt x="577" y="39058"/>
                      <a:pt x="577" y="39058"/>
                    </a:cubicBezTo>
                    <a:lnTo>
                      <a:pt x="9851" y="36050"/>
                    </a:lnTo>
                    <a:cubicBezTo>
                      <a:pt x="7921" y="24522"/>
                      <a:pt x="11304" y="11664"/>
                      <a:pt x="11304" y="11664"/>
                    </a:cubicBezTo>
                    <a:cubicBezTo>
                      <a:pt x="11304" y="11664"/>
                      <a:pt x="13646" y="1"/>
                      <a:pt x="116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Google Shape;5057;p63"/>
              <p:cNvSpPr/>
              <p:nvPr/>
            </p:nvSpPr>
            <p:spPr>
              <a:xfrm>
                <a:off x="1801312" y="1341725"/>
                <a:ext cx="21640" cy="152209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5919" extrusionOk="0">
                    <a:moveTo>
                      <a:pt x="3666" y="1"/>
                    </a:moveTo>
                    <a:cubicBezTo>
                      <a:pt x="3662" y="1"/>
                      <a:pt x="3660" y="4"/>
                      <a:pt x="3660" y="12"/>
                    </a:cubicBezTo>
                    <a:cubicBezTo>
                      <a:pt x="2707" y="3922"/>
                      <a:pt x="1805" y="7781"/>
                      <a:pt x="1279" y="11791"/>
                    </a:cubicBezTo>
                    <a:cubicBezTo>
                      <a:pt x="677" y="16328"/>
                      <a:pt x="0" y="21315"/>
                      <a:pt x="1178" y="25802"/>
                    </a:cubicBezTo>
                    <a:cubicBezTo>
                      <a:pt x="1201" y="25881"/>
                      <a:pt x="1274" y="25919"/>
                      <a:pt x="1346" y="25919"/>
                    </a:cubicBezTo>
                    <a:cubicBezTo>
                      <a:pt x="1433" y="25919"/>
                      <a:pt x="1518" y="25862"/>
                      <a:pt x="1504" y="25751"/>
                    </a:cubicBezTo>
                    <a:cubicBezTo>
                      <a:pt x="677" y="17180"/>
                      <a:pt x="2181" y="8458"/>
                      <a:pt x="3685" y="12"/>
                    </a:cubicBezTo>
                    <a:cubicBezTo>
                      <a:pt x="3685" y="12"/>
                      <a:pt x="3674" y="1"/>
                      <a:pt x="366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5058;p63"/>
              <p:cNvSpPr/>
              <p:nvPr/>
            </p:nvSpPr>
            <p:spPr>
              <a:xfrm>
                <a:off x="1753035" y="1311470"/>
                <a:ext cx="44602" cy="210917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35916" extrusionOk="0">
                    <a:moveTo>
                      <a:pt x="7595" y="1"/>
                    </a:moveTo>
                    <a:lnTo>
                      <a:pt x="7595" y="1"/>
                    </a:lnTo>
                    <a:cubicBezTo>
                      <a:pt x="5515" y="2432"/>
                      <a:pt x="3359" y="6542"/>
                      <a:pt x="2081" y="13786"/>
                    </a:cubicBezTo>
                    <a:cubicBezTo>
                      <a:pt x="1" y="25791"/>
                      <a:pt x="577" y="35916"/>
                      <a:pt x="577" y="35916"/>
                    </a:cubicBezTo>
                    <a:lnTo>
                      <a:pt x="2708" y="35214"/>
                    </a:lnTo>
                    <a:cubicBezTo>
                      <a:pt x="2131" y="29274"/>
                      <a:pt x="1981" y="23234"/>
                      <a:pt x="2858" y="17369"/>
                    </a:cubicBezTo>
                    <a:cubicBezTo>
                      <a:pt x="3685" y="11555"/>
                      <a:pt x="4637" y="5114"/>
                      <a:pt x="759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5059;p63"/>
              <p:cNvSpPr/>
              <p:nvPr/>
            </p:nvSpPr>
            <p:spPr>
              <a:xfrm>
                <a:off x="1747004" y="1487756"/>
                <a:ext cx="97859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64" h="7827" extrusionOk="0">
                    <a:moveTo>
                      <a:pt x="9560" y="1"/>
                    </a:moveTo>
                    <a:cubicBezTo>
                      <a:pt x="9298" y="1"/>
                      <a:pt x="9027" y="11"/>
                      <a:pt x="8747" y="32"/>
                    </a:cubicBezTo>
                    <a:cubicBezTo>
                      <a:pt x="2481" y="483"/>
                      <a:pt x="0" y="4694"/>
                      <a:pt x="151" y="5872"/>
                    </a:cubicBezTo>
                    <a:cubicBezTo>
                      <a:pt x="276" y="7050"/>
                      <a:pt x="4010" y="7827"/>
                      <a:pt x="8547" y="7827"/>
                    </a:cubicBezTo>
                    <a:cubicBezTo>
                      <a:pt x="13058" y="7827"/>
                      <a:pt x="16542" y="7100"/>
                      <a:pt x="16592" y="5872"/>
                    </a:cubicBezTo>
                    <a:cubicBezTo>
                      <a:pt x="16664" y="4651"/>
                      <a:pt x="15135" y="1"/>
                      <a:pt x="95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5060;p63"/>
              <p:cNvSpPr/>
              <p:nvPr/>
            </p:nvSpPr>
            <p:spPr>
              <a:xfrm>
                <a:off x="1747004" y="1487727"/>
                <a:ext cx="76389" cy="41577"/>
              </a:xfrm>
              <a:custGeom>
                <a:avLst/>
                <a:gdLst/>
                <a:ahLst/>
                <a:cxnLst/>
                <a:rect l="l" t="t" r="r" b="b"/>
                <a:pathLst>
                  <a:path w="13008" h="7080" extrusionOk="0">
                    <a:moveTo>
                      <a:pt x="9591" y="0"/>
                    </a:moveTo>
                    <a:cubicBezTo>
                      <a:pt x="9319" y="0"/>
                      <a:pt x="9038" y="12"/>
                      <a:pt x="8747" y="37"/>
                    </a:cubicBezTo>
                    <a:cubicBezTo>
                      <a:pt x="2481" y="488"/>
                      <a:pt x="0" y="4699"/>
                      <a:pt x="151" y="5877"/>
                    </a:cubicBezTo>
                    <a:cubicBezTo>
                      <a:pt x="201" y="6353"/>
                      <a:pt x="827" y="6754"/>
                      <a:pt x="1855" y="7080"/>
                    </a:cubicBezTo>
                    <a:cubicBezTo>
                      <a:pt x="3108" y="5551"/>
                      <a:pt x="4737" y="4273"/>
                      <a:pt x="6266" y="3346"/>
                    </a:cubicBezTo>
                    <a:cubicBezTo>
                      <a:pt x="8171" y="2193"/>
                      <a:pt x="10602" y="1140"/>
                      <a:pt x="13008" y="739"/>
                    </a:cubicBezTo>
                    <a:cubicBezTo>
                      <a:pt x="12088" y="300"/>
                      <a:pt x="10959" y="0"/>
                      <a:pt x="9591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5061;p63"/>
              <p:cNvSpPr/>
              <p:nvPr/>
            </p:nvSpPr>
            <p:spPr>
              <a:xfrm>
                <a:off x="1773641" y="1500359"/>
                <a:ext cx="12779" cy="32481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5531" extrusionOk="0">
                    <a:moveTo>
                      <a:pt x="2093" y="0"/>
                    </a:moveTo>
                    <a:cubicBezTo>
                      <a:pt x="2080" y="0"/>
                      <a:pt x="2067" y="5"/>
                      <a:pt x="2056" y="17"/>
                    </a:cubicBezTo>
                    <a:cubicBezTo>
                      <a:pt x="702" y="1570"/>
                      <a:pt x="1" y="3475"/>
                      <a:pt x="76" y="5455"/>
                    </a:cubicBezTo>
                    <a:cubicBezTo>
                      <a:pt x="301" y="5480"/>
                      <a:pt x="552" y="5505"/>
                      <a:pt x="803" y="5530"/>
                    </a:cubicBezTo>
                    <a:cubicBezTo>
                      <a:pt x="828" y="3651"/>
                      <a:pt x="1179" y="1946"/>
                      <a:pt x="2156" y="92"/>
                    </a:cubicBezTo>
                    <a:cubicBezTo>
                      <a:pt x="2175" y="53"/>
                      <a:pt x="2135" y="0"/>
                      <a:pt x="20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5062;p63"/>
              <p:cNvSpPr/>
              <p:nvPr/>
            </p:nvSpPr>
            <p:spPr>
              <a:xfrm>
                <a:off x="1802974" y="1492296"/>
                <a:ext cx="14241" cy="4083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6954" extrusionOk="0">
                    <a:moveTo>
                      <a:pt x="33" y="1"/>
                    </a:moveTo>
                    <a:cubicBezTo>
                      <a:pt x="20" y="1"/>
                      <a:pt x="0" y="18"/>
                      <a:pt x="18" y="36"/>
                    </a:cubicBezTo>
                    <a:cubicBezTo>
                      <a:pt x="1246" y="2342"/>
                      <a:pt x="1647" y="4522"/>
                      <a:pt x="1773" y="6954"/>
                    </a:cubicBezTo>
                    <a:cubicBezTo>
                      <a:pt x="1998" y="6928"/>
                      <a:pt x="2224" y="6903"/>
                      <a:pt x="2424" y="6878"/>
                    </a:cubicBezTo>
                    <a:cubicBezTo>
                      <a:pt x="2399" y="4397"/>
                      <a:pt x="1672" y="2116"/>
                      <a:pt x="43" y="11"/>
                    </a:cubicBezTo>
                    <a:cubicBezTo>
                      <a:pt x="43" y="4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5063;p63"/>
              <p:cNvSpPr/>
              <p:nvPr/>
            </p:nvSpPr>
            <p:spPr>
              <a:xfrm>
                <a:off x="1783354" y="1286735"/>
                <a:ext cx="136888" cy="62061"/>
              </a:xfrm>
              <a:custGeom>
                <a:avLst/>
                <a:gdLst/>
                <a:ahLst/>
                <a:cxnLst/>
                <a:rect l="l" t="t" r="r" b="b"/>
                <a:pathLst>
                  <a:path w="23310" h="10568" extrusionOk="0">
                    <a:moveTo>
                      <a:pt x="11503" y="1"/>
                    </a:moveTo>
                    <a:cubicBezTo>
                      <a:pt x="9889" y="1"/>
                      <a:pt x="8248" y="362"/>
                      <a:pt x="6793" y="1180"/>
                    </a:cubicBezTo>
                    <a:cubicBezTo>
                      <a:pt x="6705" y="1105"/>
                      <a:pt x="6611" y="1068"/>
                      <a:pt x="6505" y="1068"/>
                    </a:cubicBezTo>
                    <a:cubicBezTo>
                      <a:pt x="6398" y="1068"/>
                      <a:pt x="6279" y="1105"/>
                      <a:pt x="6141" y="1180"/>
                    </a:cubicBezTo>
                    <a:cubicBezTo>
                      <a:pt x="4512" y="2058"/>
                      <a:pt x="2081" y="3762"/>
                      <a:pt x="1" y="7922"/>
                    </a:cubicBezTo>
                    <a:cubicBezTo>
                      <a:pt x="3785" y="9802"/>
                      <a:pt x="8597" y="10278"/>
                      <a:pt x="12632" y="10529"/>
                    </a:cubicBezTo>
                    <a:cubicBezTo>
                      <a:pt x="13249" y="10555"/>
                      <a:pt x="13866" y="10568"/>
                      <a:pt x="14483" y="10568"/>
                    </a:cubicBezTo>
                    <a:cubicBezTo>
                      <a:pt x="17448" y="10568"/>
                      <a:pt x="20404" y="10261"/>
                      <a:pt x="23309" y="9576"/>
                    </a:cubicBezTo>
                    <a:cubicBezTo>
                      <a:pt x="21455" y="5140"/>
                      <a:pt x="19199" y="2960"/>
                      <a:pt x="17444" y="1782"/>
                    </a:cubicBezTo>
                    <a:cubicBezTo>
                      <a:pt x="17119" y="1581"/>
                      <a:pt x="16768" y="1356"/>
                      <a:pt x="16417" y="1180"/>
                    </a:cubicBezTo>
                    <a:cubicBezTo>
                      <a:pt x="16392" y="1180"/>
                      <a:pt x="16392" y="1180"/>
                      <a:pt x="16392" y="1155"/>
                    </a:cubicBezTo>
                    <a:cubicBezTo>
                      <a:pt x="14971" y="425"/>
                      <a:pt x="13252" y="1"/>
                      <a:pt x="11503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5064;p63"/>
              <p:cNvSpPr/>
              <p:nvPr/>
            </p:nvSpPr>
            <p:spPr>
              <a:xfrm>
                <a:off x="1681361" y="1073070"/>
                <a:ext cx="319241" cy="269107"/>
              </a:xfrm>
              <a:custGeom>
                <a:avLst/>
                <a:gdLst/>
                <a:ahLst/>
                <a:cxnLst/>
                <a:rect l="l" t="t" r="r" b="b"/>
                <a:pathLst>
                  <a:path w="54362" h="45825" extrusionOk="0">
                    <a:moveTo>
                      <a:pt x="28917" y="0"/>
                    </a:moveTo>
                    <a:cubicBezTo>
                      <a:pt x="14867" y="0"/>
                      <a:pt x="1132" y="17639"/>
                      <a:pt x="677" y="25083"/>
                    </a:cubicBezTo>
                    <a:cubicBezTo>
                      <a:pt x="0" y="35885"/>
                      <a:pt x="16316" y="44858"/>
                      <a:pt x="25188" y="45735"/>
                    </a:cubicBezTo>
                    <a:cubicBezTo>
                      <a:pt x="25813" y="45794"/>
                      <a:pt x="26497" y="45824"/>
                      <a:pt x="27229" y="45824"/>
                    </a:cubicBezTo>
                    <a:cubicBezTo>
                      <a:pt x="36081" y="45824"/>
                      <a:pt x="51926" y="41426"/>
                      <a:pt x="53083" y="31148"/>
                    </a:cubicBezTo>
                    <a:cubicBezTo>
                      <a:pt x="54361" y="20020"/>
                      <a:pt x="45640" y="1925"/>
                      <a:pt x="30903" y="121"/>
                    </a:cubicBezTo>
                    <a:cubicBezTo>
                      <a:pt x="30241" y="39"/>
                      <a:pt x="29578" y="0"/>
                      <a:pt x="289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5065;p63"/>
              <p:cNvSpPr/>
              <p:nvPr/>
            </p:nvSpPr>
            <p:spPr>
              <a:xfrm>
                <a:off x="1683275" y="1073070"/>
                <a:ext cx="184126" cy="232375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39570" extrusionOk="0">
                    <a:moveTo>
                      <a:pt x="28591" y="0"/>
                    </a:moveTo>
                    <a:cubicBezTo>
                      <a:pt x="14541" y="0"/>
                      <a:pt x="806" y="17639"/>
                      <a:pt x="351" y="25083"/>
                    </a:cubicBezTo>
                    <a:cubicBezTo>
                      <a:pt x="0" y="30697"/>
                      <a:pt x="4261" y="35835"/>
                      <a:pt x="9649" y="39569"/>
                    </a:cubicBezTo>
                    <a:cubicBezTo>
                      <a:pt x="7268" y="36712"/>
                      <a:pt x="4687" y="33579"/>
                      <a:pt x="3935" y="29895"/>
                    </a:cubicBezTo>
                    <a:cubicBezTo>
                      <a:pt x="3083" y="25660"/>
                      <a:pt x="4963" y="21424"/>
                      <a:pt x="7093" y="17890"/>
                    </a:cubicBezTo>
                    <a:cubicBezTo>
                      <a:pt x="9950" y="13103"/>
                      <a:pt x="13709" y="8642"/>
                      <a:pt x="18346" y="5384"/>
                    </a:cubicBezTo>
                    <a:cubicBezTo>
                      <a:pt x="22306" y="2652"/>
                      <a:pt x="26717" y="1248"/>
                      <a:pt x="31354" y="221"/>
                    </a:cubicBezTo>
                    <a:cubicBezTo>
                      <a:pt x="31103" y="196"/>
                      <a:pt x="30827" y="146"/>
                      <a:pt x="30577" y="121"/>
                    </a:cubicBezTo>
                    <a:cubicBezTo>
                      <a:pt x="29915" y="39"/>
                      <a:pt x="29252" y="0"/>
                      <a:pt x="2859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5066;p63"/>
              <p:cNvSpPr/>
              <p:nvPr/>
            </p:nvSpPr>
            <p:spPr>
              <a:xfrm>
                <a:off x="1811172" y="1076717"/>
                <a:ext cx="25352" cy="84382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14369" extrusionOk="0">
                    <a:moveTo>
                      <a:pt x="2106" y="1"/>
                    </a:moveTo>
                    <a:cubicBezTo>
                      <a:pt x="1956" y="51"/>
                      <a:pt x="1830" y="76"/>
                      <a:pt x="1680" y="126"/>
                    </a:cubicBezTo>
                    <a:cubicBezTo>
                      <a:pt x="1605" y="1780"/>
                      <a:pt x="1805" y="3459"/>
                      <a:pt x="2006" y="5114"/>
                    </a:cubicBezTo>
                    <a:cubicBezTo>
                      <a:pt x="2281" y="7394"/>
                      <a:pt x="2632" y="9650"/>
                      <a:pt x="3184" y="11881"/>
                    </a:cubicBezTo>
                    <a:cubicBezTo>
                      <a:pt x="1555" y="8171"/>
                      <a:pt x="928" y="4437"/>
                      <a:pt x="602" y="452"/>
                    </a:cubicBezTo>
                    <a:cubicBezTo>
                      <a:pt x="427" y="527"/>
                      <a:pt x="276" y="577"/>
                      <a:pt x="101" y="652"/>
                    </a:cubicBezTo>
                    <a:cubicBezTo>
                      <a:pt x="1" y="5339"/>
                      <a:pt x="427" y="10427"/>
                      <a:pt x="3534" y="13961"/>
                    </a:cubicBezTo>
                    <a:cubicBezTo>
                      <a:pt x="3610" y="14036"/>
                      <a:pt x="3685" y="14061"/>
                      <a:pt x="3735" y="14061"/>
                    </a:cubicBezTo>
                    <a:cubicBezTo>
                      <a:pt x="3760" y="14111"/>
                      <a:pt x="3760" y="14136"/>
                      <a:pt x="3785" y="14186"/>
                    </a:cubicBezTo>
                    <a:cubicBezTo>
                      <a:pt x="3824" y="14313"/>
                      <a:pt x="3917" y="14368"/>
                      <a:pt x="4012" y="14368"/>
                    </a:cubicBezTo>
                    <a:cubicBezTo>
                      <a:pt x="4161" y="14368"/>
                      <a:pt x="4317" y="14235"/>
                      <a:pt x="4286" y="14036"/>
                    </a:cubicBezTo>
                    <a:cubicBezTo>
                      <a:pt x="3785" y="11028"/>
                      <a:pt x="3083" y="8046"/>
                      <a:pt x="2607" y="5038"/>
                    </a:cubicBezTo>
                    <a:cubicBezTo>
                      <a:pt x="2331" y="3359"/>
                      <a:pt x="2181" y="1705"/>
                      <a:pt x="2106" y="26"/>
                    </a:cubicBezTo>
                    <a:cubicBezTo>
                      <a:pt x="2106" y="26"/>
                      <a:pt x="2106" y="26"/>
                      <a:pt x="2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5067;p63"/>
              <p:cNvSpPr/>
              <p:nvPr/>
            </p:nvSpPr>
            <p:spPr>
              <a:xfrm>
                <a:off x="1854887" y="1073774"/>
                <a:ext cx="10159" cy="87858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4961" extrusionOk="0">
                    <a:moveTo>
                      <a:pt x="1329" y="1"/>
                    </a:moveTo>
                    <a:cubicBezTo>
                      <a:pt x="476" y="4888"/>
                      <a:pt x="0" y="9850"/>
                      <a:pt x="978" y="14788"/>
                    </a:cubicBezTo>
                    <a:cubicBezTo>
                      <a:pt x="999" y="14907"/>
                      <a:pt x="1092" y="14961"/>
                      <a:pt x="1189" y="14961"/>
                    </a:cubicBezTo>
                    <a:cubicBezTo>
                      <a:pt x="1317" y="14961"/>
                      <a:pt x="1454" y="14869"/>
                      <a:pt x="1454" y="14712"/>
                    </a:cubicBezTo>
                    <a:cubicBezTo>
                      <a:pt x="1128" y="9750"/>
                      <a:pt x="1278" y="4938"/>
                      <a:pt x="1730" y="51"/>
                    </a:cubicBezTo>
                    <a:cubicBezTo>
                      <a:pt x="1604" y="26"/>
                      <a:pt x="1479" y="1"/>
                      <a:pt x="1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" name="Google Shape;5068;p63"/>
              <p:cNvSpPr/>
              <p:nvPr/>
            </p:nvSpPr>
            <p:spPr>
              <a:xfrm>
                <a:off x="1873227" y="1091292"/>
                <a:ext cx="41566" cy="82514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14051" extrusionOk="0">
                    <a:moveTo>
                      <a:pt x="6526" y="0"/>
                    </a:moveTo>
                    <a:cubicBezTo>
                      <a:pt x="6451" y="125"/>
                      <a:pt x="6351" y="226"/>
                      <a:pt x="6251" y="351"/>
                    </a:cubicBezTo>
                    <a:cubicBezTo>
                      <a:pt x="5273" y="1754"/>
                      <a:pt x="4446" y="3283"/>
                      <a:pt x="3644" y="4762"/>
                    </a:cubicBezTo>
                    <a:cubicBezTo>
                      <a:pt x="2115" y="7619"/>
                      <a:pt x="912" y="10627"/>
                      <a:pt x="60" y="13734"/>
                    </a:cubicBezTo>
                    <a:cubicBezTo>
                      <a:pt x="1" y="13928"/>
                      <a:pt x="153" y="14050"/>
                      <a:pt x="313" y="14050"/>
                    </a:cubicBezTo>
                    <a:cubicBezTo>
                      <a:pt x="422" y="14050"/>
                      <a:pt x="536" y="13992"/>
                      <a:pt x="587" y="13860"/>
                    </a:cubicBezTo>
                    <a:cubicBezTo>
                      <a:pt x="1689" y="10902"/>
                      <a:pt x="2892" y="7995"/>
                      <a:pt x="4271" y="5138"/>
                    </a:cubicBezTo>
                    <a:cubicBezTo>
                      <a:pt x="5073" y="3459"/>
                      <a:pt x="6075" y="1905"/>
                      <a:pt x="7078" y="351"/>
                    </a:cubicBezTo>
                    <a:cubicBezTo>
                      <a:pt x="6902" y="226"/>
                      <a:pt x="6727" y="100"/>
                      <a:pt x="6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2" name="Google Shape;5069;p63"/>
              <p:cNvSpPr/>
              <p:nvPr/>
            </p:nvSpPr>
            <p:spPr>
              <a:xfrm>
                <a:off x="1893675" y="1121312"/>
                <a:ext cx="54826" cy="52988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9023" extrusionOk="0">
                    <a:moveTo>
                      <a:pt x="8959" y="1"/>
                    </a:moveTo>
                    <a:cubicBezTo>
                      <a:pt x="5526" y="2106"/>
                      <a:pt x="2794" y="5364"/>
                      <a:pt x="212" y="8447"/>
                    </a:cubicBezTo>
                    <a:cubicBezTo>
                      <a:pt x="0" y="8698"/>
                      <a:pt x="203" y="9022"/>
                      <a:pt x="445" y="9022"/>
                    </a:cubicBezTo>
                    <a:cubicBezTo>
                      <a:pt x="518" y="9022"/>
                      <a:pt x="594" y="8993"/>
                      <a:pt x="663" y="8923"/>
                    </a:cubicBezTo>
                    <a:cubicBezTo>
                      <a:pt x="3345" y="5991"/>
                      <a:pt x="6002" y="2683"/>
                      <a:pt x="9335" y="452"/>
                    </a:cubicBezTo>
                    <a:cubicBezTo>
                      <a:pt x="9210" y="302"/>
                      <a:pt x="9085" y="151"/>
                      <a:pt x="89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Google Shape;5070;p63"/>
              <p:cNvSpPr/>
              <p:nvPr/>
            </p:nvSpPr>
            <p:spPr>
              <a:xfrm>
                <a:off x="1897257" y="1150311"/>
                <a:ext cx="71110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12109" h="7623" extrusionOk="0">
                    <a:moveTo>
                      <a:pt x="11833" y="0"/>
                    </a:moveTo>
                    <a:cubicBezTo>
                      <a:pt x="7522" y="1479"/>
                      <a:pt x="3738" y="3985"/>
                      <a:pt x="179" y="7243"/>
                    </a:cubicBezTo>
                    <a:cubicBezTo>
                      <a:pt x="1" y="7402"/>
                      <a:pt x="166" y="7622"/>
                      <a:pt x="354" y="7622"/>
                    </a:cubicBezTo>
                    <a:cubicBezTo>
                      <a:pt x="405" y="7622"/>
                      <a:pt x="457" y="7606"/>
                      <a:pt x="505" y="7569"/>
                    </a:cubicBezTo>
                    <a:cubicBezTo>
                      <a:pt x="4239" y="4637"/>
                      <a:pt x="7898" y="2080"/>
                      <a:pt x="12109" y="476"/>
                    </a:cubicBezTo>
                    <a:cubicBezTo>
                      <a:pt x="12008" y="301"/>
                      <a:pt x="11933" y="151"/>
                      <a:pt x="11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" name="Google Shape;5071;p63"/>
              <p:cNvSpPr/>
              <p:nvPr/>
            </p:nvSpPr>
            <p:spPr>
              <a:xfrm>
                <a:off x="1901527" y="1168410"/>
                <a:ext cx="76113" cy="28270"/>
              </a:xfrm>
              <a:custGeom>
                <a:avLst/>
                <a:gdLst/>
                <a:ahLst/>
                <a:cxnLst/>
                <a:rect l="l" t="t" r="r" b="b"/>
                <a:pathLst>
                  <a:path w="12961" h="4814" extrusionOk="0">
                    <a:moveTo>
                      <a:pt x="12710" y="1"/>
                    </a:moveTo>
                    <a:cubicBezTo>
                      <a:pt x="8399" y="527"/>
                      <a:pt x="4314" y="2332"/>
                      <a:pt x="354" y="4211"/>
                    </a:cubicBezTo>
                    <a:cubicBezTo>
                      <a:pt x="0" y="4366"/>
                      <a:pt x="232" y="4814"/>
                      <a:pt x="549" y="4814"/>
                    </a:cubicBezTo>
                    <a:cubicBezTo>
                      <a:pt x="592" y="4814"/>
                      <a:pt x="636" y="4806"/>
                      <a:pt x="680" y="4788"/>
                    </a:cubicBezTo>
                    <a:cubicBezTo>
                      <a:pt x="4640" y="3109"/>
                      <a:pt x="8700" y="1229"/>
                      <a:pt x="12961" y="527"/>
                    </a:cubicBezTo>
                    <a:cubicBezTo>
                      <a:pt x="12860" y="352"/>
                      <a:pt x="12785" y="176"/>
                      <a:pt x="127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5072;p63"/>
              <p:cNvSpPr/>
              <p:nvPr/>
            </p:nvSpPr>
            <p:spPr>
              <a:xfrm>
                <a:off x="1874413" y="1194020"/>
                <a:ext cx="11279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9207" h="4633" extrusionOk="0">
                    <a:moveTo>
                      <a:pt x="18843" y="1"/>
                    </a:moveTo>
                    <a:cubicBezTo>
                      <a:pt x="12572" y="1"/>
                      <a:pt x="6207" y="1696"/>
                      <a:pt x="410" y="3886"/>
                    </a:cubicBezTo>
                    <a:cubicBezTo>
                      <a:pt x="0" y="4022"/>
                      <a:pt x="107" y="4633"/>
                      <a:pt x="486" y="4633"/>
                    </a:cubicBezTo>
                    <a:cubicBezTo>
                      <a:pt x="524" y="4633"/>
                      <a:pt x="566" y="4626"/>
                      <a:pt x="610" y="4612"/>
                    </a:cubicBezTo>
                    <a:cubicBezTo>
                      <a:pt x="6725" y="2758"/>
                      <a:pt x="12891" y="953"/>
                      <a:pt x="19207" y="728"/>
                    </a:cubicBezTo>
                    <a:cubicBezTo>
                      <a:pt x="19132" y="502"/>
                      <a:pt x="19056" y="251"/>
                      <a:pt x="18981" y="1"/>
                    </a:cubicBezTo>
                    <a:cubicBezTo>
                      <a:pt x="18935" y="1"/>
                      <a:pt x="18889" y="1"/>
                      <a:pt x="18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5073;p63"/>
              <p:cNvSpPr/>
              <p:nvPr/>
            </p:nvSpPr>
            <p:spPr>
              <a:xfrm>
                <a:off x="1889958" y="1226918"/>
                <a:ext cx="103726" cy="10970"/>
              </a:xfrm>
              <a:custGeom>
                <a:avLst/>
                <a:gdLst/>
                <a:ahLst/>
                <a:cxnLst/>
                <a:rect l="l" t="t" r="r" b="b"/>
                <a:pathLst>
                  <a:path w="17663" h="1868" extrusionOk="0">
                    <a:moveTo>
                      <a:pt x="7581" y="1"/>
                    </a:moveTo>
                    <a:cubicBezTo>
                      <a:pt x="5203" y="1"/>
                      <a:pt x="2793" y="194"/>
                      <a:pt x="344" y="564"/>
                    </a:cubicBezTo>
                    <a:cubicBezTo>
                      <a:pt x="0" y="613"/>
                      <a:pt x="90" y="1192"/>
                      <a:pt x="423" y="1192"/>
                    </a:cubicBezTo>
                    <a:cubicBezTo>
                      <a:pt x="430" y="1192"/>
                      <a:pt x="437" y="1191"/>
                      <a:pt x="444" y="1191"/>
                    </a:cubicBezTo>
                    <a:cubicBezTo>
                      <a:pt x="3084" y="990"/>
                      <a:pt x="5735" y="812"/>
                      <a:pt x="8390" y="812"/>
                    </a:cubicBezTo>
                    <a:cubicBezTo>
                      <a:pt x="9718" y="812"/>
                      <a:pt x="11046" y="857"/>
                      <a:pt x="12374" y="965"/>
                    </a:cubicBezTo>
                    <a:cubicBezTo>
                      <a:pt x="14179" y="1091"/>
                      <a:pt x="15933" y="1442"/>
                      <a:pt x="17662" y="1868"/>
                    </a:cubicBezTo>
                    <a:cubicBezTo>
                      <a:pt x="17662" y="1667"/>
                      <a:pt x="17637" y="1442"/>
                      <a:pt x="17637" y="1241"/>
                    </a:cubicBezTo>
                    <a:cubicBezTo>
                      <a:pt x="14343" y="399"/>
                      <a:pt x="10996" y="1"/>
                      <a:pt x="7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5074;p63"/>
              <p:cNvSpPr/>
              <p:nvPr/>
            </p:nvSpPr>
            <p:spPr>
              <a:xfrm>
                <a:off x="1865452" y="1244371"/>
                <a:ext cx="116751" cy="90067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5337" extrusionOk="0">
                    <a:moveTo>
                      <a:pt x="324" y="0"/>
                    </a:moveTo>
                    <a:cubicBezTo>
                      <a:pt x="161" y="0"/>
                      <a:pt x="1" y="182"/>
                      <a:pt x="131" y="349"/>
                    </a:cubicBezTo>
                    <a:cubicBezTo>
                      <a:pt x="307" y="650"/>
                      <a:pt x="507" y="926"/>
                      <a:pt x="683" y="1226"/>
                    </a:cubicBezTo>
                    <a:cubicBezTo>
                      <a:pt x="607" y="1352"/>
                      <a:pt x="632" y="1602"/>
                      <a:pt x="833" y="1627"/>
                    </a:cubicBezTo>
                    <a:cubicBezTo>
                      <a:pt x="883" y="1652"/>
                      <a:pt x="908" y="1652"/>
                      <a:pt x="958" y="1652"/>
                    </a:cubicBezTo>
                    <a:cubicBezTo>
                      <a:pt x="2261" y="3733"/>
                      <a:pt x="3289" y="5838"/>
                      <a:pt x="3941" y="8319"/>
                    </a:cubicBezTo>
                    <a:cubicBezTo>
                      <a:pt x="4542" y="10600"/>
                      <a:pt x="5119" y="12956"/>
                      <a:pt x="5545" y="15337"/>
                    </a:cubicBezTo>
                    <a:cubicBezTo>
                      <a:pt x="5695" y="15287"/>
                      <a:pt x="5820" y="15262"/>
                      <a:pt x="5971" y="15211"/>
                    </a:cubicBezTo>
                    <a:cubicBezTo>
                      <a:pt x="5419" y="10575"/>
                      <a:pt x="4367" y="5713"/>
                      <a:pt x="1810" y="1828"/>
                    </a:cubicBezTo>
                    <a:lnTo>
                      <a:pt x="1810" y="1828"/>
                    </a:lnTo>
                    <a:cubicBezTo>
                      <a:pt x="1936" y="1853"/>
                      <a:pt x="2036" y="1878"/>
                      <a:pt x="2136" y="1903"/>
                    </a:cubicBezTo>
                    <a:cubicBezTo>
                      <a:pt x="2111" y="2003"/>
                      <a:pt x="2136" y="2104"/>
                      <a:pt x="2261" y="2179"/>
                    </a:cubicBezTo>
                    <a:cubicBezTo>
                      <a:pt x="4693" y="3282"/>
                      <a:pt x="6973" y="4560"/>
                      <a:pt x="9053" y="6289"/>
                    </a:cubicBezTo>
                    <a:cubicBezTo>
                      <a:pt x="10883" y="7793"/>
                      <a:pt x="12913" y="9748"/>
                      <a:pt x="14116" y="11928"/>
                    </a:cubicBezTo>
                    <a:cubicBezTo>
                      <a:pt x="14241" y="11853"/>
                      <a:pt x="14392" y="11753"/>
                      <a:pt x="14542" y="11678"/>
                    </a:cubicBezTo>
                    <a:cubicBezTo>
                      <a:pt x="13490" y="9572"/>
                      <a:pt x="11710" y="7743"/>
                      <a:pt x="10031" y="6189"/>
                    </a:cubicBezTo>
                    <a:cubicBezTo>
                      <a:pt x="8176" y="4510"/>
                      <a:pt x="6046" y="3156"/>
                      <a:pt x="3740" y="2204"/>
                    </a:cubicBezTo>
                    <a:lnTo>
                      <a:pt x="3740" y="2204"/>
                    </a:lnTo>
                    <a:cubicBezTo>
                      <a:pt x="9254" y="3231"/>
                      <a:pt x="14943" y="4209"/>
                      <a:pt x="19630" y="7216"/>
                    </a:cubicBezTo>
                    <a:cubicBezTo>
                      <a:pt x="19705" y="7091"/>
                      <a:pt x="19780" y="6991"/>
                      <a:pt x="19881" y="6866"/>
                    </a:cubicBezTo>
                    <a:cubicBezTo>
                      <a:pt x="14542" y="3231"/>
                      <a:pt x="7650" y="1978"/>
                      <a:pt x="1359" y="1176"/>
                    </a:cubicBezTo>
                    <a:cubicBezTo>
                      <a:pt x="1084" y="800"/>
                      <a:pt x="808" y="424"/>
                      <a:pt x="482" y="74"/>
                    </a:cubicBezTo>
                    <a:cubicBezTo>
                      <a:pt x="437" y="22"/>
                      <a:pt x="380" y="0"/>
                      <a:pt x="3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5075;p63"/>
              <p:cNvSpPr/>
              <p:nvPr/>
            </p:nvSpPr>
            <p:spPr>
              <a:xfrm>
                <a:off x="1854887" y="1263409"/>
                <a:ext cx="12955" cy="78093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3298" extrusionOk="0">
                    <a:moveTo>
                      <a:pt x="2117" y="1"/>
                    </a:moveTo>
                    <a:cubicBezTo>
                      <a:pt x="2084" y="1"/>
                      <a:pt x="2055" y="21"/>
                      <a:pt x="2055" y="65"/>
                    </a:cubicBezTo>
                    <a:cubicBezTo>
                      <a:pt x="1429" y="4300"/>
                      <a:pt x="0" y="8912"/>
                      <a:pt x="376" y="13298"/>
                    </a:cubicBezTo>
                    <a:cubicBezTo>
                      <a:pt x="577" y="13273"/>
                      <a:pt x="777" y="13248"/>
                      <a:pt x="978" y="13223"/>
                    </a:cubicBezTo>
                    <a:cubicBezTo>
                      <a:pt x="727" y="8837"/>
                      <a:pt x="1705" y="4476"/>
                      <a:pt x="2206" y="90"/>
                    </a:cubicBezTo>
                    <a:cubicBezTo>
                      <a:pt x="2206" y="33"/>
                      <a:pt x="2158" y="1"/>
                      <a:pt x="21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5076;p63"/>
              <p:cNvSpPr/>
              <p:nvPr/>
            </p:nvSpPr>
            <p:spPr>
              <a:xfrm>
                <a:off x="1830158" y="1264372"/>
                <a:ext cx="11369" cy="7757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3209" extrusionOk="0">
                    <a:moveTo>
                      <a:pt x="1630" y="0"/>
                    </a:moveTo>
                    <a:cubicBezTo>
                      <a:pt x="1530" y="0"/>
                      <a:pt x="1435" y="60"/>
                      <a:pt x="1404" y="201"/>
                    </a:cubicBezTo>
                    <a:cubicBezTo>
                      <a:pt x="753" y="2883"/>
                      <a:pt x="327" y="5565"/>
                      <a:pt x="151" y="8322"/>
                    </a:cubicBezTo>
                    <a:cubicBezTo>
                      <a:pt x="76" y="9826"/>
                      <a:pt x="1" y="11555"/>
                      <a:pt x="201" y="13184"/>
                    </a:cubicBezTo>
                    <a:cubicBezTo>
                      <a:pt x="377" y="13209"/>
                      <a:pt x="552" y="13209"/>
                      <a:pt x="702" y="13209"/>
                    </a:cubicBezTo>
                    <a:cubicBezTo>
                      <a:pt x="552" y="11580"/>
                      <a:pt x="702" y="9826"/>
                      <a:pt x="778" y="8322"/>
                    </a:cubicBezTo>
                    <a:cubicBezTo>
                      <a:pt x="878" y="5640"/>
                      <a:pt x="1404" y="2958"/>
                      <a:pt x="1906" y="327"/>
                    </a:cubicBezTo>
                    <a:cubicBezTo>
                      <a:pt x="1935" y="132"/>
                      <a:pt x="1778" y="0"/>
                      <a:pt x="16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5077;p63"/>
              <p:cNvSpPr/>
              <p:nvPr/>
            </p:nvSpPr>
            <p:spPr>
              <a:xfrm>
                <a:off x="1810145" y="1266005"/>
                <a:ext cx="19538" cy="72995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12430" extrusionOk="0">
                    <a:moveTo>
                      <a:pt x="3045" y="0"/>
                    </a:moveTo>
                    <a:cubicBezTo>
                      <a:pt x="2996" y="0"/>
                      <a:pt x="2947" y="22"/>
                      <a:pt x="2907" y="74"/>
                    </a:cubicBezTo>
                    <a:cubicBezTo>
                      <a:pt x="100" y="3583"/>
                      <a:pt x="0" y="7994"/>
                      <a:pt x="75" y="12304"/>
                    </a:cubicBezTo>
                    <a:cubicBezTo>
                      <a:pt x="276" y="12355"/>
                      <a:pt x="451" y="12405"/>
                      <a:pt x="652" y="12430"/>
                    </a:cubicBezTo>
                    <a:cubicBezTo>
                      <a:pt x="652" y="8194"/>
                      <a:pt x="752" y="3984"/>
                      <a:pt x="3233" y="324"/>
                    </a:cubicBezTo>
                    <a:cubicBezTo>
                      <a:pt x="3326" y="176"/>
                      <a:pt x="3185" y="0"/>
                      <a:pt x="30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5078;p63"/>
              <p:cNvSpPr/>
              <p:nvPr/>
            </p:nvSpPr>
            <p:spPr>
              <a:xfrm>
                <a:off x="1769965" y="1265506"/>
                <a:ext cx="41930" cy="58631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9984" extrusionOk="0">
                    <a:moveTo>
                      <a:pt x="6817" y="0"/>
                    </a:moveTo>
                    <a:cubicBezTo>
                      <a:pt x="6744" y="0"/>
                      <a:pt x="6670" y="32"/>
                      <a:pt x="6617" y="109"/>
                    </a:cubicBezTo>
                    <a:cubicBezTo>
                      <a:pt x="4461" y="3367"/>
                      <a:pt x="2556" y="6851"/>
                      <a:pt x="0" y="9808"/>
                    </a:cubicBezTo>
                    <a:cubicBezTo>
                      <a:pt x="125" y="9858"/>
                      <a:pt x="276" y="9933"/>
                      <a:pt x="401" y="9983"/>
                    </a:cubicBezTo>
                    <a:cubicBezTo>
                      <a:pt x="3058" y="7126"/>
                      <a:pt x="5038" y="3718"/>
                      <a:pt x="7018" y="359"/>
                    </a:cubicBezTo>
                    <a:cubicBezTo>
                      <a:pt x="7140" y="168"/>
                      <a:pt x="6983" y="0"/>
                      <a:pt x="6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5079;p63"/>
              <p:cNvSpPr/>
              <p:nvPr/>
            </p:nvSpPr>
            <p:spPr>
              <a:xfrm>
                <a:off x="1743322" y="1260044"/>
                <a:ext cx="50498" cy="48930"/>
              </a:xfrm>
              <a:custGeom>
                <a:avLst/>
                <a:gdLst/>
                <a:ahLst/>
                <a:cxnLst/>
                <a:rect l="l" t="t" r="r" b="b"/>
                <a:pathLst>
                  <a:path w="8599" h="8332" extrusionOk="0">
                    <a:moveTo>
                      <a:pt x="8269" y="0"/>
                    </a:moveTo>
                    <a:cubicBezTo>
                      <a:pt x="8211" y="0"/>
                      <a:pt x="8151" y="25"/>
                      <a:pt x="8096" y="86"/>
                    </a:cubicBezTo>
                    <a:cubicBezTo>
                      <a:pt x="5540" y="2893"/>
                      <a:pt x="2908" y="5675"/>
                      <a:pt x="1" y="8106"/>
                    </a:cubicBezTo>
                    <a:cubicBezTo>
                      <a:pt x="101" y="8182"/>
                      <a:pt x="226" y="8282"/>
                      <a:pt x="327" y="8332"/>
                    </a:cubicBezTo>
                    <a:cubicBezTo>
                      <a:pt x="3309" y="6001"/>
                      <a:pt x="5966" y="3319"/>
                      <a:pt x="8447" y="437"/>
                    </a:cubicBezTo>
                    <a:cubicBezTo>
                      <a:pt x="8599" y="247"/>
                      <a:pt x="8449" y="0"/>
                      <a:pt x="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5080;p63"/>
              <p:cNvSpPr/>
              <p:nvPr/>
            </p:nvSpPr>
            <p:spPr>
              <a:xfrm>
                <a:off x="1716243" y="1256574"/>
                <a:ext cx="61591" cy="30472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5189" extrusionOk="0">
                    <a:moveTo>
                      <a:pt x="10137" y="0"/>
                    </a:moveTo>
                    <a:cubicBezTo>
                      <a:pt x="10101" y="0"/>
                      <a:pt x="10064" y="8"/>
                      <a:pt x="10025" y="26"/>
                    </a:cubicBezTo>
                    <a:cubicBezTo>
                      <a:pt x="6667" y="1504"/>
                      <a:pt x="3384" y="3509"/>
                      <a:pt x="0" y="5013"/>
                    </a:cubicBezTo>
                    <a:cubicBezTo>
                      <a:pt x="50" y="5063"/>
                      <a:pt x="125" y="5138"/>
                      <a:pt x="176" y="5189"/>
                    </a:cubicBezTo>
                    <a:cubicBezTo>
                      <a:pt x="1203" y="4737"/>
                      <a:pt x="2231" y="4211"/>
                      <a:pt x="3258" y="3760"/>
                    </a:cubicBezTo>
                    <a:cubicBezTo>
                      <a:pt x="5614" y="2707"/>
                      <a:pt x="7945" y="1580"/>
                      <a:pt x="10251" y="402"/>
                    </a:cubicBezTo>
                    <a:cubicBezTo>
                      <a:pt x="10488" y="294"/>
                      <a:pt x="10354" y="0"/>
                      <a:pt x="10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5081;p63"/>
              <p:cNvSpPr/>
              <p:nvPr/>
            </p:nvSpPr>
            <p:spPr>
              <a:xfrm>
                <a:off x="1701374" y="1243578"/>
                <a:ext cx="73612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12535" h="4695" extrusionOk="0">
                    <a:moveTo>
                      <a:pt x="12146" y="0"/>
                    </a:moveTo>
                    <a:cubicBezTo>
                      <a:pt x="12125" y="0"/>
                      <a:pt x="12104" y="3"/>
                      <a:pt x="12081" y="8"/>
                    </a:cubicBezTo>
                    <a:cubicBezTo>
                      <a:pt x="7820" y="860"/>
                      <a:pt x="3735" y="2214"/>
                      <a:pt x="1" y="4344"/>
                    </a:cubicBezTo>
                    <a:cubicBezTo>
                      <a:pt x="101" y="4469"/>
                      <a:pt x="176" y="4569"/>
                      <a:pt x="276" y="4695"/>
                    </a:cubicBezTo>
                    <a:cubicBezTo>
                      <a:pt x="4036" y="2765"/>
                      <a:pt x="8096" y="1512"/>
                      <a:pt x="12231" y="509"/>
                    </a:cubicBezTo>
                    <a:cubicBezTo>
                      <a:pt x="12535" y="439"/>
                      <a:pt x="12425" y="0"/>
                      <a:pt x="12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5082;p63"/>
              <p:cNvSpPr/>
              <p:nvPr/>
            </p:nvSpPr>
            <p:spPr>
              <a:xfrm>
                <a:off x="1695196" y="1236408"/>
                <a:ext cx="69724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1873" h="4287" extrusionOk="0">
                    <a:moveTo>
                      <a:pt x="11525" y="0"/>
                    </a:moveTo>
                    <a:cubicBezTo>
                      <a:pt x="11518" y="0"/>
                      <a:pt x="11511" y="0"/>
                      <a:pt x="11504" y="1"/>
                    </a:cubicBezTo>
                    <a:cubicBezTo>
                      <a:pt x="7318" y="352"/>
                      <a:pt x="3559" y="1881"/>
                      <a:pt x="0" y="3911"/>
                    </a:cubicBezTo>
                    <a:cubicBezTo>
                      <a:pt x="75" y="4036"/>
                      <a:pt x="151" y="4161"/>
                      <a:pt x="226" y="4287"/>
                    </a:cubicBezTo>
                    <a:cubicBezTo>
                      <a:pt x="3810" y="2482"/>
                      <a:pt x="7519" y="1104"/>
                      <a:pt x="11579" y="552"/>
                    </a:cubicBezTo>
                    <a:cubicBezTo>
                      <a:pt x="11873" y="503"/>
                      <a:pt x="11808" y="0"/>
                      <a:pt x="11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" name="Google Shape;5083;p63"/>
              <p:cNvSpPr/>
              <p:nvPr/>
            </p:nvSpPr>
            <p:spPr>
              <a:xfrm>
                <a:off x="1686658" y="1230717"/>
                <a:ext cx="67416" cy="8498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1447" extrusionOk="0">
                    <a:moveTo>
                      <a:pt x="9926" y="0"/>
                    </a:moveTo>
                    <a:cubicBezTo>
                      <a:pt x="6562" y="0"/>
                      <a:pt x="3242" y="355"/>
                      <a:pt x="1" y="1221"/>
                    </a:cubicBezTo>
                    <a:cubicBezTo>
                      <a:pt x="26" y="1296"/>
                      <a:pt x="51" y="1371"/>
                      <a:pt x="76" y="1446"/>
                    </a:cubicBezTo>
                    <a:cubicBezTo>
                      <a:pt x="3518" y="639"/>
                      <a:pt x="7072" y="417"/>
                      <a:pt x="10632" y="417"/>
                    </a:cubicBezTo>
                    <a:cubicBezTo>
                      <a:pt x="10831" y="417"/>
                      <a:pt x="11030" y="417"/>
                      <a:pt x="11229" y="419"/>
                    </a:cubicBezTo>
                    <a:cubicBezTo>
                      <a:pt x="11479" y="419"/>
                      <a:pt x="11479" y="43"/>
                      <a:pt x="11229" y="18"/>
                    </a:cubicBezTo>
                    <a:cubicBezTo>
                      <a:pt x="10794" y="6"/>
                      <a:pt x="10359" y="0"/>
                      <a:pt x="9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5084;p63"/>
              <p:cNvSpPr/>
              <p:nvPr/>
            </p:nvSpPr>
            <p:spPr>
              <a:xfrm>
                <a:off x="1687685" y="1206240"/>
                <a:ext cx="97895" cy="18170"/>
              </a:xfrm>
              <a:custGeom>
                <a:avLst/>
                <a:gdLst/>
                <a:ahLst/>
                <a:cxnLst/>
                <a:rect l="l" t="t" r="r" b="b"/>
                <a:pathLst>
                  <a:path w="16670" h="3094" extrusionOk="0">
                    <a:moveTo>
                      <a:pt x="76" y="0"/>
                    </a:moveTo>
                    <a:cubicBezTo>
                      <a:pt x="51" y="100"/>
                      <a:pt x="26" y="201"/>
                      <a:pt x="1" y="276"/>
                    </a:cubicBezTo>
                    <a:cubicBezTo>
                      <a:pt x="2282" y="326"/>
                      <a:pt x="4562" y="426"/>
                      <a:pt x="6818" y="727"/>
                    </a:cubicBezTo>
                    <a:cubicBezTo>
                      <a:pt x="10076" y="1178"/>
                      <a:pt x="13184" y="2206"/>
                      <a:pt x="16317" y="3083"/>
                    </a:cubicBezTo>
                    <a:cubicBezTo>
                      <a:pt x="16340" y="3090"/>
                      <a:pt x="16362" y="3094"/>
                      <a:pt x="16383" y="3094"/>
                    </a:cubicBezTo>
                    <a:cubicBezTo>
                      <a:pt x="16569" y="3094"/>
                      <a:pt x="16670" y="2822"/>
                      <a:pt x="16467" y="2732"/>
                    </a:cubicBezTo>
                    <a:cubicBezTo>
                      <a:pt x="11204" y="501"/>
                      <a:pt x="5690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5085;p63"/>
              <p:cNvSpPr/>
              <p:nvPr/>
            </p:nvSpPr>
            <p:spPr>
              <a:xfrm>
                <a:off x="1708733" y="1162819"/>
                <a:ext cx="85879" cy="63341"/>
              </a:xfrm>
              <a:custGeom>
                <a:avLst/>
                <a:gdLst/>
                <a:ahLst/>
                <a:cxnLst/>
                <a:rect l="l" t="t" r="r" b="b"/>
                <a:pathLst>
                  <a:path w="14624" h="10786" extrusionOk="0">
                    <a:moveTo>
                      <a:pt x="402" y="1"/>
                    </a:moveTo>
                    <a:cubicBezTo>
                      <a:pt x="277" y="201"/>
                      <a:pt x="151" y="402"/>
                      <a:pt x="1" y="577"/>
                    </a:cubicBezTo>
                    <a:cubicBezTo>
                      <a:pt x="1956" y="1279"/>
                      <a:pt x="3886" y="2056"/>
                      <a:pt x="5690" y="3058"/>
                    </a:cubicBezTo>
                    <a:cubicBezTo>
                      <a:pt x="9049" y="4963"/>
                      <a:pt x="11405" y="8021"/>
                      <a:pt x="14086" y="10702"/>
                    </a:cubicBezTo>
                    <a:cubicBezTo>
                      <a:pt x="14138" y="10761"/>
                      <a:pt x="14203" y="10786"/>
                      <a:pt x="14266" y="10786"/>
                    </a:cubicBezTo>
                    <a:cubicBezTo>
                      <a:pt x="14447" y="10786"/>
                      <a:pt x="14623" y="10587"/>
                      <a:pt x="14512" y="10402"/>
                    </a:cubicBezTo>
                    <a:cubicBezTo>
                      <a:pt x="12482" y="7294"/>
                      <a:pt x="9750" y="4662"/>
                      <a:pt x="6643" y="2707"/>
                    </a:cubicBezTo>
                    <a:cubicBezTo>
                      <a:pt x="4713" y="1479"/>
                      <a:pt x="2582" y="677"/>
                      <a:pt x="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5086;p63"/>
              <p:cNvSpPr/>
              <p:nvPr/>
            </p:nvSpPr>
            <p:spPr>
              <a:xfrm>
                <a:off x="1737584" y="1129411"/>
                <a:ext cx="75432" cy="70769"/>
              </a:xfrm>
              <a:custGeom>
                <a:avLst/>
                <a:gdLst/>
                <a:ahLst/>
                <a:cxnLst/>
                <a:rect l="l" t="t" r="r" b="b"/>
                <a:pathLst>
                  <a:path w="12845" h="12051" extrusionOk="0">
                    <a:moveTo>
                      <a:pt x="276" y="0"/>
                    </a:moveTo>
                    <a:cubicBezTo>
                      <a:pt x="176" y="101"/>
                      <a:pt x="100" y="201"/>
                      <a:pt x="0" y="301"/>
                    </a:cubicBezTo>
                    <a:cubicBezTo>
                      <a:pt x="2005" y="1454"/>
                      <a:pt x="3985" y="2682"/>
                      <a:pt x="5765" y="4186"/>
                    </a:cubicBezTo>
                    <a:cubicBezTo>
                      <a:pt x="8346" y="6341"/>
                      <a:pt x="10351" y="9123"/>
                      <a:pt x="12181" y="11905"/>
                    </a:cubicBezTo>
                    <a:cubicBezTo>
                      <a:pt x="12252" y="12007"/>
                      <a:pt x="12350" y="12050"/>
                      <a:pt x="12444" y="12050"/>
                    </a:cubicBezTo>
                    <a:cubicBezTo>
                      <a:pt x="12652" y="12050"/>
                      <a:pt x="12845" y="11845"/>
                      <a:pt x="12707" y="11604"/>
                    </a:cubicBezTo>
                    <a:cubicBezTo>
                      <a:pt x="10978" y="8597"/>
                      <a:pt x="8898" y="5965"/>
                      <a:pt x="6216" y="3735"/>
                    </a:cubicBezTo>
                    <a:cubicBezTo>
                      <a:pt x="4411" y="2256"/>
                      <a:pt x="2381" y="1078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5087;p63"/>
              <p:cNvSpPr/>
              <p:nvPr/>
            </p:nvSpPr>
            <p:spPr>
              <a:xfrm>
                <a:off x="1784535" y="1092467"/>
                <a:ext cx="33238" cy="79414"/>
              </a:xfrm>
              <a:custGeom>
                <a:avLst/>
                <a:gdLst/>
                <a:ahLst/>
                <a:cxnLst/>
                <a:rect l="l" t="t" r="r" b="b"/>
                <a:pathLst>
                  <a:path w="5660" h="13523" extrusionOk="0">
                    <a:moveTo>
                      <a:pt x="326" y="1"/>
                    </a:moveTo>
                    <a:cubicBezTo>
                      <a:pt x="226" y="51"/>
                      <a:pt x="126" y="101"/>
                      <a:pt x="0" y="176"/>
                    </a:cubicBezTo>
                    <a:cubicBezTo>
                      <a:pt x="727" y="1229"/>
                      <a:pt x="1404" y="2331"/>
                      <a:pt x="1980" y="3484"/>
                    </a:cubicBezTo>
                    <a:cubicBezTo>
                      <a:pt x="3509" y="6567"/>
                      <a:pt x="4211" y="10026"/>
                      <a:pt x="5113" y="13334"/>
                    </a:cubicBezTo>
                    <a:cubicBezTo>
                      <a:pt x="5143" y="13465"/>
                      <a:pt x="5242" y="13523"/>
                      <a:pt x="5345" y="13523"/>
                    </a:cubicBezTo>
                    <a:cubicBezTo>
                      <a:pt x="5498" y="13523"/>
                      <a:pt x="5659" y="13394"/>
                      <a:pt x="5614" y="13184"/>
                    </a:cubicBezTo>
                    <a:cubicBezTo>
                      <a:pt x="4938" y="9750"/>
                      <a:pt x="4010" y="6366"/>
                      <a:pt x="2406" y="3234"/>
                    </a:cubicBezTo>
                    <a:cubicBezTo>
                      <a:pt x="1830" y="2081"/>
                      <a:pt x="1103" y="1028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5088;p63"/>
              <p:cNvSpPr/>
              <p:nvPr/>
            </p:nvSpPr>
            <p:spPr>
              <a:xfrm>
                <a:off x="1864518" y="1076129"/>
                <a:ext cx="14805" cy="61984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0555" extrusionOk="0">
                    <a:moveTo>
                      <a:pt x="1994" y="1"/>
                    </a:moveTo>
                    <a:cubicBezTo>
                      <a:pt x="1092" y="3434"/>
                      <a:pt x="415" y="6943"/>
                      <a:pt x="14" y="10377"/>
                    </a:cubicBezTo>
                    <a:cubicBezTo>
                      <a:pt x="0" y="10489"/>
                      <a:pt x="105" y="10554"/>
                      <a:pt x="204" y="10554"/>
                    </a:cubicBezTo>
                    <a:cubicBezTo>
                      <a:pt x="281" y="10554"/>
                      <a:pt x="354" y="10515"/>
                      <a:pt x="365" y="10427"/>
                    </a:cubicBezTo>
                    <a:cubicBezTo>
                      <a:pt x="1117" y="7043"/>
                      <a:pt x="1894" y="3585"/>
                      <a:pt x="2521" y="151"/>
                    </a:cubicBezTo>
                    <a:cubicBezTo>
                      <a:pt x="2345" y="101"/>
                      <a:pt x="2170" y="51"/>
                      <a:pt x="1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5089;p63"/>
              <p:cNvSpPr/>
              <p:nvPr/>
            </p:nvSpPr>
            <p:spPr>
              <a:xfrm>
                <a:off x="1743322" y="1110061"/>
                <a:ext cx="221370" cy="187726"/>
              </a:xfrm>
              <a:custGeom>
                <a:avLst/>
                <a:gdLst/>
                <a:ahLst/>
                <a:cxnLst/>
                <a:rect l="l" t="t" r="r" b="b"/>
                <a:pathLst>
                  <a:path w="37696" h="31967" extrusionOk="0">
                    <a:moveTo>
                      <a:pt x="18541" y="0"/>
                    </a:moveTo>
                    <a:cubicBezTo>
                      <a:pt x="13481" y="0"/>
                      <a:pt x="10073" y="2696"/>
                      <a:pt x="8522" y="4498"/>
                    </a:cubicBezTo>
                    <a:cubicBezTo>
                      <a:pt x="6642" y="6654"/>
                      <a:pt x="1" y="20488"/>
                      <a:pt x="1" y="20488"/>
                    </a:cubicBezTo>
                    <a:cubicBezTo>
                      <a:pt x="1" y="20488"/>
                      <a:pt x="9249" y="29737"/>
                      <a:pt x="12006" y="31466"/>
                    </a:cubicBezTo>
                    <a:cubicBezTo>
                      <a:pt x="12556" y="31814"/>
                      <a:pt x="13537" y="31966"/>
                      <a:pt x="14791" y="31966"/>
                    </a:cubicBezTo>
                    <a:cubicBezTo>
                      <a:pt x="19764" y="31966"/>
                      <a:pt x="29041" y="29577"/>
                      <a:pt x="32883" y="27556"/>
                    </a:cubicBezTo>
                    <a:cubicBezTo>
                      <a:pt x="37695" y="25000"/>
                      <a:pt x="32557" y="12268"/>
                      <a:pt x="30778" y="8082"/>
                    </a:cubicBezTo>
                    <a:cubicBezTo>
                      <a:pt x="28998" y="3922"/>
                      <a:pt x="28497" y="1741"/>
                      <a:pt x="21705" y="338"/>
                    </a:cubicBezTo>
                    <a:cubicBezTo>
                      <a:pt x="20588" y="104"/>
                      <a:pt x="19533" y="0"/>
                      <a:pt x="1854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5090;p63"/>
              <p:cNvSpPr/>
              <p:nvPr/>
            </p:nvSpPr>
            <p:spPr>
              <a:xfrm>
                <a:off x="1738905" y="1115111"/>
                <a:ext cx="207681" cy="190621"/>
              </a:xfrm>
              <a:custGeom>
                <a:avLst/>
                <a:gdLst/>
                <a:ahLst/>
                <a:cxnLst/>
                <a:rect l="l" t="t" r="r" b="b"/>
                <a:pathLst>
                  <a:path w="35365" h="32460" extrusionOk="0">
                    <a:moveTo>
                      <a:pt x="18954" y="1"/>
                    </a:moveTo>
                    <a:cubicBezTo>
                      <a:pt x="16849" y="1"/>
                      <a:pt x="14589" y="492"/>
                      <a:pt x="12382" y="1809"/>
                    </a:cubicBezTo>
                    <a:cubicBezTo>
                      <a:pt x="9500" y="3538"/>
                      <a:pt x="1" y="17423"/>
                      <a:pt x="477" y="21032"/>
                    </a:cubicBezTo>
                    <a:cubicBezTo>
                      <a:pt x="928" y="24666"/>
                      <a:pt x="7520" y="30180"/>
                      <a:pt x="15715" y="32110"/>
                    </a:cubicBezTo>
                    <a:cubicBezTo>
                      <a:pt x="16736" y="32350"/>
                      <a:pt x="17789" y="32459"/>
                      <a:pt x="18852" y="32459"/>
                    </a:cubicBezTo>
                    <a:cubicBezTo>
                      <a:pt x="26320" y="32459"/>
                      <a:pt x="34258" y="27058"/>
                      <a:pt x="34763" y="23789"/>
                    </a:cubicBezTo>
                    <a:cubicBezTo>
                      <a:pt x="35364" y="20054"/>
                      <a:pt x="29500" y="5418"/>
                      <a:pt x="28497" y="3739"/>
                    </a:cubicBezTo>
                    <a:cubicBezTo>
                      <a:pt x="27799" y="2587"/>
                      <a:pt x="23783" y="1"/>
                      <a:pt x="189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5091;p63"/>
              <p:cNvSpPr/>
              <p:nvPr/>
            </p:nvSpPr>
            <p:spPr>
              <a:xfrm>
                <a:off x="1738905" y="1115129"/>
                <a:ext cx="112893" cy="14763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25140" extrusionOk="0">
                    <a:moveTo>
                      <a:pt x="19062" y="0"/>
                    </a:moveTo>
                    <a:cubicBezTo>
                      <a:pt x="16927" y="0"/>
                      <a:pt x="14630" y="486"/>
                      <a:pt x="12382" y="1806"/>
                    </a:cubicBezTo>
                    <a:cubicBezTo>
                      <a:pt x="9500" y="3535"/>
                      <a:pt x="1" y="17420"/>
                      <a:pt x="477" y="21029"/>
                    </a:cubicBezTo>
                    <a:cubicBezTo>
                      <a:pt x="627" y="22257"/>
                      <a:pt x="1480" y="23686"/>
                      <a:pt x="2858" y="25139"/>
                    </a:cubicBezTo>
                    <a:cubicBezTo>
                      <a:pt x="2858" y="24488"/>
                      <a:pt x="2908" y="23836"/>
                      <a:pt x="3033" y="23159"/>
                    </a:cubicBezTo>
                    <a:cubicBezTo>
                      <a:pt x="3835" y="19325"/>
                      <a:pt x="5991" y="15615"/>
                      <a:pt x="7820" y="12182"/>
                    </a:cubicBezTo>
                    <a:cubicBezTo>
                      <a:pt x="10527" y="7219"/>
                      <a:pt x="14061" y="2307"/>
                      <a:pt x="19224" y="1"/>
                    </a:cubicBezTo>
                    <a:cubicBezTo>
                      <a:pt x="19170" y="1"/>
                      <a:pt x="19116" y="0"/>
                      <a:pt x="1906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5092;p63"/>
              <p:cNvSpPr/>
              <p:nvPr/>
            </p:nvSpPr>
            <p:spPr>
              <a:xfrm>
                <a:off x="1876668" y="1203886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1" y="2556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5093;p63"/>
              <p:cNvSpPr/>
              <p:nvPr/>
            </p:nvSpPr>
            <p:spPr>
              <a:xfrm>
                <a:off x="1802487" y="1193286"/>
                <a:ext cx="16455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633" extrusionOk="0">
                    <a:moveTo>
                      <a:pt x="1530" y="1"/>
                    </a:moveTo>
                    <a:cubicBezTo>
                      <a:pt x="728" y="1"/>
                      <a:pt x="1" y="2582"/>
                      <a:pt x="1129" y="2632"/>
                    </a:cubicBezTo>
                    <a:cubicBezTo>
                      <a:pt x="1134" y="2632"/>
                      <a:pt x="1140" y="2632"/>
                      <a:pt x="1145" y="2632"/>
                    </a:cubicBezTo>
                    <a:cubicBezTo>
                      <a:pt x="2287" y="2632"/>
                      <a:pt x="2802" y="1"/>
                      <a:pt x="1530" y="1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5094;p63"/>
              <p:cNvSpPr/>
              <p:nvPr/>
            </p:nvSpPr>
            <p:spPr>
              <a:xfrm>
                <a:off x="1829571" y="1222578"/>
                <a:ext cx="109064" cy="83113"/>
              </a:xfrm>
              <a:custGeom>
                <a:avLst/>
                <a:gdLst/>
                <a:ahLst/>
                <a:cxnLst/>
                <a:rect l="l" t="t" r="r" b="b"/>
                <a:pathLst>
                  <a:path w="18572" h="14153" extrusionOk="0">
                    <a:moveTo>
                      <a:pt x="18472" y="0"/>
                    </a:moveTo>
                    <a:cubicBezTo>
                      <a:pt x="16191" y="1278"/>
                      <a:pt x="14236" y="3183"/>
                      <a:pt x="11930" y="4486"/>
                    </a:cubicBezTo>
                    <a:cubicBezTo>
                      <a:pt x="10752" y="5138"/>
                      <a:pt x="9574" y="5890"/>
                      <a:pt x="8346" y="6567"/>
                    </a:cubicBezTo>
                    <a:cubicBezTo>
                      <a:pt x="7093" y="3459"/>
                      <a:pt x="2983" y="1203"/>
                      <a:pt x="51" y="802"/>
                    </a:cubicBezTo>
                    <a:cubicBezTo>
                      <a:pt x="26" y="802"/>
                      <a:pt x="0" y="827"/>
                      <a:pt x="26" y="852"/>
                    </a:cubicBezTo>
                    <a:cubicBezTo>
                      <a:pt x="2632" y="2882"/>
                      <a:pt x="5765" y="3910"/>
                      <a:pt x="7018" y="7218"/>
                    </a:cubicBezTo>
                    <a:cubicBezTo>
                      <a:pt x="6692" y="7369"/>
                      <a:pt x="6391" y="7494"/>
                      <a:pt x="6066" y="7619"/>
                    </a:cubicBezTo>
                    <a:cubicBezTo>
                      <a:pt x="5526" y="7799"/>
                      <a:pt x="5672" y="8605"/>
                      <a:pt x="6143" y="8605"/>
                    </a:cubicBezTo>
                    <a:cubicBezTo>
                      <a:pt x="6197" y="8605"/>
                      <a:pt x="6255" y="8595"/>
                      <a:pt x="6316" y="8572"/>
                    </a:cubicBezTo>
                    <a:cubicBezTo>
                      <a:pt x="6667" y="8446"/>
                      <a:pt x="6993" y="8321"/>
                      <a:pt x="7319" y="8171"/>
                    </a:cubicBezTo>
                    <a:lnTo>
                      <a:pt x="7319" y="8171"/>
                    </a:lnTo>
                    <a:cubicBezTo>
                      <a:pt x="7494" y="8973"/>
                      <a:pt x="7419" y="9649"/>
                      <a:pt x="7168" y="10226"/>
                    </a:cubicBezTo>
                    <a:cubicBezTo>
                      <a:pt x="7018" y="10201"/>
                      <a:pt x="6843" y="10201"/>
                      <a:pt x="6667" y="10201"/>
                    </a:cubicBezTo>
                    <a:cubicBezTo>
                      <a:pt x="6658" y="10200"/>
                      <a:pt x="6649" y="10200"/>
                      <a:pt x="6640" y="10200"/>
                    </a:cubicBezTo>
                    <a:cubicBezTo>
                      <a:pt x="6131" y="10200"/>
                      <a:pt x="5847" y="10883"/>
                      <a:pt x="6241" y="11228"/>
                    </a:cubicBezTo>
                    <a:cubicBezTo>
                      <a:pt x="6291" y="11253"/>
                      <a:pt x="6316" y="11303"/>
                      <a:pt x="6366" y="11328"/>
                    </a:cubicBezTo>
                    <a:cubicBezTo>
                      <a:pt x="4938" y="12657"/>
                      <a:pt x="2331" y="13183"/>
                      <a:pt x="351" y="13835"/>
                    </a:cubicBezTo>
                    <a:cubicBezTo>
                      <a:pt x="1351" y="14053"/>
                      <a:pt x="2390" y="14152"/>
                      <a:pt x="3430" y="14152"/>
                    </a:cubicBezTo>
                    <a:cubicBezTo>
                      <a:pt x="3825" y="14152"/>
                      <a:pt x="4219" y="14138"/>
                      <a:pt x="4612" y="14110"/>
                    </a:cubicBezTo>
                    <a:cubicBezTo>
                      <a:pt x="5765" y="13559"/>
                      <a:pt x="6767" y="12832"/>
                      <a:pt x="7519" y="11880"/>
                    </a:cubicBezTo>
                    <a:cubicBezTo>
                      <a:pt x="8121" y="12030"/>
                      <a:pt x="8772" y="12080"/>
                      <a:pt x="9424" y="12156"/>
                    </a:cubicBezTo>
                    <a:cubicBezTo>
                      <a:pt x="10101" y="12256"/>
                      <a:pt x="10803" y="12331"/>
                      <a:pt x="11479" y="12331"/>
                    </a:cubicBezTo>
                    <a:cubicBezTo>
                      <a:pt x="11880" y="12156"/>
                      <a:pt x="12281" y="11980"/>
                      <a:pt x="12657" y="11780"/>
                    </a:cubicBezTo>
                    <a:cubicBezTo>
                      <a:pt x="11229" y="11379"/>
                      <a:pt x="9800" y="10752"/>
                      <a:pt x="8346" y="10426"/>
                    </a:cubicBezTo>
                    <a:cubicBezTo>
                      <a:pt x="8547" y="9950"/>
                      <a:pt x="8647" y="9449"/>
                      <a:pt x="8722" y="8922"/>
                    </a:cubicBezTo>
                    <a:cubicBezTo>
                      <a:pt x="8747" y="8446"/>
                      <a:pt x="8722" y="7970"/>
                      <a:pt x="8647" y="7519"/>
                    </a:cubicBezTo>
                    <a:cubicBezTo>
                      <a:pt x="9800" y="6892"/>
                      <a:pt x="10928" y="6165"/>
                      <a:pt x="12031" y="5514"/>
                    </a:cubicBezTo>
                    <a:cubicBezTo>
                      <a:pt x="14437" y="4085"/>
                      <a:pt x="16642" y="2406"/>
                      <a:pt x="18572" y="401"/>
                    </a:cubicBezTo>
                    <a:cubicBezTo>
                      <a:pt x="18547" y="276"/>
                      <a:pt x="18497" y="125"/>
                      <a:pt x="18472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" name="Google Shape;5095;p63"/>
              <p:cNvSpPr/>
              <p:nvPr/>
            </p:nvSpPr>
            <p:spPr>
              <a:xfrm>
                <a:off x="1804108" y="1187249"/>
                <a:ext cx="65208" cy="86126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4666" extrusionOk="0">
                    <a:moveTo>
                      <a:pt x="7289" y="1"/>
                    </a:moveTo>
                    <a:cubicBezTo>
                      <a:pt x="6655" y="1"/>
                      <a:pt x="1" y="9001"/>
                      <a:pt x="126" y="10051"/>
                    </a:cubicBezTo>
                    <a:cubicBezTo>
                      <a:pt x="251" y="11104"/>
                      <a:pt x="2958" y="14362"/>
                      <a:pt x="4261" y="14638"/>
                    </a:cubicBezTo>
                    <a:cubicBezTo>
                      <a:pt x="4342" y="14656"/>
                      <a:pt x="4437" y="14665"/>
                      <a:pt x="4544" y="14665"/>
                    </a:cubicBezTo>
                    <a:cubicBezTo>
                      <a:pt x="6185" y="14665"/>
                      <a:pt x="10763" y="12619"/>
                      <a:pt x="10928" y="11655"/>
                    </a:cubicBezTo>
                    <a:cubicBezTo>
                      <a:pt x="11103" y="10603"/>
                      <a:pt x="8823" y="101"/>
                      <a:pt x="7294" y="1"/>
                    </a:cubicBezTo>
                    <a:cubicBezTo>
                      <a:pt x="7292" y="1"/>
                      <a:pt x="7291" y="1"/>
                      <a:pt x="72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5096;p63"/>
              <p:cNvSpPr/>
              <p:nvPr/>
            </p:nvSpPr>
            <p:spPr>
              <a:xfrm>
                <a:off x="1804255" y="1187548"/>
                <a:ext cx="41953" cy="75949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12933" extrusionOk="0">
                    <a:moveTo>
                      <a:pt x="7144" y="0"/>
                    </a:moveTo>
                    <a:cubicBezTo>
                      <a:pt x="6066" y="702"/>
                      <a:pt x="1" y="8998"/>
                      <a:pt x="101" y="10000"/>
                    </a:cubicBezTo>
                    <a:cubicBezTo>
                      <a:pt x="176" y="10577"/>
                      <a:pt x="1053" y="11855"/>
                      <a:pt x="2056" y="12933"/>
                    </a:cubicBezTo>
                    <a:cubicBezTo>
                      <a:pt x="2357" y="10075"/>
                      <a:pt x="3134" y="7519"/>
                      <a:pt x="4462" y="4837"/>
                    </a:cubicBezTo>
                    <a:cubicBezTo>
                      <a:pt x="5289" y="3208"/>
                      <a:pt x="6116" y="1554"/>
                      <a:pt x="7144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" name="Google Shape;5097;p63"/>
              <p:cNvSpPr/>
              <p:nvPr/>
            </p:nvSpPr>
            <p:spPr>
              <a:xfrm>
                <a:off x="1804989" y="1243548"/>
                <a:ext cx="62413" cy="29803"/>
              </a:xfrm>
              <a:custGeom>
                <a:avLst/>
                <a:gdLst/>
                <a:ahLst/>
                <a:cxnLst/>
                <a:rect l="l" t="t" r="r" b="b"/>
                <a:pathLst>
                  <a:path w="10628" h="5075" extrusionOk="0">
                    <a:moveTo>
                      <a:pt x="3764" y="1"/>
                    </a:moveTo>
                    <a:cubicBezTo>
                      <a:pt x="2185" y="1"/>
                      <a:pt x="853" y="316"/>
                      <a:pt x="1" y="589"/>
                    </a:cubicBezTo>
                    <a:cubicBezTo>
                      <a:pt x="302" y="1742"/>
                      <a:pt x="2858" y="4775"/>
                      <a:pt x="4111" y="5051"/>
                    </a:cubicBezTo>
                    <a:cubicBezTo>
                      <a:pt x="4186" y="5067"/>
                      <a:pt x="4274" y="5074"/>
                      <a:pt x="4374" y="5074"/>
                    </a:cubicBezTo>
                    <a:cubicBezTo>
                      <a:pt x="5837" y="5074"/>
                      <a:pt x="9759" y="3425"/>
                      <a:pt x="10628" y="2369"/>
                    </a:cubicBezTo>
                    <a:cubicBezTo>
                      <a:pt x="8266" y="530"/>
                      <a:pt x="5808" y="1"/>
                      <a:pt x="3764" y="1"/>
                    </a:cubicBezTo>
                    <a:close/>
                  </a:path>
                </a:pathLst>
              </a:custGeom>
              <a:solidFill>
                <a:srgbClr val="6A3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5098;p63"/>
              <p:cNvSpPr/>
              <p:nvPr/>
            </p:nvSpPr>
            <p:spPr>
              <a:xfrm>
                <a:off x="1809305" y="1245692"/>
                <a:ext cx="15269" cy="5773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983" extrusionOk="0">
                    <a:moveTo>
                      <a:pt x="1721" y="1"/>
                    </a:moveTo>
                    <a:cubicBezTo>
                      <a:pt x="1089" y="1"/>
                      <a:pt x="361" y="211"/>
                      <a:pt x="93" y="676"/>
                    </a:cubicBezTo>
                    <a:cubicBezTo>
                      <a:pt x="0" y="843"/>
                      <a:pt x="127" y="982"/>
                      <a:pt x="271" y="982"/>
                    </a:cubicBezTo>
                    <a:cubicBezTo>
                      <a:pt x="321" y="982"/>
                      <a:pt x="373" y="965"/>
                      <a:pt x="419" y="926"/>
                    </a:cubicBezTo>
                    <a:cubicBezTo>
                      <a:pt x="619" y="776"/>
                      <a:pt x="1045" y="701"/>
                      <a:pt x="1271" y="651"/>
                    </a:cubicBezTo>
                    <a:cubicBezTo>
                      <a:pt x="1672" y="550"/>
                      <a:pt x="2073" y="625"/>
                      <a:pt x="2449" y="450"/>
                    </a:cubicBezTo>
                    <a:cubicBezTo>
                      <a:pt x="2599" y="375"/>
                      <a:pt x="2549" y="149"/>
                      <a:pt x="2399" y="99"/>
                    </a:cubicBezTo>
                    <a:cubicBezTo>
                      <a:pt x="2212" y="35"/>
                      <a:pt x="1974" y="1"/>
                      <a:pt x="1721" y="1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5099;p63"/>
              <p:cNvSpPr/>
              <p:nvPr/>
            </p:nvSpPr>
            <p:spPr>
              <a:xfrm>
                <a:off x="1825554" y="1246021"/>
                <a:ext cx="4169" cy="2572"/>
              </a:xfrm>
              <a:custGeom>
                <a:avLst/>
                <a:gdLst/>
                <a:ahLst/>
                <a:cxnLst/>
                <a:rect l="l" t="t" r="r" b="b"/>
                <a:pathLst>
                  <a:path w="710" h="438" extrusionOk="0">
                    <a:moveTo>
                      <a:pt x="399" y="0"/>
                    </a:moveTo>
                    <a:cubicBezTo>
                      <a:pt x="224" y="0"/>
                      <a:pt x="0" y="70"/>
                      <a:pt x="58" y="244"/>
                    </a:cubicBezTo>
                    <a:cubicBezTo>
                      <a:pt x="96" y="377"/>
                      <a:pt x="249" y="438"/>
                      <a:pt x="397" y="438"/>
                    </a:cubicBezTo>
                    <a:cubicBezTo>
                      <a:pt x="445" y="438"/>
                      <a:pt x="492" y="431"/>
                      <a:pt x="534" y="419"/>
                    </a:cubicBezTo>
                    <a:cubicBezTo>
                      <a:pt x="710" y="344"/>
                      <a:pt x="710" y="93"/>
                      <a:pt x="534" y="18"/>
                    </a:cubicBezTo>
                    <a:cubicBezTo>
                      <a:pt x="500" y="7"/>
                      <a:pt x="452" y="0"/>
                      <a:pt x="399" y="0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5100;p63"/>
              <p:cNvSpPr/>
              <p:nvPr/>
            </p:nvSpPr>
            <p:spPr>
              <a:xfrm>
                <a:off x="1875347" y="1202705"/>
                <a:ext cx="16273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633" extrusionOk="0">
                    <a:moveTo>
                      <a:pt x="1529" y="1"/>
                    </a:moveTo>
                    <a:cubicBezTo>
                      <a:pt x="727" y="1"/>
                      <a:pt x="0" y="2582"/>
                      <a:pt x="1128" y="2632"/>
                    </a:cubicBezTo>
                    <a:cubicBezTo>
                      <a:pt x="1138" y="2633"/>
                      <a:pt x="1149" y="2633"/>
                      <a:pt x="1159" y="2633"/>
                    </a:cubicBezTo>
                    <a:cubicBezTo>
                      <a:pt x="2265" y="2633"/>
                      <a:pt x="2770" y="1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5101;p63"/>
              <p:cNvSpPr/>
              <p:nvPr/>
            </p:nvSpPr>
            <p:spPr>
              <a:xfrm>
                <a:off x="1880497" y="1204009"/>
                <a:ext cx="4686" cy="479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6" extrusionOk="0">
                    <a:moveTo>
                      <a:pt x="634" y="1"/>
                    </a:moveTo>
                    <a:cubicBezTo>
                      <a:pt x="623" y="1"/>
                      <a:pt x="613" y="2"/>
                      <a:pt x="602" y="4"/>
                    </a:cubicBezTo>
                    <a:cubicBezTo>
                      <a:pt x="451" y="54"/>
                      <a:pt x="301" y="104"/>
                      <a:pt x="201" y="230"/>
                    </a:cubicBezTo>
                    <a:cubicBezTo>
                      <a:pt x="100" y="380"/>
                      <a:pt x="0" y="556"/>
                      <a:pt x="100" y="731"/>
                    </a:cubicBezTo>
                    <a:cubicBezTo>
                      <a:pt x="138" y="787"/>
                      <a:pt x="204" y="816"/>
                      <a:pt x="266" y="816"/>
                    </a:cubicBezTo>
                    <a:cubicBezTo>
                      <a:pt x="287" y="816"/>
                      <a:pt x="307" y="812"/>
                      <a:pt x="326" y="806"/>
                    </a:cubicBezTo>
                    <a:cubicBezTo>
                      <a:pt x="602" y="756"/>
                      <a:pt x="652" y="430"/>
                      <a:pt x="752" y="205"/>
                    </a:cubicBezTo>
                    <a:cubicBezTo>
                      <a:pt x="798" y="113"/>
                      <a:pt x="739" y="1"/>
                      <a:pt x="6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5102;p63"/>
              <p:cNvSpPr/>
              <p:nvPr/>
            </p:nvSpPr>
            <p:spPr>
              <a:xfrm>
                <a:off x="1879170" y="1209359"/>
                <a:ext cx="3095" cy="3312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64" extrusionOk="0">
                    <a:moveTo>
                      <a:pt x="330" y="1"/>
                    </a:moveTo>
                    <a:cubicBezTo>
                      <a:pt x="256" y="1"/>
                      <a:pt x="178" y="33"/>
                      <a:pt x="126" y="96"/>
                    </a:cubicBezTo>
                    <a:cubicBezTo>
                      <a:pt x="101" y="121"/>
                      <a:pt x="76" y="146"/>
                      <a:pt x="76" y="196"/>
                    </a:cubicBezTo>
                    <a:cubicBezTo>
                      <a:pt x="1" y="296"/>
                      <a:pt x="26" y="396"/>
                      <a:pt x="101" y="497"/>
                    </a:cubicBezTo>
                    <a:cubicBezTo>
                      <a:pt x="101" y="497"/>
                      <a:pt x="126" y="497"/>
                      <a:pt x="126" y="522"/>
                    </a:cubicBezTo>
                    <a:cubicBezTo>
                      <a:pt x="155" y="551"/>
                      <a:pt x="210" y="563"/>
                      <a:pt x="266" y="563"/>
                    </a:cubicBezTo>
                    <a:cubicBezTo>
                      <a:pt x="306" y="563"/>
                      <a:pt x="345" y="557"/>
                      <a:pt x="377" y="547"/>
                    </a:cubicBezTo>
                    <a:cubicBezTo>
                      <a:pt x="377" y="547"/>
                      <a:pt x="377" y="522"/>
                      <a:pt x="402" y="522"/>
                    </a:cubicBezTo>
                    <a:cubicBezTo>
                      <a:pt x="477" y="497"/>
                      <a:pt x="527" y="396"/>
                      <a:pt x="527" y="321"/>
                    </a:cubicBezTo>
                    <a:cubicBezTo>
                      <a:pt x="527" y="271"/>
                      <a:pt x="527" y="246"/>
                      <a:pt x="527" y="196"/>
                    </a:cubicBezTo>
                    <a:cubicBezTo>
                      <a:pt x="527" y="64"/>
                      <a:pt x="433" y="1"/>
                      <a:pt x="3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5103;p63"/>
              <p:cNvSpPr/>
              <p:nvPr/>
            </p:nvSpPr>
            <p:spPr>
              <a:xfrm>
                <a:off x="1801019" y="1192258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0" y="2557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5104;p63"/>
              <p:cNvSpPr/>
              <p:nvPr/>
            </p:nvSpPr>
            <p:spPr>
              <a:xfrm>
                <a:off x="1806903" y="1192792"/>
                <a:ext cx="4076" cy="41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03" extrusionOk="0">
                    <a:moveTo>
                      <a:pt x="462" y="1"/>
                    </a:moveTo>
                    <a:cubicBezTo>
                      <a:pt x="443" y="1"/>
                      <a:pt x="423" y="3"/>
                      <a:pt x="402" y="9"/>
                    </a:cubicBezTo>
                    <a:cubicBezTo>
                      <a:pt x="176" y="59"/>
                      <a:pt x="26" y="210"/>
                      <a:pt x="1" y="460"/>
                    </a:cubicBezTo>
                    <a:cubicBezTo>
                      <a:pt x="1" y="599"/>
                      <a:pt x="145" y="702"/>
                      <a:pt x="284" y="702"/>
                    </a:cubicBezTo>
                    <a:cubicBezTo>
                      <a:pt x="345" y="702"/>
                      <a:pt x="406" y="682"/>
                      <a:pt x="452" y="636"/>
                    </a:cubicBezTo>
                    <a:cubicBezTo>
                      <a:pt x="552" y="511"/>
                      <a:pt x="552" y="410"/>
                      <a:pt x="627" y="285"/>
                    </a:cubicBezTo>
                    <a:cubicBezTo>
                      <a:pt x="694" y="153"/>
                      <a:pt x="604" y="1"/>
                      <a:pt x="4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5105;p63"/>
              <p:cNvSpPr/>
              <p:nvPr/>
            </p:nvSpPr>
            <p:spPr>
              <a:xfrm>
                <a:off x="1805059" y="1197849"/>
                <a:ext cx="3471" cy="4152"/>
              </a:xfrm>
              <a:custGeom>
                <a:avLst/>
                <a:gdLst/>
                <a:ahLst/>
                <a:cxnLst/>
                <a:rect l="l" t="t" r="r" b="b"/>
                <a:pathLst>
                  <a:path w="591" h="707" extrusionOk="0">
                    <a:moveTo>
                      <a:pt x="365" y="1"/>
                    </a:moveTo>
                    <a:cubicBezTo>
                      <a:pt x="290" y="1"/>
                      <a:pt x="240" y="51"/>
                      <a:pt x="164" y="101"/>
                    </a:cubicBezTo>
                    <a:cubicBezTo>
                      <a:pt x="64" y="201"/>
                      <a:pt x="14" y="301"/>
                      <a:pt x="14" y="452"/>
                    </a:cubicBezTo>
                    <a:cubicBezTo>
                      <a:pt x="1" y="625"/>
                      <a:pt x="115" y="706"/>
                      <a:pt x="244" y="706"/>
                    </a:cubicBezTo>
                    <a:cubicBezTo>
                      <a:pt x="358" y="706"/>
                      <a:pt x="482" y="644"/>
                      <a:pt x="540" y="527"/>
                    </a:cubicBezTo>
                    <a:cubicBezTo>
                      <a:pt x="591" y="376"/>
                      <a:pt x="565" y="26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5106;p63"/>
              <p:cNvSpPr/>
              <p:nvPr/>
            </p:nvSpPr>
            <p:spPr>
              <a:xfrm>
                <a:off x="1748619" y="1213493"/>
                <a:ext cx="49235" cy="40191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6844" extrusionOk="0">
                    <a:moveTo>
                      <a:pt x="33" y="1"/>
                    </a:moveTo>
                    <a:cubicBezTo>
                      <a:pt x="15" y="1"/>
                      <a:pt x="1" y="43"/>
                      <a:pt x="1" y="43"/>
                    </a:cubicBezTo>
                    <a:cubicBezTo>
                      <a:pt x="678" y="1998"/>
                      <a:pt x="1680" y="2499"/>
                      <a:pt x="3159" y="3853"/>
                    </a:cubicBezTo>
                    <a:cubicBezTo>
                      <a:pt x="4562" y="5156"/>
                      <a:pt x="6317" y="6284"/>
                      <a:pt x="8146" y="6835"/>
                    </a:cubicBezTo>
                    <a:cubicBezTo>
                      <a:pt x="8163" y="6841"/>
                      <a:pt x="8179" y="6843"/>
                      <a:pt x="8193" y="6843"/>
                    </a:cubicBezTo>
                    <a:cubicBezTo>
                      <a:pt x="8316" y="6843"/>
                      <a:pt x="8383" y="6677"/>
                      <a:pt x="8272" y="6610"/>
                    </a:cubicBezTo>
                    <a:cubicBezTo>
                      <a:pt x="6417" y="5632"/>
                      <a:pt x="4663" y="4730"/>
                      <a:pt x="3109" y="3327"/>
                    </a:cubicBezTo>
                    <a:cubicBezTo>
                      <a:pt x="1605" y="1998"/>
                      <a:pt x="1179" y="1622"/>
                      <a:pt x="51" y="18"/>
                    </a:cubicBezTo>
                    <a:cubicBezTo>
                      <a:pt x="45" y="6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5107;p63"/>
              <p:cNvSpPr/>
              <p:nvPr/>
            </p:nvSpPr>
            <p:spPr>
              <a:xfrm>
                <a:off x="1765426" y="1272153"/>
                <a:ext cx="32211" cy="3459"/>
              </a:xfrm>
              <a:custGeom>
                <a:avLst/>
                <a:gdLst/>
                <a:ahLst/>
                <a:cxnLst/>
                <a:rect l="l" t="t" r="r" b="b"/>
                <a:pathLst>
                  <a:path w="5485" h="589" extrusionOk="0">
                    <a:moveTo>
                      <a:pt x="53" y="1"/>
                    </a:moveTo>
                    <a:cubicBezTo>
                      <a:pt x="0" y="1"/>
                      <a:pt x="21" y="104"/>
                      <a:pt x="21" y="104"/>
                    </a:cubicBezTo>
                    <a:cubicBezTo>
                      <a:pt x="948" y="405"/>
                      <a:pt x="1500" y="505"/>
                      <a:pt x="2452" y="556"/>
                    </a:cubicBezTo>
                    <a:cubicBezTo>
                      <a:pt x="2802" y="574"/>
                      <a:pt x="3159" y="588"/>
                      <a:pt x="3515" y="588"/>
                    </a:cubicBezTo>
                    <a:cubicBezTo>
                      <a:pt x="4153" y="588"/>
                      <a:pt x="4790" y="541"/>
                      <a:pt x="5385" y="380"/>
                    </a:cubicBezTo>
                    <a:cubicBezTo>
                      <a:pt x="5478" y="357"/>
                      <a:pt x="5484" y="202"/>
                      <a:pt x="5403" y="202"/>
                    </a:cubicBezTo>
                    <a:cubicBezTo>
                      <a:pt x="5397" y="202"/>
                      <a:pt x="5391" y="203"/>
                      <a:pt x="5385" y="205"/>
                    </a:cubicBezTo>
                    <a:cubicBezTo>
                      <a:pt x="4473" y="217"/>
                      <a:pt x="3626" y="264"/>
                      <a:pt x="2787" y="264"/>
                    </a:cubicBezTo>
                    <a:cubicBezTo>
                      <a:pt x="1896" y="264"/>
                      <a:pt x="1014" y="211"/>
                      <a:pt x="71" y="4"/>
                    </a:cubicBezTo>
                    <a:cubicBezTo>
                      <a:pt x="64" y="2"/>
                      <a:pt x="58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5108;p63"/>
              <p:cNvSpPr/>
              <p:nvPr/>
            </p:nvSpPr>
            <p:spPr>
              <a:xfrm>
                <a:off x="1782473" y="1245387"/>
                <a:ext cx="15380" cy="8298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413" extrusionOk="0">
                    <a:moveTo>
                      <a:pt x="326" y="1"/>
                    </a:moveTo>
                    <a:cubicBezTo>
                      <a:pt x="226" y="101"/>
                      <a:pt x="101" y="226"/>
                      <a:pt x="0" y="352"/>
                    </a:cubicBezTo>
                    <a:cubicBezTo>
                      <a:pt x="777" y="778"/>
                      <a:pt x="1579" y="1154"/>
                      <a:pt x="2381" y="1404"/>
                    </a:cubicBezTo>
                    <a:cubicBezTo>
                      <a:pt x="2398" y="1410"/>
                      <a:pt x="2414" y="1412"/>
                      <a:pt x="2428" y="1412"/>
                    </a:cubicBezTo>
                    <a:cubicBezTo>
                      <a:pt x="2551" y="1412"/>
                      <a:pt x="2618" y="1246"/>
                      <a:pt x="2507" y="1179"/>
                    </a:cubicBezTo>
                    <a:cubicBezTo>
                      <a:pt x="1755" y="778"/>
                      <a:pt x="1028" y="402"/>
                      <a:pt x="32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5109;p63"/>
              <p:cNvSpPr/>
              <p:nvPr/>
            </p:nvSpPr>
            <p:spPr>
              <a:xfrm>
                <a:off x="1776583" y="1273340"/>
                <a:ext cx="21053" cy="2273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387" extrusionOk="0">
                    <a:moveTo>
                      <a:pt x="3503" y="0"/>
                    </a:moveTo>
                    <a:cubicBezTo>
                      <a:pt x="3497" y="0"/>
                      <a:pt x="3491" y="1"/>
                      <a:pt x="3485" y="3"/>
                    </a:cubicBezTo>
                    <a:cubicBezTo>
                      <a:pt x="2591" y="3"/>
                      <a:pt x="1751" y="56"/>
                      <a:pt x="926" y="56"/>
                    </a:cubicBezTo>
                    <a:cubicBezTo>
                      <a:pt x="616" y="56"/>
                      <a:pt x="308" y="48"/>
                      <a:pt x="1" y="28"/>
                    </a:cubicBezTo>
                    <a:lnTo>
                      <a:pt x="1" y="28"/>
                    </a:lnTo>
                    <a:cubicBezTo>
                      <a:pt x="26" y="128"/>
                      <a:pt x="51" y="228"/>
                      <a:pt x="51" y="329"/>
                    </a:cubicBezTo>
                    <a:cubicBezTo>
                      <a:pt x="226" y="329"/>
                      <a:pt x="377" y="354"/>
                      <a:pt x="552" y="354"/>
                    </a:cubicBezTo>
                    <a:cubicBezTo>
                      <a:pt x="902" y="372"/>
                      <a:pt x="1259" y="386"/>
                      <a:pt x="1615" y="386"/>
                    </a:cubicBezTo>
                    <a:cubicBezTo>
                      <a:pt x="2253" y="386"/>
                      <a:pt x="2890" y="339"/>
                      <a:pt x="3485" y="178"/>
                    </a:cubicBezTo>
                    <a:cubicBezTo>
                      <a:pt x="3578" y="155"/>
                      <a:pt x="3584" y="0"/>
                      <a:pt x="350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5110;p63"/>
              <p:cNvSpPr/>
              <p:nvPr/>
            </p:nvSpPr>
            <p:spPr>
              <a:xfrm>
                <a:off x="1863027" y="1222578"/>
                <a:ext cx="75608" cy="44314"/>
              </a:xfrm>
              <a:custGeom>
                <a:avLst/>
                <a:gdLst/>
                <a:ahLst/>
                <a:cxnLst/>
                <a:rect l="l" t="t" r="r" b="b"/>
                <a:pathLst>
                  <a:path w="12875" h="7546" extrusionOk="0">
                    <a:moveTo>
                      <a:pt x="12775" y="0"/>
                    </a:moveTo>
                    <a:cubicBezTo>
                      <a:pt x="8715" y="2932"/>
                      <a:pt x="4855" y="5539"/>
                      <a:pt x="143" y="7293"/>
                    </a:cubicBezTo>
                    <a:cubicBezTo>
                      <a:pt x="1" y="7341"/>
                      <a:pt x="83" y="7546"/>
                      <a:pt x="199" y="7546"/>
                    </a:cubicBezTo>
                    <a:cubicBezTo>
                      <a:pt x="205" y="7546"/>
                      <a:pt x="212" y="7545"/>
                      <a:pt x="218" y="7544"/>
                    </a:cubicBezTo>
                    <a:cubicBezTo>
                      <a:pt x="2549" y="7093"/>
                      <a:pt x="4629" y="5589"/>
                      <a:pt x="6659" y="4461"/>
                    </a:cubicBezTo>
                    <a:cubicBezTo>
                      <a:pt x="9065" y="3133"/>
                      <a:pt x="10745" y="1855"/>
                      <a:pt x="12825" y="50"/>
                    </a:cubicBezTo>
                    <a:cubicBezTo>
                      <a:pt x="12875" y="25"/>
                      <a:pt x="12775" y="0"/>
                      <a:pt x="127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5111;p63"/>
              <p:cNvSpPr/>
              <p:nvPr/>
            </p:nvSpPr>
            <p:spPr>
              <a:xfrm>
                <a:off x="1858980" y="1272882"/>
                <a:ext cx="44925" cy="19773"/>
              </a:xfrm>
              <a:custGeom>
                <a:avLst/>
                <a:gdLst/>
                <a:ahLst/>
                <a:cxnLst/>
                <a:rect l="l" t="t" r="r" b="b"/>
                <a:pathLst>
                  <a:path w="7650" h="3367" extrusionOk="0">
                    <a:moveTo>
                      <a:pt x="177" y="1"/>
                    </a:moveTo>
                    <a:cubicBezTo>
                      <a:pt x="79" y="1"/>
                      <a:pt x="1" y="132"/>
                      <a:pt x="80" y="231"/>
                    </a:cubicBezTo>
                    <a:cubicBezTo>
                      <a:pt x="882" y="1183"/>
                      <a:pt x="2511" y="1685"/>
                      <a:pt x="3639" y="2186"/>
                    </a:cubicBezTo>
                    <a:cubicBezTo>
                      <a:pt x="5343" y="2913"/>
                      <a:pt x="5619" y="3013"/>
                      <a:pt x="7424" y="3364"/>
                    </a:cubicBezTo>
                    <a:cubicBezTo>
                      <a:pt x="7439" y="3366"/>
                      <a:pt x="7453" y="3366"/>
                      <a:pt x="7466" y="3366"/>
                    </a:cubicBezTo>
                    <a:cubicBezTo>
                      <a:pt x="7649" y="3366"/>
                      <a:pt x="7649" y="3214"/>
                      <a:pt x="7649" y="3214"/>
                    </a:cubicBezTo>
                    <a:cubicBezTo>
                      <a:pt x="4717" y="2462"/>
                      <a:pt x="2737" y="1835"/>
                      <a:pt x="256" y="31"/>
                    </a:cubicBezTo>
                    <a:cubicBezTo>
                      <a:pt x="230" y="10"/>
                      <a:pt x="203" y="1"/>
                      <a:pt x="1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5112;p63"/>
              <p:cNvSpPr/>
              <p:nvPr/>
            </p:nvSpPr>
            <p:spPr>
              <a:xfrm>
                <a:off x="1776143" y="1226841"/>
                <a:ext cx="102869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7517" h="13577" extrusionOk="0">
                    <a:moveTo>
                      <a:pt x="8898" y="1"/>
                    </a:moveTo>
                    <a:cubicBezTo>
                      <a:pt x="4437" y="1"/>
                      <a:pt x="828" y="4738"/>
                      <a:pt x="327" y="5815"/>
                    </a:cubicBezTo>
                    <a:cubicBezTo>
                      <a:pt x="1" y="6517"/>
                      <a:pt x="1755" y="12357"/>
                      <a:pt x="7093" y="13334"/>
                    </a:cubicBezTo>
                    <a:cubicBezTo>
                      <a:pt x="8005" y="13502"/>
                      <a:pt x="8843" y="13576"/>
                      <a:pt x="9612" y="13576"/>
                    </a:cubicBezTo>
                    <a:cubicBezTo>
                      <a:pt x="15757" y="13576"/>
                      <a:pt x="17517" y="8795"/>
                      <a:pt x="17495" y="8171"/>
                    </a:cubicBezTo>
                    <a:cubicBezTo>
                      <a:pt x="17469" y="7470"/>
                      <a:pt x="14312" y="1"/>
                      <a:pt x="88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5113;p63"/>
              <p:cNvSpPr/>
              <p:nvPr/>
            </p:nvSpPr>
            <p:spPr>
              <a:xfrm>
                <a:off x="1799104" y="1226841"/>
                <a:ext cx="79907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3607" h="13577" extrusionOk="0">
                    <a:moveTo>
                      <a:pt x="4988" y="1"/>
                    </a:moveTo>
                    <a:cubicBezTo>
                      <a:pt x="4286" y="1"/>
                      <a:pt x="3635" y="126"/>
                      <a:pt x="2983" y="327"/>
                    </a:cubicBezTo>
                    <a:cubicBezTo>
                      <a:pt x="2557" y="753"/>
                      <a:pt x="2231" y="1204"/>
                      <a:pt x="2131" y="1630"/>
                    </a:cubicBezTo>
                    <a:cubicBezTo>
                      <a:pt x="1855" y="2758"/>
                      <a:pt x="3559" y="2482"/>
                      <a:pt x="4136" y="2933"/>
                    </a:cubicBezTo>
                    <a:cubicBezTo>
                      <a:pt x="4913" y="3510"/>
                      <a:pt x="3384" y="3810"/>
                      <a:pt x="2858" y="3936"/>
                    </a:cubicBezTo>
                    <a:cubicBezTo>
                      <a:pt x="878" y="4337"/>
                      <a:pt x="2381" y="5615"/>
                      <a:pt x="4286" y="5916"/>
                    </a:cubicBezTo>
                    <a:cubicBezTo>
                      <a:pt x="4838" y="6066"/>
                      <a:pt x="6366" y="6066"/>
                      <a:pt x="5514" y="6668"/>
                    </a:cubicBezTo>
                    <a:cubicBezTo>
                      <a:pt x="4687" y="7319"/>
                      <a:pt x="3108" y="7094"/>
                      <a:pt x="2081" y="7520"/>
                    </a:cubicBezTo>
                    <a:cubicBezTo>
                      <a:pt x="777" y="8071"/>
                      <a:pt x="126" y="9224"/>
                      <a:pt x="26" y="10627"/>
                    </a:cubicBezTo>
                    <a:cubicBezTo>
                      <a:pt x="0" y="11104"/>
                      <a:pt x="26" y="11580"/>
                      <a:pt x="101" y="12031"/>
                    </a:cubicBezTo>
                    <a:cubicBezTo>
                      <a:pt x="953" y="12633"/>
                      <a:pt x="1980" y="13109"/>
                      <a:pt x="3183" y="13334"/>
                    </a:cubicBezTo>
                    <a:cubicBezTo>
                      <a:pt x="4095" y="13502"/>
                      <a:pt x="4933" y="13576"/>
                      <a:pt x="5702" y="13576"/>
                    </a:cubicBezTo>
                    <a:cubicBezTo>
                      <a:pt x="11847" y="13576"/>
                      <a:pt x="13607" y="8795"/>
                      <a:pt x="13585" y="8171"/>
                    </a:cubicBezTo>
                    <a:cubicBezTo>
                      <a:pt x="13559" y="7470"/>
                      <a:pt x="10402" y="1"/>
                      <a:pt x="4988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5114;p63"/>
              <p:cNvSpPr/>
              <p:nvPr/>
            </p:nvSpPr>
            <p:spPr>
              <a:xfrm>
                <a:off x="1787624" y="1257901"/>
                <a:ext cx="80512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173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981" y="627"/>
                      <a:pt x="4086" y="777"/>
                      <a:pt x="6116" y="1053"/>
                    </a:cubicBezTo>
                    <a:cubicBezTo>
                      <a:pt x="8547" y="1354"/>
                      <a:pt x="11028" y="1654"/>
                      <a:pt x="13484" y="1729"/>
                    </a:cubicBezTo>
                    <a:cubicBezTo>
                      <a:pt x="13660" y="1729"/>
                      <a:pt x="13710" y="1454"/>
                      <a:pt x="13534" y="1404"/>
                    </a:cubicBezTo>
                    <a:cubicBezTo>
                      <a:pt x="9123" y="451"/>
                      <a:pt x="4462" y="727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5115;p63"/>
              <p:cNvSpPr/>
              <p:nvPr/>
            </p:nvSpPr>
            <p:spPr>
              <a:xfrm>
                <a:off x="1787917" y="1268935"/>
                <a:ext cx="73154" cy="10165"/>
              </a:xfrm>
              <a:custGeom>
                <a:avLst/>
                <a:gdLst/>
                <a:ahLst/>
                <a:cxnLst/>
                <a:rect l="l" t="t" r="r" b="b"/>
                <a:pathLst>
                  <a:path w="12457" h="1731" extrusionOk="0">
                    <a:moveTo>
                      <a:pt x="76" y="1"/>
                    </a:moveTo>
                    <a:cubicBezTo>
                      <a:pt x="26" y="1"/>
                      <a:pt x="1" y="76"/>
                      <a:pt x="76" y="101"/>
                    </a:cubicBezTo>
                    <a:cubicBezTo>
                      <a:pt x="3321" y="1075"/>
                      <a:pt x="7146" y="1731"/>
                      <a:pt x="10678" y="1731"/>
                    </a:cubicBezTo>
                    <a:cubicBezTo>
                      <a:pt x="11238" y="1731"/>
                      <a:pt x="11790" y="1714"/>
                      <a:pt x="12332" y="1680"/>
                    </a:cubicBezTo>
                    <a:cubicBezTo>
                      <a:pt x="12457" y="1680"/>
                      <a:pt x="12457" y="1480"/>
                      <a:pt x="12332" y="1480"/>
                    </a:cubicBezTo>
                    <a:cubicBezTo>
                      <a:pt x="8246" y="1028"/>
                      <a:pt x="4086" y="1028"/>
                      <a:pt x="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5116;p63"/>
              <p:cNvSpPr/>
              <p:nvPr/>
            </p:nvSpPr>
            <p:spPr>
              <a:xfrm>
                <a:off x="1791200" y="1280974"/>
                <a:ext cx="59571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0144" h="1364" extrusionOk="0">
                    <a:moveTo>
                      <a:pt x="48" y="1"/>
                    </a:moveTo>
                    <a:cubicBezTo>
                      <a:pt x="13" y="1"/>
                      <a:pt x="0" y="56"/>
                      <a:pt x="43" y="56"/>
                    </a:cubicBezTo>
                    <a:cubicBezTo>
                      <a:pt x="2485" y="969"/>
                      <a:pt x="5241" y="1364"/>
                      <a:pt x="7900" y="1364"/>
                    </a:cubicBezTo>
                    <a:cubicBezTo>
                      <a:pt x="8599" y="1364"/>
                      <a:pt x="9290" y="1336"/>
                      <a:pt x="9968" y="1284"/>
                    </a:cubicBezTo>
                    <a:cubicBezTo>
                      <a:pt x="10144" y="1259"/>
                      <a:pt x="10144" y="1008"/>
                      <a:pt x="9968" y="1008"/>
                    </a:cubicBezTo>
                    <a:cubicBezTo>
                      <a:pt x="6660" y="958"/>
                      <a:pt x="3251" y="983"/>
                      <a:pt x="68" y="6"/>
                    </a:cubicBezTo>
                    <a:cubicBezTo>
                      <a:pt x="61" y="2"/>
                      <a:pt x="54" y="1"/>
                      <a:pt x="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5117;p63"/>
              <p:cNvSpPr/>
              <p:nvPr/>
            </p:nvSpPr>
            <p:spPr>
              <a:xfrm>
                <a:off x="1726984" y="1062587"/>
                <a:ext cx="79314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3506" h="9594" extrusionOk="0">
                    <a:moveTo>
                      <a:pt x="7689" y="0"/>
                    </a:moveTo>
                    <a:cubicBezTo>
                      <a:pt x="6812" y="0"/>
                      <a:pt x="5898" y="348"/>
                      <a:pt x="5013" y="1179"/>
                    </a:cubicBezTo>
                    <a:cubicBezTo>
                      <a:pt x="1" y="5865"/>
                      <a:pt x="5765" y="9224"/>
                      <a:pt x="7219" y="9575"/>
                    </a:cubicBezTo>
                    <a:cubicBezTo>
                      <a:pt x="7271" y="9587"/>
                      <a:pt x="7333" y="9593"/>
                      <a:pt x="7404" y="9593"/>
                    </a:cubicBezTo>
                    <a:cubicBezTo>
                      <a:pt x="8631" y="9593"/>
                      <a:pt x="12493" y="7836"/>
                      <a:pt x="12682" y="7244"/>
                    </a:cubicBezTo>
                    <a:cubicBezTo>
                      <a:pt x="13506" y="4480"/>
                      <a:pt x="10834" y="0"/>
                      <a:pt x="76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5118;p63"/>
              <p:cNvSpPr/>
              <p:nvPr/>
            </p:nvSpPr>
            <p:spPr>
              <a:xfrm>
                <a:off x="1756664" y="1081456"/>
                <a:ext cx="34055" cy="25704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4377" extrusionOk="0">
                    <a:moveTo>
                      <a:pt x="2402" y="0"/>
                    </a:moveTo>
                    <a:cubicBezTo>
                      <a:pt x="2300" y="0"/>
                      <a:pt x="2196" y="7"/>
                      <a:pt x="2090" y="21"/>
                    </a:cubicBezTo>
                    <a:cubicBezTo>
                      <a:pt x="135" y="278"/>
                      <a:pt x="0" y="4376"/>
                      <a:pt x="2837" y="4376"/>
                    </a:cubicBezTo>
                    <a:cubicBezTo>
                      <a:pt x="3601" y="4376"/>
                      <a:pt x="4581" y="4079"/>
                      <a:pt x="5799" y="3329"/>
                    </a:cubicBezTo>
                    <a:cubicBezTo>
                      <a:pt x="5799" y="3329"/>
                      <a:pt x="4674" y="0"/>
                      <a:pt x="2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5119;p63"/>
              <p:cNvSpPr/>
              <p:nvPr/>
            </p:nvSpPr>
            <p:spPr>
              <a:xfrm>
                <a:off x="1754791" y="1079547"/>
                <a:ext cx="36962" cy="24118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4107" extrusionOk="0">
                    <a:moveTo>
                      <a:pt x="2363" y="1"/>
                    </a:moveTo>
                    <a:cubicBezTo>
                      <a:pt x="1549" y="1"/>
                      <a:pt x="745" y="392"/>
                      <a:pt x="103" y="1348"/>
                    </a:cubicBezTo>
                    <a:cubicBezTo>
                      <a:pt x="1" y="1512"/>
                      <a:pt x="149" y="1676"/>
                      <a:pt x="302" y="1676"/>
                    </a:cubicBezTo>
                    <a:cubicBezTo>
                      <a:pt x="337" y="1676"/>
                      <a:pt x="371" y="1668"/>
                      <a:pt x="404" y="1649"/>
                    </a:cubicBezTo>
                    <a:cubicBezTo>
                      <a:pt x="1235" y="1154"/>
                      <a:pt x="1852" y="750"/>
                      <a:pt x="2573" y="750"/>
                    </a:cubicBezTo>
                    <a:cubicBezTo>
                      <a:pt x="2983" y="750"/>
                      <a:pt x="3427" y="880"/>
                      <a:pt x="3963" y="1198"/>
                    </a:cubicBezTo>
                    <a:cubicBezTo>
                      <a:pt x="5015" y="1825"/>
                      <a:pt x="5667" y="3003"/>
                      <a:pt x="6143" y="4080"/>
                    </a:cubicBezTo>
                    <a:cubicBezTo>
                      <a:pt x="6152" y="4098"/>
                      <a:pt x="6173" y="4106"/>
                      <a:pt x="6197" y="4106"/>
                    </a:cubicBezTo>
                    <a:cubicBezTo>
                      <a:pt x="6241" y="4106"/>
                      <a:pt x="6293" y="4079"/>
                      <a:pt x="6293" y="4030"/>
                    </a:cubicBezTo>
                    <a:cubicBezTo>
                      <a:pt x="6119" y="2028"/>
                      <a:pt x="4215" y="1"/>
                      <a:pt x="2363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5120;p63"/>
              <p:cNvSpPr/>
              <p:nvPr/>
            </p:nvSpPr>
            <p:spPr>
              <a:xfrm>
                <a:off x="1926268" y="1096067"/>
                <a:ext cx="75068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9513" extrusionOk="0">
                    <a:moveTo>
                      <a:pt x="5871" y="1"/>
                    </a:moveTo>
                    <a:cubicBezTo>
                      <a:pt x="3020" y="1"/>
                      <a:pt x="1" y="3348"/>
                      <a:pt x="126" y="5979"/>
                    </a:cubicBezTo>
                    <a:cubicBezTo>
                      <a:pt x="176" y="6631"/>
                      <a:pt x="3911" y="9513"/>
                      <a:pt x="4913" y="9513"/>
                    </a:cubicBezTo>
                    <a:cubicBezTo>
                      <a:pt x="6392" y="9513"/>
                      <a:pt x="12783" y="7583"/>
                      <a:pt x="8998" y="1869"/>
                    </a:cubicBezTo>
                    <a:cubicBezTo>
                      <a:pt x="8124" y="536"/>
                      <a:pt x="7011" y="1"/>
                      <a:pt x="58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5121;p63"/>
              <p:cNvSpPr/>
              <p:nvPr/>
            </p:nvSpPr>
            <p:spPr>
              <a:xfrm>
                <a:off x="1938482" y="1117495"/>
                <a:ext cx="36151" cy="25017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4260" extrusionOk="0">
                    <a:moveTo>
                      <a:pt x="3522" y="0"/>
                    </a:moveTo>
                    <a:cubicBezTo>
                      <a:pt x="1662" y="0"/>
                      <a:pt x="1" y="2180"/>
                      <a:pt x="1" y="2180"/>
                    </a:cubicBezTo>
                    <a:cubicBezTo>
                      <a:pt x="1259" y="3702"/>
                      <a:pt x="2366" y="4260"/>
                      <a:pt x="3244" y="4260"/>
                    </a:cubicBezTo>
                    <a:cubicBezTo>
                      <a:pt x="5360" y="4260"/>
                      <a:pt x="6156" y="1029"/>
                      <a:pt x="4562" y="250"/>
                    </a:cubicBezTo>
                    <a:cubicBezTo>
                      <a:pt x="4215" y="74"/>
                      <a:pt x="3865" y="0"/>
                      <a:pt x="35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5122;p63"/>
              <p:cNvSpPr/>
              <p:nvPr/>
            </p:nvSpPr>
            <p:spPr>
              <a:xfrm>
                <a:off x="1936762" y="1116250"/>
                <a:ext cx="39757" cy="16437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2799" extrusionOk="0">
                    <a:moveTo>
                      <a:pt x="4095" y="0"/>
                    </a:moveTo>
                    <a:cubicBezTo>
                      <a:pt x="2495" y="0"/>
                      <a:pt x="684" y="1158"/>
                      <a:pt x="18" y="2692"/>
                    </a:cubicBezTo>
                    <a:cubicBezTo>
                      <a:pt x="1" y="2746"/>
                      <a:pt x="45" y="2799"/>
                      <a:pt x="91" y="2799"/>
                    </a:cubicBezTo>
                    <a:cubicBezTo>
                      <a:pt x="110" y="2799"/>
                      <a:pt x="129" y="2790"/>
                      <a:pt x="144" y="2768"/>
                    </a:cubicBezTo>
                    <a:cubicBezTo>
                      <a:pt x="946" y="1915"/>
                      <a:pt x="1923" y="1013"/>
                      <a:pt x="3126" y="763"/>
                    </a:cubicBezTo>
                    <a:cubicBezTo>
                      <a:pt x="3407" y="705"/>
                      <a:pt x="3655" y="678"/>
                      <a:pt x="3879" y="678"/>
                    </a:cubicBezTo>
                    <a:cubicBezTo>
                      <a:pt x="5016" y="678"/>
                      <a:pt x="5522" y="1378"/>
                      <a:pt x="6359" y="2342"/>
                    </a:cubicBezTo>
                    <a:cubicBezTo>
                      <a:pt x="6398" y="2388"/>
                      <a:pt x="6453" y="2408"/>
                      <a:pt x="6509" y="2408"/>
                    </a:cubicBezTo>
                    <a:cubicBezTo>
                      <a:pt x="6636" y="2408"/>
                      <a:pt x="6770" y="2305"/>
                      <a:pt x="6735" y="2166"/>
                    </a:cubicBezTo>
                    <a:cubicBezTo>
                      <a:pt x="6322" y="620"/>
                      <a:pt x="5265" y="0"/>
                      <a:pt x="4095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96" name="Google Shape;5123;p63"/>
          <p:cNvGrpSpPr/>
          <p:nvPr/>
        </p:nvGrpSpPr>
        <p:grpSpPr>
          <a:xfrm>
            <a:off x="518319" y="3423831"/>
            <a:ext cx="2049315" cy="2672507"/>
            <a:chOff x="5038641" y="2573327"/>
            <a:chExt cx="1540798" cy="2004380"/>
          </a:xfrm>
        </p:grpSpPr>
        <p:sp>
          <p:nvSpPr>
            <p:cNvPr id="97" name="Google Shape;5124;p63"/>
            <p:cNvSpPr/>
            <p:nvPr/>
          </p:nvSpPr>
          <p:spPr>
            <a:xfrm>
              <a:off x="50811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Google Shape;5125;p63"/>
            <p:cNvSpPr/>
            <p:nvPr/>
          </p:nvSpPr>
          <p:spPr>
            <a:xfrm>
              <a:off x="5072679" y="3877998"/>
              <a:ext cx="495004" cy="581413"/>
            </a:xfrm>
            <a:custGeom>
              <a:avLst/>
              <a:gdLst/>
              <a:ahLst/>
              <a:cxnLst/>
              <a:rect l="l" t="t" r="r" b="b"/>
              <a:pathLst>
                <a:path w="4159" h="4885" extrusionOk="0">
                  <a:moveTo>
                    <a:pt x="1626" y="0"/>
                  </a:moveTo>
                  <a:cubicBezTo>
                    <a:pt x="1471" y="0"/>
                    <a:pt x="1308" y="46"/>
                    <a:pt x="1142" y="152"/>
                  </a:cubicBezTo>
                  <a:cubicBezTo>
                    <a:pt x="0" y="856"/>
                    <a:pt x="946" y="2533"/>
                    <a:pt x="1472" y="3274"/>
                  </a:cubicBezTo>
                  <a:cubicBezTo>
                    <a:pt x="1731" y="3622"/>
                    <a:pt x="2097" y="4005"/>
                    <a:pt x="1990" y="4041"/>
                  </a:cubicBezTo>
                  <a:cubicBezTo>
                    <a:pt x="1874" y="4068"/>
                    <a:pt x="785" y="4773"/>
                    <a:pt x="982" y="4853"/>
                  </a:cubicBezTo>
                  <a:cubicBezTo>
                    <a:pt x="1033" y="4877"/>
                    <a:pt x="1213" y="4885"/>
                    <a:pt x="1451" y="4885"/>
                  </a:cubicBezTo>
                  <a:cubicBezTo>
                    <a:pt x="1752" y="4885"/>
                    <a:pt x="2146" y="4872"/>
                    <a:pt x="2489" y="4862"/>
                  </a:cubicBezTo>
                  <a:cubicBezTo>
                    <a:pt x="2909" y="4844"/>
                    <a:pt x="3248" y="4826"/>
                    <a:pt x="3248" y="4826"/>
                  </a:cubicBezTo>
                  <a:cubicBezTo>
                    <a:pt x="3248" y="4826"/>
                    <a:pt x="3252" y="4827"/>
                    <a:pt x="3260" y="4827"/>
                  </a:cubicBezTo>
                  <a:cubicBezTo>
                    <a:pt x="3372" y="4827"/>
                    <a:pt x="4159" y="4718"/>
                    <a:pt x="3203" y="1543"/>
                  </a:cubicBezTo>
                  <a:cubicBezTo>
                    <a:pt x="3194" y="1516"/>
                    <a:pt x="2926" y="910"/>
                    <a:pt x="2498" y="464"/>
                  </a:cubicBezTo>
                  <a:cubicBezTo>
                    <a:pt x="2256" y="203"/>
                    <a:pt x="1956" y="0"/>
                    <a:pt x="1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" name="Google Shape;5126;p63"/>
            <p:cNvSpPr/>
            <p:nvPr/>
          </p:nvSpPr>
          <p:spPr>
            <a:xfrm>
              <a:off x="5232995" y="3975593"/>
              <a:ext cx="39396" cy="34159"/>
            </a:xfrm>
            <a:custGeom>
              <a:avLst/>
              <a:gdLst/>
              <a:ahLst/>
              <a:cxnLst/>
              <a:rect l="l" t="t" r="r" b="b"/>
              <a:pathLst>
                <a:path w="331" h="287" extrusionOk="0">
                  <a:moveTo>
                    <a:pt x="161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61" y="286"/>
                  </a:cubicBezTo>
                  <a:cubicBezTo>
                    <a:pt x="259" y="286"/>
                    <a:pt x="330" y="224"/>
                    <a:pt x="330" y="143"/>
                  </a:cubicBezTo>
                  <a:cubicBezTo>
                    <a:pt x="330" y="63"/>
                    <a:pt x="259" y="1"/>
                    <a:pt x="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" name="Google Shape;5127;p63"/>
            <p:cNvSpPr/>
            <p:nvPr/>
          </p:nvSpPr>
          <p:spPr>
            <a:xfrm>
              <a:off x="5238231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" name="Google Shape;5128;p63"/>
            <p:cNvSpPr/>
            <p:nvPr/>
          </p:nvSpPr>
          <p:spPr>
            <a:xfrm>
              <a:off x="5244658" y="3933103"/>
              <a:ext cx="323020" cy="523569"/>
            </a:xfrm>
            <a:custGeom>
              <a:avLst/>
              <a:gdLst/>
              <a:ahLst/>
              <a:cxnLst/>
              <a:rect l="l" t="t" r="r" b="b"/>
              <a:pathLst>
                <a:path w="2714" h="4399" extrusionOk="0">
                  <a:moveTo>
                    <a:pt x="1053" y="1"/>
                  </a:moveTo>
                  <a:cubicBezTo>
                    <a:pt x="759" y="598"/>
                    <a:pt x="0" y="2392"/>
                    <a:pt x="1044" y="4399"/>
                  </a:cubicBezTo>
                  <a:cubicBezTo>
                    <a:pt x="1464" y="4381"/>
                    <a:pt x="1803" y="4363"/>
                    <a:pt x="1803" y="4363"/>
                  </a:cubicBezTo>
                  <a:cubicBezTo>
                    <a:pt x="1803" y="4363"/>
                    <a:pt x="1807" y="4364"/>
                    <a:pt x="1815" y="4364"/>
                  </a:cubicBezTo>
                  <a:cubicBezTo>
                    <a:pt x="1927" y="4364"/>
                    <a:pt x="2714" y="4255"/>
                    <a:pt x="1758" y="1080"/>
                  </a:cubicBezTo>
                  <a:cubicBezTo>
                    <a:pt x="1749" y="1053"/>
                    <a:pt x="1481" y="447"/>
                    <a:pt x="1053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" name="Google Shape;5129;p63"/>
            <p:cNvSpPr/>
            <p:nvPr/>
          </p:nvSpPr>
          <p:spPr>
            <a:xfrm>
              <a:off x="6029096" y="3877998"/>
              <a:ext cx="495123" cy="581413"/>
            </a:xfrm>
            <a:custGeom>
              <a:avLst/>
              <a:gdLst/>
              <a:ahLst/>
              <a:cxnLst/>
              <a:rect l="l" t="t" r="r" b="b"/>
              <a:pathLst>
                <a:path w="4160" h="4885" extrusionOk="0">
                  <a:moveTo>
                    <a:pt x="2538" y="0"/>
                  </a:moveTo>
                  <a:cubicBezTo>
                    <a:pt x="2208" y="0"/>
                    <a:pt x="1910" y="203"/>
                    <a:pt x="1661" y="464"/>
                  </a:cubicBezTo>
                  <a:cubicBezTo>
                    <a:pt x="1233" y="910"/>
                    <a:pt x="966" y="1516"/>
                    <a:pt x="957" y="1543"/>
                  </a:cubicBezTo>
                  <a:cubicBezTo>
                    <a:pt x="1" y="4718"/>
                    <a:pt x="787" y="4827"/>
                    <a:pt x="899" y="4827"/>
                  </a:cubicBezTo>
                  <a:cubicBezTo>
                    <a:pt x="908" y="4827"/>
                    <a:pt x="912" y="4826"/>
                    <a:pt x="912" y="4826"/>
                  </a:cubicBezTo>
                  <a:cubicBezTo>
                    <a:pt x="912" y="4826"/>
                    <a:pt x="1251" y="4844"/>
                    <a:pt x="1670" y="4862"/>
                  </a:cubicBezTo>
                  <a:cubicBezTo>
                    <a:pt x="2014" y="4872"/>
                    <a:pt x="2410" y="4885"/>
                    <a:pt x="2714" y="4885"/>
                  </a:cubicBezTo>
                  <a:cubicBezTo>
                    <a:pt x="2954" y="4885"/>
                    <a:pt x="3136" y="4877"/>
                    <a:pt x="3187" y="4853"/>
                  </a:cubicBezTo>
                  <a:cubicBezTo>
                    <a:pt x="3374" y="4773"/>
                    <a:pt x="2286" y="4068"/>
                    <a:pt x="2179" y="4041"/>
                  </a:cubicBezTo>
                  <a:cubicBezTo>
                    <a:pt x="2063" y="4005"/>
                    <a:pt x="2429" y="3622"/>
                    <a:pt x="2687" y="3274"/>
                  </a:cubicBezTo>
                  <a:cubicBezTo>
                    <a:pt x="3223" y="2533"/>
                    <a:pt x="4159" y="856"/>
                    <a:pt x="3026" y="152"/>
                  </a:cubicBezTo>
                  <a:cubicBezTo>
                    <a:pt x="2857" y="46"/>
                    <a:pt x="2694" y="0"/>
                    <a:pt x="2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" name="Google Shape;5130;p63"/>
            <p:cNvSpPr/>
            <p:nvPr/>
          </p:nvSpPr>
          <p:spPr>
            <a:xfrm>
              <a:off x="6324495" y="3975593"/>
              <a:ext cx="40467" cy="34159"/>
            </a:xfrm>
            <a:custGeom>
              <a:avLst/>
              <a:gdLst/>
              <a:ahLst/>
              <a:cxnLst/>
              <a:rect l="l" t="t" r="r" b="b"/>
              <a:pathLst>
                <a:path w="340" h="287" extrusionOk="0">
                  <a:moveTo>
                    <a:pt x="170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70" y="286"/>
                  </a:cubicBezTo>
                  <a:cubicBezTo>
                    <a:pt x="259" y="286"/>
                    <a:pt x="339" y="224"/>
                    <a:pt x="339" y="143"/>
                  </a:cubicBezTo>
                  <a:cubicBezTo>
                    <a:pt x="339" y="63"/>
                    <a:pt x="259" y="1"/>
                    <a:pt x="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" name="Google Shape;5131;p63"/>
            <p:cNvSpPr/>
            <p:nvPr/>
          </p:nvSpPr>
          <p:spPr>
            <a:xfrm>
              <a:off x="6314854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" name="Google Shape;5132;p63"/>
            <p:cNvSpPr/>
            <p:nvPr/>
          </p:nvSpPr>
          <p:spPr>
            <a:xfrm>
              <a:off x="6029096" y="3933103"/>
              <a:ext cx="323139" cy="523569"/>
            </a:xfrm>
            <a:custGeom>
              <a:avLst/>
              <a:gdLst/>
              <a:ahLst/>
              <a:cxnLst/>
              <a:rect l="l" t="t" r="r" b="b"/>
              <a:pathLst>
                <a:path w="2715" h="4399" extrusionOk="0">
                  <a:moveTo>
                    <a:pt x="1661" y="1"/>
                  </a:moveTo>
                  <a:cubicBezTo>
                    <a:pt x="1233" y="447"/>
                    <a:pt x="966" y="1053"/>
                    <a:pt x="957" y="1080"/>
                  </a:cubicBezTo>
                  <a:cubicBezTo>
                    <a:pt x="1" y="4255"/>
                    <a:pt x="787" y="4364"/>
                    <a:pt x="899" y="4364"/>
                  </a:cubicBezTo>
                  <a:cubicBezTo>
                    <a:pt x="908" y="4364"/>
                    <a:pt x="912" y="4363"/>
                    <a:pt x="912" y="4363"/>
                  </a:cubicBezTo>
                  <a:cubicBezTo>
                    <a:pt x="912" y="4363"/>
                    <a:pt x="1251" y="4381"/>
                    <a:pt x="1670" y="4399"/>
                  </a:cubicBezTo>
                  <a:cubicBezTo>
                    <a:pt x="2714" y="2392"/>
                    <a:pt x="1965" y="598"/>
                    <a:pt x="166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" name="Google Shape;5133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826" y="2697"/>
                    <a:pt x="4639" y="404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" name="Google Shape;5134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550" y="3606"/>
                    <a:pt x="4213" y="3675"/>
                    <a:pt x="3869" y="3675"/>
                  </a:cubicBezTo>
                  <a:cubicBezTo>
                    <a:pt x="3375" y="3675"/>
                    <a:pt x="2866" y="3531"/>
                    <a:pt x="2471" y="3090"/>
                  </a:cubicBezTo>
                  <a:cubicBezTo>
                    <a:pt x="1588" y="2117"/>
                    <a:pt x="2551" y="663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" name="Google Shape;5135;p63"/>
            <p:cNvSpPr/>
            <p:nvPr/>
          </p:nvSpPr>
          <p:spPr>
            <a:xfrm>
              <a:off x="5312617" y="3813134"/>
              <a:ext cx="990722" cy="712811"/>
            </a:xfrm>
            <a:custGeom>
              <a:avLst/>
              <a:gdLst/>
              <a:ahLst/>
              <a:cxnLst/>
              <a:rect l="l" t="t" r="r" b="b"/>
              <a:pathLst>
                <a:path w="8324" h="5989" extrusionOk="0">
                  <a:moveTo>
                    <a:pt x="1606" y="1"/>
                  </a:moveTo>
                  <a:cubicBezTo>
                    <a:pt x="1606" y="1"/>
                    <a:pt x="1392" y="322"/>
                    <a:pt x="1169" y="839"/>
                  </a:cubicBezTo>
                  <a:cubicBezTo>
                    <a:pt x="919" y="1410"/>
                    <a:pt x="643" y="2213"/>
                    <a:pt x="589" y="3096"/>
                  </a:cubicBezTo>
                  <a:cubicBezTo>
                    <a:pt x="500" y="4773"/>
                    <a:pt x="803" y="5362"/>
                    <a:pt x="803" y="5362"/>
                  </a:cubicBezTo>
                  <a:cubicBezTo>
                    <a:pt x="803" y="5362"/>
                    <a:pt x="0" y="5558"/>
                    <a:pt x="125" y="5737"/>
                  </a:cubicBezTo>
                  <a:cubicBezTo>
                    <a:pt x="177" y="5803"/>
                    <a:pt x="470" y="5831"/>
                    <a:pt x="808" y="5831"/>
                  </a:cubicBezTo>
                  <a:cubicBezTo>
                    <a:pt x="1342" y="5831"/>
                    <a:pt x="1988" y="5760"/>
                    <a:pt x="1972" y="5657"/>
                  </a:cubicBezTo>
                  <a:cubicBezTo>
                    <a:pt x="1937" y="5482"/>
                    <a:pt x="2107" y="1931"/>
                    <a:pt x="4040" y="1931"/>
                  </a:cubicBezTo>
                  <a:cubicBezTo>
                    <a:pt x="4084" y="1931"/>
                    <a:pt x="4130" y="1933"/>
                    <a:pt x="4175" y="1937"/>
                  </a:cubicBezTo>
                  <a:cubicBezTo>
                    <a:pt x="6245" y="2115"/>
                    <a:pt x="5906" y="5657"/>
                    <a:pt x="6111" y="5764"/>
                  </a:cubicBezTo>
                  <a:cubicBezTo>
                    <a:pt x="6262" y="5845"/>
                    <a:pt x="7297" y="5989"/>
                    <a:pt x="7853" y="5989"/>
                  </a:cubicBezTo>
                  <a:cubicBezTo>
                    <a:pt x="8087" y="5989"/>
                    <a:pt x="8236" y="5963"/>
                    <a:pt x="8199" y="5897"/>
                  </a:cubicBezTo>
                  <a:cubicBezTo>
                    <a:pt x="8065" y="5666"/>
                    <a:pt x="7271" y="5576"/>
                    <a:pt x="7351" y="5478"/>
                  </a:cubicBezTo>
                  <a:cubicBezTo>
                    <a:pt x="7423" y="5389"/>
                    <a:pt x="8324" y="3141"/>
                    <a:pt x="7102" y="928"/>
                  </a:cubicBezTo>
                  <a:cubicBezTo>
                    <a:pt x="6968" y="688"/>
                    <a:pt x="6807" y="438"/>
                    <a:pt x="6611" y="197"/>
                  </a:cubicBezTo>
                  <a:lnTo>
                    <a:pt x="16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" name="Google Shape;5136;p63"/>
            <p:cNvSpPr/>
            <p:nvPr/>
          </p:nvSpPr>
          <p:spPr>
            <a:xfrm>
              <a:off x="5501615" y="4045694"/>
              <a:ext cx="36182" cy="55344"/>
            </a:xfrm>
            <a:custGeom>
              <a:avLst/>
              <a:gdLst/>
              <a:ahLst/>
              <a:cxnLst/>
              <a:rect l="l" t="t" r="r" b="b"/>
              <a:pathLst>
                <a:path w="304" h="465" extrusionOk="0">
                  <a:moveTo>
                    <a:pt x="152" y="0"/>
                  </a:moveTo>
                  <a:cubicBezTo>
                    <a:pt x="63" y="0"/>
                    <a:pt x="0" y="107"/>
                    <a:pt x="0" y="232"/>
                  </a:cubicBezTo>
                  <a:cubicBezTo>
                    <a:pt x="0" y="366"/>
                    <a:pt x="63" y="464"/>
                    <a:pt x="152" y="464"/>
                  </a:cubicBezTo>
                  <a:cubicBezTo>
                    <a:pt x="232" y="464"/>
                    <a:pt x="304" y="366"/>
                    <a:pt x="304" y="232"/>
                  </a:cubicBezTo>
                  <a:cubicBezTo>
                    <a:pt x="304" y="107"/>
                    <a:pt x="232" y="0"/>
                    <a:pt x="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" name="Google Shape;5137;p63"/>
            <p:cNvSpPr/>
            <p:nvPr/>
          </p:nvSpPr>
          <p:spPr>
            <a:xfrm>
              <a:off x="5828672" y="3944767"/>
              <a:ext cx="17020" cy="19281"/>
            </a:xfrm>
            <a:custGeom>
              <a:avLst/>
              <a:gdLst/>
              <a:ahLst/>
              <a:cxnLst/>
              <a:rect l="l" t="t" r="r" b="b"/>
              <a:pathLst>
                <a:path w="143" h="162" extrusionOk="0">
                  <a:moveTo>
                    <a:pt x="71" y="1"/>
                  </a:moveTo>
                  <a:cubicBezTo>
                    <a:pt x="36" y="1"/>
                    <a:pt x="0" y="37"/>
                    <a:pt x="0" y="81"/>
                  </a:cubicBezTo>
                  <a:cubicBezTo>
                    <a:pt x="0" y="126"/>
                    <a:pt x="36" y="161"/>
                    <a:pt x="71" y="161"/>
                  </a:cubicBezTo>
                  <a:cubicBezTo>
                    <a:pt x="116" y="161"/>
                    <a:pt x="143" y="126"/>
                    <a:pt x="143" y="81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" name="Google Shape;5138;p63"/>
            <p:cNvSpPr/>
            <p:nvPr/>
          </p:nvSpPr>
          <p:spPr>
            <a:xfrm>
              <a:off x="6084557" y="4156143"/>
              <a:ext cx="55225" cy="55344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2" y="0"/>
                  </a:moveTo>
                  <a:cubicBezTo>
                    <a:pt x="98" y="0"/>
                    <a:pt x="0" y="107"/>
                    <a:pt x="0" y="232"/>
                  </a:cubicBezTo>
                  <a:cubicBezTo>
                    <a:pt x="0" y="366"/>
                    <a:pt x="98" y="464"/>
                    <a:pt x="232" y="464"/>
                  </a:cubicBezTo>
                  <a:cubicBezTo>
                    <a:pt x="357" y="464"/>
                    <a:pt x="464" y="366"/>
                    <a:pt x="464" y="232"/>
                  </a:cubicBezTo>
                  <a:cubicBezTo>
                    <a:pt x="464" y="107"/>
                    <a:pt x="357" y="0"/>
                    <a:pt x="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" name="Google Shape;5139;p63"/>
            <p:cNvSpPr/>
            <p:nvPr/>
          </p:nvSpPr>
          <p:spPr>
            <a:xfrm>
              <a:off x="5451747" y="3813134"/>
              <a:ext cx="706146" cy="132350"/>
            </a:xfrm>
            <a:custGeom>
              <a:avLst/>
              <a:gdLst/>
              <a:ahLst/>
              <a:cxnLst/>
              <a:rect l="l" t="t" r="r" b="b"/>
              <a:pathLst>
                <a:path w="5933" h="1112" extrusionOk="0">
                  <a:moveTo>
                    <a:pt x="437" y="1"/>
                  </a:moveTo>
                  <a:cubicBezTo>
                    <a:pt x="437" y="1"/>
                    <a:pt x="223" y="322"/>
                    <a:pt x="0" y="839"/>
                  </a:cubicBezTo>
                  <a:cubicBezTo>
                    <a:pt x="500" y="937"/>
                    <a:pt x="1535" y="1071"/>
                    <a:pt x="3238" y="1107"/>
                  </a:cubicBezTo>
                  <a:cubicBezTo>
                    <a:pt x="3380" y="1110"/>
                    <a:pt x="3517" y="1112"/>
                    <a:pt x="3651" y="1112"/>
                  </a:cubicBezTo>
                  <a:cubicBezTo>
                    <a:pt x="4619" y="1112"/>
                    <a:pt x="5376" y="1030"/>
                    <a:pt x="5933" y="928"/>
                  </a:cubicBezTo>
                  <a:cubicBezTo>
                    <a:pt x="5799" y="688"/>
                    <a:pt x="5638" y="438"/>
                    <a:pt x="5442" y="197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" name="Google Shape;5140;p63"/>
            <p:cNvSpPr/>
            <p:nvPr/>
          </p:nvSpPr>
          <p:spPr>
            <a:xfrm>
              <a:off x="5048281" y="2573327"/>
              <a:ext cx="1522623" cy="1321717"/>
            </a:xfrm>
            <a:custGeom>
              <a:avLst/>
              <a:gdLst/>
              <a:ahLst/>
              <a:cxnLst/>
              <a:rect l="l" t="t" r="r" b="b"/>
              <a:pathLst>
                <a:path w="12793" h="11105" extrusionOk="0">
                  <a:moveTo>
                    <a:pt x="2950" y="1"/>
                  </a:moveTo>
                  <a:cubicBezTo>
                    <a:pt x="2694" y="1"/>
                    <a:pt x="2400" y="83"/>
                    <a:pt x="2061" y="283"/>
                  </a:cubicBezTo>
                  <a:cubicBezTo>
                    <a:pt x="152" y="1408"/>
                    <a:pt x="1490" y="2915"/>
                    <a:pt x="1981" y="3147"/>
                  </a:cubicBezTo>
                  <a:cubicBezTo>
                    <a:pt x="1981" y="3147"/>
                    <a:pt x="1945" y="3183"/>
                    <a:pt x="1882" y="3245"/>
                  </a:cubicBezTo>
                  <a:cubicBezTo>
                    <a:pt x="1472" y="3656"/>
                    <a:pt x="0" y="5342"/>
                    <a:pt x="259" y="7911"/>
                  </a:cubicBezTo>
                  <a:cubicBezTo>
                    <a:pt x="526" y="10632"/>
                    <a:pt x="3854" y="11051"/>
                    <a:pt x="6165" y="11096"/>
                  </a:cubicBezTo>
                  <a:cubicBezTo>
                    <a:pt x="6263" y="11096"/>
                    <a:pt x="6361" y="11105"/>
                    <a:pt x="6450" y="11105"/>
                  </a:cubicBezTo>
                  <a:lnTo>
                    <a:pt x="6495" y="11105"/>
                  </a:lnTo>
                  <a:cubicBezTo>
                    <a:pt x="6584" y="11105"/>
                    <a:pt x="6682" y="11096"/>
                    <a:pt x="6780" y="11096"/>
                  </a:cubicBezTo>
                  <a:cubicBezTo>
                    <a:pt x="9091" y="11051"/>
                    <a:pt x="12418" y="10632"/>
                    <a:pt x="12686" y="7911"/>
                  </a:cubicBezTo>
                  <a:cubicBezTo>
                    <a:pt x="12730" y="7536"/>
                    <a:pt x="12730" y="7170"/>
                    <a:pt x="12695" y="6831"/>
                  </a:cubicBezTo>
                  <a:cubicBezTo>
                    <a:pt x="12498" y="4512"/>
                    <a:pt x="10964" y="3147"/>
                    <a:pt x="10964" y="3147"/>
                  </a:cubicBezTo>
                  <a:cubicBezTo>
                    <a:pt x="11455" y="2915"/>
                    <a:pt x="12793" y="1408"/>
                    <a:pt x="10884" y="283"/>
                  </a:cubicBezTo>
                  <a:cubicBezTo>
                    <a:pt x="10545" y="83"/>
                    <a:pt x="10250" y="1"/>
                    <a:pt x="9995" y="1"/>
                  </a:cubicBezTo>
                  <a:cubicBezTo>
                    <a:pt x="8917" y="1"/>
                    <a:pt x="8531" y="1465"/>
                    <a:pt x="8466" y="1747"/>
                  </a:cubicBezTo>
                  <a:cubicBezTo>
                    <a:pt x="8118" y="1595"/>
                    <a:pt x="7208" y="1515"/>
                    <a:pt x="7101" y="1515"/>
                  </a:cubicBezTo>
                  <a:cubicBezTo>
                    <a:pt x="6976" y="1515"/>
                    <a:pt x="7360" y="1300"/>
                    <a:pt x="7208" y="1131"/>
                  </a:cubicBezTo>
                  <a:cubicBezTo>
                    <a:pt x="7187" y="1108"/>
                    <a:pt x="7155" y="1097"/>
                    <a:pt x="7116" y="1097"/>
                  </a:cubicBezTo>
                  <a:cubicBezTo>
                    <a:pt x="6867" y="1097"/>
                    <a:pt x="6311" y="1491"/>
                    <a:pt x="6165" y="1515"/>
                  </a:cubicBezTo>
                  <a:cubicBezTo>
                    <a:pt x="6162" y="1515"/>
                    <a:pt x="6160" y="1515"/>
                    <a:pt x="6158" y="1515"/>
                  </a:cubicBezTo>
                  <a:cubicBezTo>
                    <a:pt x="6015" y="1515"/>
                    <a:pt x="6679" y="933"/>
                    <a:pt x="6468" y="792"/>
                  </a:cubicBezTo>
                  <a:cubicBezTo>
                    <a:pt x="6455" y="783"/>
                    <a:pt x="6435" y="778"/>
                    <a:pt x="6411" y="778"/>
                  </a:cubicBezTo>
                  <a:cubicBezTo>
                    <a:pt x="6042" y="778"/>
                    <a:pt x="4487" y="1791"/>
                    <a:pt x="4487" y="1791"/>
                  </a:cubicBezTo>
                  <a:cubicBezTo>
                    <a:pt x="4487" y="1791"/>
                    <a:pt x="4143" y="1"/>
                    <a:pt x="29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Google Shape;5141;p63"/>
            <p:cNvSpPr/>
            <p:nvPr/>
          </p:nvSpPr>
          <p:spPr>
            <a:xfrm>
              <a:off x="5311545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45" y="0"/>
                  </a:moveTo>
                  <a:cubicBezTo>
                    <a:pt x="322" y="0"/>
                    <a:pt x="161" y="268"/>
                    <a:pt x="72" y="821"/>
                  </a:cubicBezTo>
                  <a:cubicBezTo>
                    <a:pt x="9" y="1195"/>
                    <a:pt x="1" y="1561"/>
                    <a:pt x="1" y="1579"/>
                  </a:cubicBezTo>
                  <a:cubicBezTo>
                    <a:pt x="1" y="1633"/>
                    <a:pt x="36" y="1668"/>
                    <a:pt x="90" y="1668"/>
                  </a:cubicBezTo>
                  <a:cubicBezTo>
                    <a:pt x="143" y="1668"/>
                    <a:pt x="179" y="1633"/>
                    <a:pt x="179" y="1579"/>
                  </a:cubicBezTo>
                  <a:cubicBezTo>
                    <a:pt x="197" y="999"/>
                    <a:pt x="331" y="178"/>
                    <a:pt x="545" y="178"/>
                  </a:cubicBezTo>
                  <a:cubicBezTo>
                    <a:pt x="732" y="178"/>
                    <a:pt x="910" y="794"/>
                    <a:pt x="946" y="1552"/>
                  </a:cubicBezTo>
                  <a:cubicBezTo>
                    <a:pt x="946" y="1593"/>
                    <a:pt x="983" y="1634"/>
                    <a:pt x="1031" y="1634"/>
                  </a:cubicBezTo>
                  <a:cubicBezTo>
                    <a:pt x="1035" y="1634"/>
                    <a:pt x="1040" y="1633"/>
                    <a:pt x="1044" y="1633"/>
                  </a:cubicBezTo>
                  <a:cubicBezTo>
                    <a:pt x="1089" y="1633"/>
                    <a:pt x="1133" y="1588"/>
                    <a:pt x="1125" y="1543"/>
                  </a:cubicBezTo>
                  <a:cubicBezTo>
                    <a:pt x="1125" y="1526"/>
                    <a:pt x="1107" y="1169"/>
                    <a:pt x="1035" y="803"/>
                  </a:cubicBezTo>
                  <a:cubicBezTo>
                    <a:pt x="937" y="259"/>
                    <a:pt x="777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Google Shape;5142;p63"/>
            <p:cNvSpPr/>
            <p:nvPr/>
          </p:nvSpPr>
          <p:spPr>
            <a:xfrm>
              <a:off x="6207620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81" y="0"/>
                  </a:moveTo>
                  <a:cubicBezTo>
                    <a:pt x="358" y="0"/>
                    <a:pt x="197" y="259"/>
                    <a:pt x="90" y="803"/>
                  </a:cubicBezTo>
                  <a:cubicBezTo>
                    <a:pt x="19" y="1169"/>
                    <a:pt x="1" y="1526"/>
                    <a:pt x="1" y="1543"/>
                  </a:cubicBezTo>
                  <a:cubicBezTo>
                    <a:pt x="1" y="1588"/>
                    <a:pt x="37" y="1633"/>
                    <a:pt x="90" y="1633"/>
                  </a:cubicBezTo>
                  <a:cubicBezTo>
                    <a:pt x="94" y="1633"/>
                    <a:pt x="98" y="1634"/>
                    <a:pt x="102" y="1634"/>
                  </a:cubicBezTo>
                  <a:cubicBezTo>
                    <a:pt x="142" y="1634"/>
                    <a:pt x="179" y="1593"/>
                    <a:pt x="179" y="1552"/>
                  </a:cubicBezTo>
                  <a:cubicBezTo>
                    <a:pt x="224" y="794"/>
                    <a:pt x="402" y="178"/>
                    <a:pt x="581" y="178"/>
                  </a:cubicBezTo>
                  <a:cubicBezTo>
                    <a:pt x="795" y="178"/>
                    <a:pt x="929" y="999"/>
                    <a:pt x="947" y="1579"/>
                  </a:cubicBezTo>
                  <a:cubicBezTo>
                    <a:pt x="947" y="1633"/>
                    <a:pt x="991" y="1668"/>
                    <a:pt x="1036" y="1668"/>
                  </a:cubicBezTo>
                  <a:lnTo>
                    <a:pt x="1045" y="1668"/>
                  </a:lnTo>
                  <a:cubicBezTo>
                    <a:pt x="1089" y="1668"/>
                    <a:pt x="1134" y="1633"/>
                    <a:pt x="1134" y="1579"/>
                  </a:cubicBezTo>
                  <a:cubicBezTo>
                    <a:pt x="1125" y="1561"/>
                    <a:pt x="1116" y="1195"/>
                    <a:pt x="1054" y="821"/>
                  </a:cubicBezTo>
                  <a:cubicBezTo>
                    <a:pt x="964" y="268"/>
                    <a:pt x="813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Google Shape;5143;p63"/>
            <p:cNvSpPr/>
            <p:nvPr/>
          </p:nvSpPr>
          <p:spPr>
            <a:xfrm>
              <a:off x="6137639" y="3597593"/>
              <a:ext cx="223043" cy="173293"/>
            </a:xfrm>
            <a:custGeom>
              <a:avLst/>
              <a:gdLst/>
              <a:ahLst/>
              <a:cxnLst/>
              <a:rect l="l" t="t" r="r" b="b"/>
              <a:pathLst>
                <a:path w="1874" h="1456" extrusionOk="0">
                  <a:moveTo>
                    <a:pt x="1174" y="0"/>
                  </a:moveTo>
                  <a:cubicBezTo>
                    <a:pt x="983" y="0"/>
                    <a:pt x="771" y="65"/>
                    <a:pt x="580" y="197"/>
                  </a:cubicBezTo>
                  <a:cubicBezTo>
                    <a:pt x="170" y="474"/>
                    <a:pt x="0" y="929"/>
                    <a:pt x="196" y="1223"/>
                  </a:cubicBezTo>
                  <a:cubicBezTo>
                    <a:pt x="304" y="1377"/>
                    <a:pt x="487" y="1455"/>
                    <a:pt x="696" y="1455"/>
                  </a:cubicBezTo>
                  <a:cubicBezTo>
                    <a:pt x="886" y="1455"/>
                    <a:pt x="1098" y="1390"/>
                    <a:pt x="1294" y="1259"/>
                  </a:cubicBezTo>
                  <a:cubicBezTo>
                    <a:pt x="1704" y="982"/>
                    <a:pt x="1874" y="518"/>
                    <a:pt x="1677" y="233"/>
                  </a:cubicBezTo>
                  <a:cubicBezTo>
                    <a:pt x="1570" y="79"/>
                    <a:pt x="1384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Google Shape;5144;p63"/>
            <p:cNvSpPr/>
            <p:nvPr/>
          </p:nvSpPr>
          <p:spPr>
            <a:xfrm>
              <a:off x="6187507" y="3531776"/>
              <a:ext cx="28803" cy="39396"/>
            </a:xfrm>
            <a:custGeom>
              <a:avLst/>
              <a:gdLst/>
              <a:ahLst/>
              <a:cxnLst/>
              <a:rect l="l" t="t" r="r" b="b"/>
              <a:pathLst>
                <a:path w="242" h="331" extrusionOk="0">
                  <a:moveTo>
                    <a:pt x="116" y="1"/>
                  </a:moveTo>
                  <a:cubicBezTo>
                    <a:pt x="54" y="1"/>
                    <a:pt x="0" y="72"/>
                    <a:pt x="0" y="170"/>
                  </a:cubicBezTo>
                  <a:cubicBezTo>
                    <a:pt x="0" y="259"/>
                    <a:pt x="54" y="331"/>
                    <a:pt x="116" y="331"/>
                  </a:cubicBezTo>
                  <a:cubicBezTo>
                    <a:pt x="188" y="331"/>
                    <a:pt x="241" y="259"/>
                    <a:pt x="241" y="170"/>
                  </a:cubicBezTo>
                  <a:cubicBezTo>
                    <a:pt x="241" y="72"/>
                    <a:pt x="188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Google Shape;5145;p63"/>
            <p:cNvSpPr/>
            <p:nvPr/>
          </p:nvSpPr>
          <p:spPr>
            <a:xfrm>
              <a:off x="6391382" y="3175080"/>
              <a:ext cx="70103" cy="120091"/>
            </a:xfrm>
            <a:custGeom>
              <a:avLst/>
              <a:gdLst/>
              <a:ahLst/>
              <a:cxnLst/>
              <a:rect l="l" t="t" r="r" b="b"/>
              <a:pathLst>
                <a:path w="589" h="1009" extrusionOk="0">
                  <a:moveTo>
                    <a:pt x="295" y="0"/>
                  </a:moveTo>
                  <a:cubicBezTo>
                    <a:pt x="134" y="0"/>
                    <a:pt x="0" y="232"/>
                    <a:pt x="0" y="509"/>
                  </a:cubicBezTo>
                  <a:cubicBezTo>
                    <a:pt x="0" y="785"/>
                    <a:pt x="134" y="1008"/>
                    <a:pt x="295" y="1008"/>
                  </a:cubicBezTo>
                  <a:cubicBezTo>
                    <a:pt x="455" y="1008"/>
                    <a:pt x="589" y="785"/>
                    <a:pt x="589" y="509"/>
                  </a:cubicBezTo>
                  <a:cubicBezTo>
                    <a:pt x="589" y="232"/>
                    <a:pt x="455" y="0"/>
                    <a:pt x="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" name="Google Shape;5146;p63"/>
            <p:cNvSpPr/>
            <p:nvPr/>
          </p:nvSpPr>
          <p:spPr>
            <a:xfrm>
              <a:off x="6339372" y="3104979"/>
              <a:ext cx="40467" cy="41538"/>
            </a:xfrm>
            <a:custGeom>
              <a:avLst/>
              <a:gdLst/>
              <a:ahLst/>
              <a:cxnLst/>
              <a:rect l="l" t="t" r="r" b="b"/>
              <a:pathLst>
                <a:path w="340" h="349" extrusionOk="0">
                  <a:moveTo>
                    <a:pt x="170" y="0"/>
                  </a:moveTo>
                  <a:cubicBezTo>
                    <a:pt x="80" y="0"/>
                    <a:pt x="0" y="81"/>
                    <a:pt x="0" y="179"/>
                  </a:cubicBezTo>
                  <a:cubicBezTo>
                    <a:pt x="0" y="268"/>
                    <a:pt x="80" y="348"/>
                    <a:pt x="170" y="348"/>
                  </a:cubicBezTo>
                  <a:cubicBezTo>
                    <a:pt x="259" y="348"/>
                    <a:pt x="339" y="268"/>
                    <a:pt x="339" y="179"/>
                  </a:cubicBezTo>
                  <a:cubicBezTo>
                    <a:pt x="339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" name="Google Shape;5147;p63"/>
            <p:cNvSpPr/>
            <p:nvPr/>
          </p:nvSpPr>
          <p:spPr>
            <a:xfrm>
              <a:off x="5439964" y="3642224"/>
              <a:ext cx="72364" cy="67008"/>
            </a:xfrm>
            <a:custGeom>
              <a:avLst/>
              <a:gdLst/>
              <a:ahLst/>
              <a:cxnLst/>
              <a:rect l="l" t="t" r="r" b="b"/>
              <a:pathLst>
                <a:path w="608" h="563" extrusionOk="0">
                  <a:moveTo>
                    <a:pt x="304" y="0"/>
                  </a:moveTo>
                  <a:cubicBezTo>
                    <a:pt x="144" y="0"/>
                    <a:pt x="1" y="125"/>
                    <a:pt x="1" y="277"/>
                  </a:cubicBezTo>
                  <a:cubicBezTo>
                    <a:pt x="1" y="438"/>
                    <a:pt x="144" y="562"/>
                    <a:pt x="304" y="562"/>
                  </a:cubicBezTo>
                  <a:cubicBezTo>
                    <a:pt x="474" y="562"/>
                    <a:pt x="608" y="438"/>
                    <a:pt x="608" y="277"/>
                  </a:cubicBezTo>
                  <a:cubicBezTo>
                    <a:pt x="608" y="125"/>
                    <a:pt x="474" y="0"/>
                    <a:pt x="3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" name="Google Shape;5148;p63"/>
            <p:cNvSpPr/>
            <p:nvPr/>
          </p:nvSpPr>
          <p:spPr>
            <a:xfrm>
              <a:off x="5590758" y="3626276"/>
              <a:ext cx="33088" cy="42609"/>
            </a:xfrm>
            <a:custGeom>
              <a:avLst/>
              <a:gdLst/>
              <a:ahLst/>
              <a:cxnLst/>
              <a:rect l="l" t="t" r="r" b="b"/>
              <a:pathLst>
                <a:path w="278" h="358" extrusionOk="0">
                  <a:moveTo>
                    <a:pt x="135" y="1"/>
                  </a:moveTo>
                  <a:cubicBezTo>
                    <a:pt x="63" y="1"/>
                    <a:pt x="1" y="81"/>
                    <a:pt x="1" y="179"/>
                  </a:cubicBezTo>
                  <a:cubicBezTo>
                    <a:pt x="1" y="277"/>
                    <a:pt x="63" y="357"/>
                    <a:pt x="135" y="357"/>
                  </a:cubicBezTo>
                  <a:cubicBezTo>
                    <a:pt x="215" y="357"/>
                    <a:pt x="277" y="277"/>
                    <a:pt x="277" y="179"/>
                  </a:cubicBezTo>
                  <a:cubicBezTo>
                    <a:pt x="277" y="81"/>
                    <a:pt x="215" y="1"/>
                    <a:pt x="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" name="Google Shape;5149;p63"/>
            <p:cNvSpPr/>
            <p:nvPr/>
          </p:nvSpPr>
          <p:spPr>
            <a:xfrm>
              <a:off x="5444249" y="3534989"/>
              <a:ext cx="28803" cy="32969"/>
            </a:xfrm>
            <a:custGeom>
              <a:avLst/>
              <a:gdLst/>
              <a:ahLst/>
              <a:cxnLst/>
              <a:rect l="l" t="t" r="r" b="b"/>
              <a:pathLst>
                <a:path w="242" h="277" extrusionOk="0">
                  <a:moveTo>
                    <a:pt x="117" y="0"/>
                  </a:moveTo>
                  <a:cubicBezTo>
                    <a:pt x="54" y="0"/>
                    <a:pt x="1" y="63"/>
                    <a:pt x="1" y="143"/>
                  </a:cubicBezTo>
                  <a:cubicBezTo>
                    <a:pt x="1" y="215"/>
                    <a:pt x="54" y="277"/>
                    <a:pt x="117" y="277"/>
                  </a:cubicBezTo>
                  <a:cubicBezTo>
                    <a:pt x="188" y="277"/>
                    <a:pt x="242" y="215"/>
                    <a:pt x="242" y="143"/>
                  </a:cubicBezTo>
                  <a:cubicBezTo>
                    <a:pt x="242" y="63"/>
                    <a:pt x="188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" name="Google Shape;5150;p63"/>
            <p:cNvSpPr/>
            <p:nvPr/>
          </p:nvSpPr>
          <p:spPr>
            <a:xfrm>
              <a:off x="5038641" y="2959539"/>
              <a:ext cx="1524884" cy="935497"/>
            </a:xfrm>
            <a:custGeom>
              <a:avLst/>
              <a:gdLst/>
              <a:ahLst/>
              <a:cxnLst/>
              <a:rect l="l" t="t" r="r" b="b"/>
              <a:pathLst>
                <a:path w="12812" h="7860" extrusionOk="0">
                  <a:moveTo>
                    <a:pt x="1963" y="0"/>
                  </a:moveTo>
                  <a:lnTo>
                    <a:pt x="1963" y="0"/>
                  </a:lnTo>
                  <a:cubicBezTo>
                    <a:pt x="1553" y="411"/>
                    <a:pt x="81" y="2097"/>
                    <a:pt x="340" y="4666"/>
                  </a:cubicBezTo>
                  <a:cubicBezTo>
                    <a:pt x="607" y="7387"/>
                    <a:pt x="3935" y="7806"/>
                    <a:pt x="6246" y="7851"/>
                  </a:cubicBezTo>
                  <a:cubicBezTo>
                    <a:pt x="6344" y="7851"/>
                    <a:pt x="6442" y="7860"/>
                    <a:pt x="6531" y="7860"/>
                  </a:cubicBezTo>
                  <a:lnTo>
                    <a:pt x="6576" y="7860"/>
                  </a:lnTo>
                  <a:cubicBezTo>
                    <a:pt x="6665" y="7860"/>
                    <a:pt x="6763" y="7851"/>
                    <a:pt x="6861" y="7851"/>
                  </a:cubicBezTo>
                  <a:cubicBezTo>
                    <a:pt x="9172" y="7806"/>
                    <a:pt x="12499" y="7387"/>
                    <a:pt x="12767" y="4666"/>
                  </a:cubicBezTo>
                  <a:cubicBezTo>
                    <a:pt x="12811" y="4291"/>
                    <a:pt x="12811" y="3925"/>
                    <a:pt x="12776" y="3586"/>
                  </a:cubicBezTo>
                  <a:lnTo>
                    <a:pt x="12776" y="3586"/>
                  </a:lnTo>
                  <a:cubicBezTo>
                    <a:pt x="11900" y="4571"/>
                    <a:pt x="9949" y="6598"/>
                    <a:pt x="6610" y="6598"/>
                  </a:cubicBezTo>
                  <a:cubicBezTo>
                    <a:pt x="6139" y="6598"/>
                    <a:pt x="5640" y="6557"/>
                    <a:pt x="5113" y="6468"/>
                  </a:cubicBezTo>
                  <a:cubicBezTo>
                    <a:pt x="1" y="5594"/>
                    <a:pt x="1758" y="812"/>
                    <a:pt x="196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" name="Google Shape;5151;p63"/>
            <p:cNvSpPr/>
            <p:nvPr/>
          </p:nvSpPr>
          <p:spPr>
            <a:xfrm>
              <a:off x="5271199" y="2937045"/>
              <a:ext cx="176388" cy="57606"/>
            </a:xfrm>
            <a:custGeom>
              <a:avLst/>
              <a:gdLst/>
              <a:ahLst/>
              <a:cxnLst/>
              <a:rect l="l" t="t" r="r" b="b"/>
              <a:pathLst>
                <a:path w="1482" h="484" extrusionOk="0">
                  <a:moveTo>
                    <a:pt x="111" y="1"/>
                  </a:moveTo>
                  <a:cubicBezTo>
                    <a:pt x="70" y="1"/>
                    <a:pt x="26" y="33"/>
                    <a:pt x="18" y="73"/>
                  </a:cubicBezTo>
                  <a:cubicBezTo>
                    <a:pt x="1" y="127"/>
                    <a:pt x="36" y="171"/>
                    <a:pt x="81" y="180"/>
                  </a:cubicBezTo>
                  <a:lnTo>
                    <a:pt x="1357" y="484"/>
                  </a:lnTo>
                  <a:lnTo>
                    <a:pt x="1383" y="484"/>
                  </a:lnTo>
                  <a:cubicBezTo>
                    <a:pt x="1419" y="484"/>
                    <a:pt x="1464" y="457"/>
                    <a:pt x="1472" y="412"/>
                  </a:cubicBezTo>
                  <a:cubicBezTo>
                    <a:pt x="1481" y="368"/>
                    <a:pt x="1455" y="314"/>
                    <a:pt x="1401" y="305"/>
                  </a:cubicBezTo>
                  <a:lnTo>
                    <a:pt x="125" y="2"/>
                  </a:lnTo>
                  <a:cubicBezTo>
                    <a:pt x="121" y="1"/>
                    <a:pt x="116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" name="Google Shape;5152;p63"/>
            <p:cNvSpPr/>
            <p:nvPr/>
          </p:nvSpPr>
          <p:spPr>
            <a:xfrm>
              <a:off x="6187507" y="2937045"/>
              <a:ext cx="177459" cy="57606"/>
            </a:xfrm>
            <a:custGeom>
              <a:avLst/>
              <a:gdLst/>
              <a:ahLst/>
              <a:cxnLst/>
              <a:rect l="l" t="t" r="r" b="b"/>
              <a:pathLst>
                <a:path w="1491" h="484" extrusionOk="0">
                  <a:moveTo>
                    <a:pt x="1388" y="1"/>
                  </a:moveTo>
                  <a:cubicBezTo>
                    <a:pt x="1384" y="1"/>
                    <a:pt x="1379" y="1"/>
                    <a:pt x="1374" y="2"/>
                  </a:cubicBezTo>
                  <a:lnTo>
                    <a:pt x="81" y="305"/>
                  </a:lnTo>
                  <a:cubicBezTo>
                    <a:pt x="36" y="314"/>
                    <a:pt x="0" y="359"/>
                    <a:pt x="9" y="412"/>
                  </a:cubicBezTo>
                  <a:cubicBezTo>
                    <a:pt x="18" y="457"/>
                    <a:pt x="63" y="484"/>
                    <a:pt x="99" y="484"/>
                  </a:cubicBezTo>
                  <a:lnTo>
                    <a:pt x="125" y="484"/>
                  </a:lnTo>
                  <a:lnTo>
                    <a:pt x="1410" y="180"/>
                  </a:lnTo>
                  <a:cubicBezTo>
                    <a:pt x="1463" y="171"/>
                    <a:pt x="1490" y="127"/>
                    <a:pt x="1481" y="73"/>
                  </a:cubicBezTo>
                  <a:cubicBezTo>
                    <a:pt x="1473" y="33"/>
                    <a:pt x="1430" y="1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" name="Google Shape;5153;p63"/>
            <p:cNvSpPr/>
            <p:nvPr/>
          </p:nvSpPr>
          <p:spPr>
            <a:xfrm>
              <a:off x="5051375" y="3370150"/>
              <a:ext cx="372890" cy="98072"/>
            </a:xfrm>
            <a:custGeom>
              <a:avLst/>
              <a:gdLst/>
              <a:ahLst/>
              <a:cxnLst/>
              <a:rect l="l" t="t" r="r" b="b"/>
              <a:pathLst>
                <a:path w="3133" h="824" extrusionOk="0">
                  <a:moveTo>
                    <a:pt x="3036" y="1"/>
                  </a:moveTo>
                  <a:cubicBezTo>
                    <a:pt x="3030" y="1"/>
                    <a:pt x="3023" y="2"/>
                    <a:pt x="3016" y="3"/>
                  </a:cubicBezTo>
                  <a:lnTo>
                    <a:pt x="81" y="645"/>
                  </a:lnTo>
                  <a:cubicBezTo>
                    <a:pt x="37" y="654"/>
                    <a:pt x="1" y="698"/>
                    <a:pt x="10" y="752"/>
                  </a:cubicBezTo>
                  <a:cubicBezTo>
                    <a:pt x="19" y="797"/>
                    <a:pt x="63" y="823"/>
                    <a:pt x="99" y="823"/>
                  </a:cubicBezTo>
                  <a:lnTo>
                    <a:pt x="117" y="823"/>
                  </a:lnTo>
                  <a:lnTo>
                    <a:pt x="3052" y="181"/>
                  </a:lnTo>
                  <a:cubicBezTo>
                    <a:pt x="3105" y="172"/>
                    <a:pt x="3132" y="119"/>
                    <a:pt x="3123" y="74"/>
                  </a:cubicBezTo>
                  <a:cubicBezTo>
                    <a:pt x="3115" y="27"/>
                    <a:pt x="3080" y="1"/>
                    <a:pt x="3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" name="Google Shape;5154;p63"/>
            <p:cNvSpPr/>
            <p:nvPr/>
          </p:nvSpPr>
          <p:spPr>
            <a:xfrm>
              <a:off x="6205597" y="3370150"/>
              <a:ext cx="373842" cy="98072"/>
            </a:xfrm>
            <a:custGeom>
              <a:avLst/>
              <a:gdLst/>
              <a:ahLst/>
              <a:cxnLst/>
              <a:rect l="l" t="t" r="r" b="b"/>
              <a:pathLst>
                <a:path w="3141" h="824" extrusionOk="0">
                  <a:moveTo>
                    <a:pt x="105" y="1"/>
                  </a:moveTo>
                  <a:cubicBezTo>
                    <a:pt x="61" y="1"/>
                    <a:pt x="26" y="27"/>
                    <a:pt x="18" y="74"/>
                  </a:cubicBezTo>
                  <a:cubicBezTo>
                    <a:pt x="0" y="119"/>
                    <a:pt x="36" y="172"/>
                    <a:pt x="80" y="181"/>
                  </a:cubicBezTo>
                  <a:lnTo>
                    <a:pt x="3015" y="823"/>
                  </a:lnTo>
                  <a:lnTo>
                    <a:pt x="3042" y="823"/>
                  </a:lnTo>
                  <a:cubicBezTo>
                    <a:pt x="3078" y="823"/>
                    <a:pt x="3113" y="797"/>
                    <a:pt x="3131" y="752"/>
                  </a:cubicBezTo>
                  <a:cubicBezTo>
                    <a:pt x="3140" y="698"/>
                    <a:pt x="3105" y="654"/>
                    <a:pt x="3060" y="645"/>
                  </a:cubicBezTo>
                  <a:lnTo>
                    <a:pt x="125" y="3"/>
                  </a:lnTo>
                  <a:cubicBezTo>
                    <a:pt x="118" y="2"/>
                    <a:pt x="111" y="1"/>
                    <a:pt x="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" name="Google Shape;5155;p63"/>
            <p:cNvSpPr/>
            <p:nvPr/>
          </p:nvSpPr>
          <p:spPr>
            <a:xfrm>
              <a:off x="5386883" y="2920858"/>
              <a:ext cx="862300" cy="518689"/>
            </a:xfrm>
            <a:custGeom>
              <a:avLst/>
              <a:gdLst/>
              <a:ahLst/>
              <a:cxnLst/>
              <a:rect l="l" t="t" r="r" b="b"/>
              <a:pathLst>
                <a:path w="7245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cubicBezTo>
                    <a:pt x="7236" y="3349"/>
                    <a:pt x="7245" y="3144"/>
                    <a:pt x="7227" y="2903"/>
                  </a:cubicBezTo>
                  <a:cubicBezTo>
                    <a:pt x="7227" y="2814"/>
                    <a:pt x="7218" y="2716"/>
                    <a:pt x="7209" y="2609"/>
                  </a:cubicBezTo>
                  <a:cubicBezTo>
                    <a:pt x="7182" y="2377"/>
                    <a:pt x="7156" y="2136"/>
                    <a:pt x="7111" y="1886"/>
                  </a:cubicBezTo>
                  <a:cubicBezTo>
                    <a:pt x="7093" y="1788"/>
                    <a:pt x="7075" y="1699"/>
                    <a:pt x="7057" y="1601"/>
                  </a:cubicBezTo>
                  <a:cubicBezTo>
                    <a:pt x="6986" y="1182"/>
                    <a:pt x="6897" y="789"/>
                    <a:pt x="6826" y="530"/>
                  </a:cubicBezTo>
                  <a:cubicBezTo>
                    <a:pt x="6714" y="90"/>
                    <a:pt x="6163" y="1"/>
                    <a:pt x="5345" y="1"/>
                  </a:cubicBezTo>
                  <a:cubicBezTo>
                    <a:pt x="4854" y="1"/>
                    <a:pt x="4268" y="33"/>
                    <a:pt x="3623" y="40"/>
                  </a:cubicBezTo>
                  <a:cubicBezTo>
                    <a:pt x="3230" y="40"/>
                    <a:pt x="2865" y="2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" name="Google Shape;5156;p63"/>
            <p:cNvSpPr/>
            <p:nvPr/>
          </p:nvSpPr>
          <p:spPr>
            <a:xfrm>
              <a:off x="5400689" y="3002028"/>
              <a:ext cx="832545" cy="167818"/>
            </a:xfrm>
            <a:custGeom>
              <a:avLst/>
              <a:gdLst/>
              <a:ahLst/>
              <a:cxnLst/>
              <a:rect l="l" t="t" r="r" b="b"/>
              <a:pathLst>
                <a:path w="6995" h="1410" extrusionOk="0">
                  <a:moveTo>
                    <a:pt x="3025" y="286"/>
                  </a:moveTo>
                  <a:cubicBezTo>
                    <a:pt x="3052" y="286"/>
                    <a:pt x="3052" y="294"/>
                    <a:pt x="3052" y="294"/>
                  </a:cubicBezTo>
                  <a:cubicBezTo>
                    <a:pt x="3070" y="330"/>
                    <a:pt x="3061" y="428"/>
                    <a:pt x="2989" y="553"/>
                  </a:cubicBezTo>
                  <a:cubicBezTo>
                    <a:pt x="2972" y="500"/>
                    <a:pt x="2954" y="437"/>
                    <a:pt x="2963" y="402"/>
                  </a:cubicBezTo>
                  <a:cubicBezTo>
                    <a:pt x="2963" y="286"/>
                    <a:pt x="3007" y="286"/>
                    <a:pt x="3025" y="286"/>
                  </a:cubicBezTo>
                  <a:close/>
                  <a:moveTo>
                    <a:pt x="1000" y="402"/>
                  </a:moveTo>
                  <a:cubicBezTo>
                    <a:pt x="1018" y="402"/>
                    <a:pt x="1036" y="402"/>
                    <a:pt x="1036" y="455"/>
                  </a:cubicBezTo>
                  <a:cubicBezTo>
                    <a:pt x="1036" y="491"/>
                    <a:pt x="1027" y="526"/>
                    <a:pt x="1009" y="571"/>
                  </a:cubicBezTo>
                  <a:cubicBezTo>
                    <a:pt x="1009" y="562"/>
                    <a:pt x="1000" y="562"/>
                    <a:pt x="1000" y="553"/>
                  </a:cubicBezTo>
                  <a:cubicBezTo>
                    <a:pt x="955" y="464"/>
                    <a:pt x="964" y="410"/>
                    <a:pt x="973" y="402"/>
                  </a:cubicBezTo>
                  <a:close/>
                  <a:moveTo>
                    <a:pt x="4783" y="294"/>
                  </a:moveTo>
                  <a:cubicBezTo>
                    <a:pt x="4800" y="294"/>
                    <a:pt x="4818" y="303"/>
                    <a:pt x="4818" y="312"/>
                  </a:cubicBezTo>
                  <a:cubicBezTo>
                    <a:pt x="4845" y="348"/>
                    <a:pt x="4854" y="446"/>
                    <a:pt x="4783" y="589"/>
                  </a:cubicBezTo>
                  <a:cubicBezTo>
                    <a:pt x="4765" y="616"/>
                    <a:pt x="4747" y="642"/>
                    <a:pt x="4729" y="669"/>
                  </a:cubicBezTo>
                  <a:cubicBezTo>
                    <a:pt x="4676" y="580"/>
                    <a:pt x="4649" y="500"/>
                    <a:pt x="4649" y="437"/>
                  </a:cubicBezTo>
                  <a:cubicBezTo>
                    <a:pt x="4640" y="330"/>
                    <a:pt x="4693" y="303"/>
                    <a:pt x="4756" y="303"/>
                  </a:cubicBezTo>
                  <a:cubicBezTo>
                    <a:pt x="4765" y="294"/>
                    <a:pt x="4774" y="294"/>
                    <a:pt x="4783" y="294"/>
                  </a:cubicBezTo>
                  <a:close/>
                  <a:moveTo>
                    <a:pt x="6210" y="321"/>
                  </a:moveTo>
                  <a:cubicBezTo>
                    <a:pt x="6272" y="330"/>
                    <a:pt x="6299" y="357"/>
                    <a:pt x="6308" y="384"/>
                  </a:cubicBezTo>
                  <a:cubicBezTo>
                    <a:pt x="6344" y="446"/>
                    <a:pt x="6344" y="580"/>
                    <a:pt x="6272" y="723"/>
                  </a:cubicBezTo>
                  <a:cubicBezTo>
                    <a:pt x="6156" y="571"/>
                    <a:pt x="6121" y="410"/>
                    <a:pt x="6147" y="348"/>
                  </a:cubicBezTo>
                  <a:cubicBezTo>
                    <a:pt x="6156" y="339"/>
                    <a:pt x="6165" y="321"/>
                    <a:pt x="6201" y="321"/>
                  </a:cubicBezTo>
                  <a:close/>
                  <a:moveTo>
                    <a:pt x="3025" y="0"/>
                  </a:moveTo>
                  <a:cubicBezTo>
                    <a:pt x="2820" y="0"/>
                    <a:pt x="2668" y="161"/>
                    <a:pt x="2668" y="393"/>
                  </a:cubicBezTo>
                  <a:cubicBezTo>
                    <a:pt x="2668" y="517"/>
                    <a:pt x="2704" y="651"/>
                    <a:pt x="2784" y="785"/>
                  </a:cubicBezTo>
                  <a:cubicBezTo>
                    <a:pt x="2713" y="848"/>
                    <a:pt x="2615" y="910"/>
                    <a:pt x="2490" y="955"/>
                  </a:cubicBezTo>
                  <a:cubicBezTo>
                    <a:pt x="2370" y="995"/>
                    <a:pt x="2222" y="1027"/>
                    <a:pt x="2051" y="1027"/>
                  </a:cubicBezTo>
                  <a:cubicBezTo>
                    <a:pt x="2031" y="1027"/>
                    <a:pt x="2011" y="1027"/>
                    <a:pt x="1990" y="1026"/>
                  </a:cubicBezTo>
                  <a:cubicBezTo>
                    <a:pt x="1642" y="1017"/>
                    <a:pt x="1384" y="928"/>
                    <a:pt x="1214" y="803"/>
                  </a:cubicBezTo>
                  <a:cubicBezTo>
                    <a:pt x="1286" y="687"/>
                    <a:pt x="1321" y="571"/>
                    <a:pt x="1321" y="464"/>
                  </a:cubicBezTo>
                  <a:cubicBezTo>
                    <a:pt x="1321" y="268"/>
                    <a:pt x="1205" y="125"/>
                    <a:pt x="1018" y="116"/>
                  </a:cubicBezTo>
                  <a:cubicBezTo>
                    <a:pt x="1007" y="115"/>
                    <a:pt x="997" y="115"/>
                    <a:pt x="987" y="115"/>
                  </a:cubicBezTo>
                  <a:cubicBezTo>
                    <a:pt x="877" y="115"/>
                    <a:pt x="790" y="159"/>
                    <a:pt x="732" y="241"/>
                  </a:cubicBezTo>
                  <a:cubicBezTo>
                    <a:pt x="652" y="366"/>
                    <a:pt x="661" y="535"/>
                    <a:pt x="750" y="705"/>
                  </a:cubicBezTo>
                  <a:cubicBezTo>
                    <a:pt x="777" y="749"/>
                    <a:pt x="804" y="794"/>
                    <a:pt x="839" y="830"/>
                  </a:cubicBezTo>
                  <a:cubicBezTo>
                    <a:pt x="732" y="937"/>
                    <a:pt x="599" y="1017"/>
                    <a:pt x="438" y="1017"/>
                  </a:cubicBezTo>
                  <a:cubicBezTo>
                    <a:pt x="260" y="1017"/>
                    <a:pt x="144" y="990"/>
                    <a:pt x="54" y="955"/>
                  </a:cubicBezTo>
                  <a:cubicBezTo>
                    <a:pt x="37" y="1053"/>
                    <a:pt x="19" y="1151"/>
                    <a:pt x="1" y="1240"/>
                  </a:cubicBezTo>
                  <a:cubicBezTo>
                    <a:pt x="108" y="1276"/>
                    <a:pt x="242" y="1303"/>
                    <a:pt x="411" y="1303"/>
                  </a:cubicBezTo>
                  <a:lnTo>
                    <a:pt x="447" y="1303"/>
                  </a:lnTo>
                  <a:cubicBezTo>
                    <a:pt x="688" y="1303"/>
                    <a:pt x="893" y="1187"/>
                    <a:pt x="1045" y="1035"/>
                  </a:cubicBezTo>
                  <a:cubicBezTo>
                    <a:pt x="1259" y="1187"/>
                    <a:pt x="1571" y="1311"/>
                    <a:pt x="1981" y="1320"/>
                  </a:cubicBezTo>
                  <a:cubicBezTo>
                    <a:pt x="2204" y="1320"/>
                    <a:pt x="2392" y="1294"/>
                    <a:pt x="2543" y="1240"/>
                  </a:cubicBezTo>
                  <a:cubicBezTo>
                    <a:pt x="2722" y="1178"/>
                    <a:pt x="2865" y="1097"/>
                    <a:pt x="2972" y="1008"/>
                  </a:cubicBezTo>
                  <a:cubicBezTo>
                    <a:pt x="3168" y="1195"/>
                    <a:pt x="3471" y="1338"/>
                    <a:pt x="3873" y="1338"/>
                  </a:cubicBezTo>
                  <a:cubicBezTo>
                    <a:pt x="3887" y="1339"/>
                    <a:pt x="3900" y="1339"/>
                    <a:pt x="3914" y="1339"/>
                  </a:cubicBezTo>
                  <a:cubicBezTo>
                    <a:pt x="4252" y="1339"/>
                    <a:pt x="4523" y="1234"/>
                    <a:pt x="4711" y="1088"/>
                  </a:cubicBezTo>
                  <a:cubicBezTo>
                    <a:pt x="4907" y="1258"/>
                    <a:pt x="5184" y="1383"/>
                    <a:pt x="5523" y="1401"/>
                  </a:cubicBezTo>
                  <a:cubicBezTo>
                    <a:pt x="5550" y="1410"/>
                    <a:pt x="5585" y="1410"/>
                    <a:pt x="5612" y="1410"/>
                  </a:cubicBezTo>
                  <a:cubicBezTo>
                    <a:pt x="5889" y="1410"/>
                    <a:pt x="6139" y="1311"/>
                    <a:pt x="6317" y="1142"/>
                  </a:cubicBezTo>
                  <a:cubicBezTo>
                    <a:pt x="6443" y="1213"/>
                    <a:pt x="6578" y="1251"/>
                    <a:pt x="6720" y="1251"/>
                  </a:cubicBezTo>
                  <a:cubicBezTo>
                    <a:pt x="6810" y="1251"/>
                    <a:pt x="6902" y="1236"/>
                    <a:pt x="6995" y="1204"/>
                  </a:cubicBezTo>
                  <a:cubicBezTo>
                    <a:pt x="6977" y="1106"/>
                    <a:pt x="6959" y="1017"/>
                    <a:pt x="6941" y="919"/>
                  </a:cubicBezTo>
                  <a:cubicBezTo>
                    <a:pt x="6941" y="919"/>
                    <a:pt x="6933" y="919"/>
                    <a:pt x="6933" y="928"/>
                  </a:cubicBezTo>
                  <a:cubicBezTo>
                    <a:pt x="6860" y="953"/>
                    <a:pt x="6793" y="964"/>
                    <a:pt x="6732" y="964"/>
                  </a:cubicBezTo>
                  <a:cubicBezTo>
                    <a:pt x="6643" y="964"/>
                    <a:pt x="6568" y="942"/>
                    <a:pt x="6504" y="910"/>
                  </a:cubicBezTo>
                  <a:cubicBezTo>
                    <a:pt x="6629" y="678"/>
                    <a:pt x="6656" y="428"/>
                    <a:pt x="6558" y="250"/>
                  </a:cubicBezTo>
                  <a:cubicBezTo>
                    <a:pt x="6495" y="116"/>
                    <a:pt x="6371" y="45"/>
                    <a:pt x="6219" y="36"/>
                  </a:cubicBezTo>
                  <a:cubicBezTo>
                    <a:pt x="6067" y="36"/>
                    <a:pt x="5942" y="107"/>
                    <a:pt x="5889" y="232"/>
                  </a:cubicBezTo>
                  <a:cubicBezTo>
                    <a:pt x="5800" y="419"/>
                    <a:pt x="5889" y="723"/>
                    <a:pt x="6094" y="955"/>
                  </a:cubicBezTo>
                  <a:cubicBezTo>
                    <a:pt x="5988" y="1036"/>
                    <a:pt x="5838" y="1117"/>
                    <a:pt x="5609" y="1117"/>
                  </a:cubicBezTo>
                  <a:cubicBezTo>
                    <a:pt x="5587" y="1117"/>
                    <a:pt x="5564" y="1117"/>
                    <a:pt x="5541" y="1115"/>
                  </a:cubicBezTo>
                  <a:cubicBezTo>
                    <a:pt x="5282" y="1097"/>
                    <a:pt x="5077" y="1008"/>
                    <a:pt x="4925" y="883"/>
                  </a:cubicBezTo>
                  <a:cubicBezTo>
                    <a:pt x="4970" y="830"/>
                    <a:pt x="5006" y="776"/>
                    <a:pt x="5032" y="723"/>
                  </a:cubicBezTo>
                  <a:cubicBezTo>
                    <a:pt x="5148" y="509"/>
                    <a:pt x="5157" y="286"/>
                    <a:pt x="5059" y="143"/>
                  </a:cubicBezTo>
                  <a:cubicBezTo>
                    <a:pt x="4994" y="56"/>
                    <a:pt x="4900" y="10"/>
                    <a:pt x="4790" y="10"/>
                  </a:cubicBezTo>
                  <a:cubicBezTo>
                    <a:pt x="4765" y="10"/>
                    <a:pt x="4738" y="13"/>
                    <a:pt x="4711" y="18"/>
                  </a:cubicBezTo>
                  <a:cubicBezTo>
                    <a:pt x="4488" y="45"/>
                    <a:pt x="4345" y="214"/>
                    <a:pt x="4354" y="446"/>
                  </a:cubicBezTo>
                  <a:cubicBezTo>
                    <a:pt x="4363" y="580"/>
                    <a:pt x="4417" y="732"/>
                    <a:pt x="4524" y="874"/>
                  </a:cubicBezTo>
                  <a:cubicBezTo>
                    <a:pt x="4371" y="976"/>
                    <a:pt x="4171" y="1053"/>
                    <a:pt x="3922" y="1053"/>
                  </a:cubicBezTo>
                  <a:cubicBezTo>
                    <a:pt x="3909" y="1053"/>
                    <a:pt x="3895" y="1053"/>
                    <a:pt x="3882" y="1053"/>
                  </a:cubicBezTo>
                  <a:cubicBezTo>
                    <a:pt x="3543" y="1053"/>
                    <a:pt x="3311" y="937"/>
                    <a:pt x="3168" y="812"/>
                  </a:cubicBezTo>
                  <a:cubicBezTo>
                    <a:pt x="3195" y="767"/>
                    <a:pt x="3221" y="732"/>
                    <a:pt x="3239" y="714"/>
                  </a:cubicBezTo>
                  <a:cubicBezTo>
                    <a:pt x="3355" y="509"/>
                    <a:pt x="3382" y="294"/>
                    <a:pt x="3302" y="152"/>
                  </a:cubicBezTo>
                  <a:cubicBezTo>
                    <a:pt x="3248" y="54"/>
                    <a:pt x="3150" y="0"/>
                    <a:pt x="3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Google Shape;5157;p63"/>
            <p:cNvSpPr/>
            <p:nvPr/>
          </p:nvSpPr>
          <p:spPr>
            <a:xfrm>
              <a:off x="5386883" y="3231375"/>
              <a:ext cx="860158" cy="87123"/>
            </a:xfrm>
            <a:custGeom>
              <a:avLst/>
              <a:gdLst/>
              <a:ahLst/>
              <a:cxnLst/>
              <a:rect l="l" t="t" r="r" b="b"/>
              <a:pathLst>
                <a:path w="7227" h="732" extrusionOk="0">
                  <a:moveTo>
                    <a:pt x="7209" y="0"/>
                  </a:moveTo>
                  <a:cubicBezTo>
                    <a:pt x="6060" y="339"/>
                    <a:pt x="4681" y="448"/>
                    <a:pt x="3435" y="448"/>
                  </a:cubicBezTo>
                  <a:cubicBezTo>
                    <a:pt x="3336" y="448"/>
                    <a:pt x="3238" y="447"/>
                    <a:pt x="3141" y="446"/>
                  </a:cubicBezTo>
                  <a:cubicBezTo>
                    <a:pt x="1687" y="419"/>
                    <a:pt x="447" y="277"/>
                    <a:pt x="10" y="214"/>
                  </a:cubicBezTo>
                  <a:cubicBezTo>
                    <a:pt x="1" y="312"/>
                    <a:pt x="1" y="410"/>
                    <a:pt x="1" y="500"/>
                  </a:cubicBezTo>
                  <a:cubicBezTo>
                    <a:pt x="393" y="553"/>
                    <a:pt x="1348" y="669"/>
                    <a:pt x="2508" y="714"/>
                  </a:cubicBezTo>
                  <a:cubicBezTo>
                    <a:pt x="2784" y="732"/>
                    <a:pt x="3088" y="732"/>
                    <a:pt x="3400" y="732"/>
                  </a:cubicBezTo>
                  <a:lnTo>
                    <a:pt x="3427" y="732"/>
                  </a:lnTo>
                  <a:cubicBezTo>
                    <a:pt x="4622" y="732"/>
                    <a:pt x="6032" y="642"/>
                    <a:pt x="7227" y="294"/>
                  </a:cubicBezTo>
                  <a:cubicBezTo>
                    <a:pt x="7227" y="205"/>
                    <a:pt x="7218" y="107"/>
                    <a:pt x="7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5158;p63"/>
            <p:cNvSpPr/>
            <p:nvPr/>
          </p:nvSpPr>
          <p:spPr>
            <a:xfrm>
              <a:off x="5386883" y="2920858"/>
              <a:ext cx="857063" cy="518689"/>
            </a:xfrm>
            <a:custGeom>
              <a:avLst/>
              <a:gdLst/>
              <a:ahLst/>
              <a:cxnLst/>
              <a:rect l="l" t="t" r="r" b="b"/>
              <a:pathLst>
                <a:path w="7201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lnTo>
                    <a:pt x="7200" y="3483"/>
                  </a:lnTo>
                  <a:cubicBezTo>
                    <a:pt x="6531" y="3671"/>
                    <a:pt x="5719" y="3804"/>
                    <a:pt x="4783" y="3822"/>
                  </a:cubicBezTo>
                  <a:cubicBezTo>
                    <a:pt x="4769" y="3822"/>
                    <a:pt x="4755" y="3823"/>
                    <a:pt x="4741" y="3823"/>
                  </a:cubicBezTo>
                  <a:cubicBezTo>
                    <a:pt x="4156" y="3823"/>
                    <a:pt x="3722" y="3637"/>
                    <a:pt x="3400" y="3341"/>
                  </a:cubicBezTo>
                  <a:cubicBezTo>
                    <a:pt x="3302" y="3251"/>
                    <a:pt x="3221" y="3153"/>
                    <a:pt x="3141" y="3055"/>
                  </a:cubicBezTo>
                  <a:cubicBezTo>
                    <a:pt x="2909" y="2725"/>
                    <a:pt x="2758" y="2332"/>
                    <a:pt x="2659" y="1922"/>
                  </a:cubicBezTo>
                  <a:cubicBezTo>
                    <a:pt x="2642" y="1824"/>
                    <a:pt x="2624" y="1735"/>
                    <a:pt x="2606" y="1637"/>
                  </a:cubicBezTo>
                  <a:cubicBezTo>
                    <a:pt x="2499" y="1030"/>
                    <a:pt x="2508" y="43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481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1066800"/>
            <a:ext cx="9296400" cy="25146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1219200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3733800"/>
            <a:ext cx="9296400" cy="2246769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Rất mong nhận được phản hồi và góp ý từ Quý Thầy Cô để bộ giáo án ppt được hoàn thiện hơn.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</a:t>
            </a:r>
            <a:r>
              <a:rPr lang="en-US" sz="2000" smtClean="0">
                <a:hlinkClick r:id="rId3"/>
              </a:rPr>
              <a:t>/</a:t>
            </a:r>
            <a:endParaRPr lang="en-US" sz="2000" smtClean="0"/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5519" y="1935243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Đơn vị công tác	: </a:t>
            </a:r>
          </a:p>
          <a:p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LH		: 0916.604.268</a:t>
            </a:r>
            <a:endParaRPr lang="en-US" sz="2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8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" t="14767" r="7348" b="22952"/>
          <a:stretch/>
        </p:blipFill>
        <p:spPr>
          <a:xfrm>
            <a:off x="0" y="-76961"/>
            <a:ext cx="12161837" cy="69349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080" y="2891494"/>
            <a:ext cx="4541838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519" y="2794000"/>
            <a:ext cx="4541838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0719" y="579702"/>
            <a:ext cx="10820400" cy="953891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FFFFF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 là chữ hoa N cỡ chữ vừa?</a:t>
            </a:r>
            <a:endParaRPr lang="en-US" sz="5400" b="1">
              <a:solidFill>
                <a:srgbClr val="FFFFFF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6719" y="1840109"/>
            <a:ext cx="1458884" cy="953891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FFFFF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5400" b="1">
              <a:solidFill>
                <a:srgbClr val="FFFFFF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12996" y="1829599"/>
            <a:ext cx="1458884" cy="953891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FFFFF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5400" b="1">
              <a:solidFill>
                <a:srgbClr val="FFFFFF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28961" y="1895366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2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0719" y="579702"/>
            <a:ext cx="10820400" cy="953891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 nào được trình bày hợp lí?</a:t>
            </a:r>
            <a:endParaRPr lang="en-US" sz="5400" b="1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2" t="59734" r="9868" b="5277"/>
          <a:stretch/>
        </p:blipFill>
        <p:spPr bwMode="auto">
          <a:xfrm>
            <a:off x="1" y="1823580"/>
            <a:ext cx="12161837" cy="298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907209" y="1918174"/>
            <a:ext cx="9525000" cy="1342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5400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vi-VN" sz="5400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NĀ </a:t>
            </a:r>
            <a:r>
              <a:rPr lang="vi-VN" sz="540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lƟ hay, làm </a:t>
            </a:r>
            <a:r>
              <a:rPr lang="el-GR" sz="540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νμ</a:t>
            </a:r>
            <a:r>
              <a:rPr lang="vi-VN" sz="540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İc </a:t>
            </a:r>
            <a:r>
              <a:rPr lang="vi-VN" sz="5400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Ǉō</a:t>
            </a:r>
            <a:r>
              <a:rPr lang="en-US" sz="5400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5400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899319" y="2927170"/>
            <a:ext cx="9829800" cy="1342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5400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vi-VN" sz="5400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NĀ</a:t>
            </a:r>
            <a:r>
              <a:rPr lang="en-US" sz="5400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vi-VN" sz="5400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540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lƟ </a:t>
            </a:r>
            <a:r>
              <a:rPr lang="en-US" sz="5400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5400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hay</a:t>
            </a:r>
            <a:r>
              <a:rPr lang="vi-VN" sz="540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vi-VN" sz="5400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5400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5400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l-GR" sz="540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νμ</a:t>
            </a:r>
            <a:r>
              <a:rPr lang="vi-VN" sz="540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İc </a:t>
            </a:r>
            <a:r>
              <a:rPr lang="vi-VN" sz="5400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Ǉō</a:t>
            </a:r>
            <a:r>
              <a:rPr lang="en-US" sz="5400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5400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36256" y="2014061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5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6345" y="1327125"/>
            <a:ext cx="5403955" cy="447838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6" name="Google Shape;1186;p32"/>
          <p:cNvGrpSpPr/>
          <p:nvPr/>
        </p:nvGrpSpPr>
        <p:grpSpPr>
          <a:xfrm>
            <a:off x="6084450" y="1441479"/>
            <a:ext cx="3938917" cy="4715531"/>
            <a:chOff x="4269855" y="1157309"/>
            <a:chExt cx="2961514" cy="3536648"/>
          </a:xfrm>
        </p:grpSpPr>
        <p:sp>
          <p:nvSpPr>
            <p:cNvPr id="1187" name="Google Shape;1187;p32"/>
            <p:cNvSpPr/>
            <p:nvPr/>
          </p:nvSpPr>
          <p:spPr>
            <a:xfrm>
              <a:off x="5292544" y="4457231"/>
              <a:ext cx="1938825" cy="236725"/>
            </a:xfrm>
            <a:custGeom>
              <a:avLst/>
              <a:gdLst/>
              <a:ahLst/>
              <a:cxnLst/>
              <a:rect l="l" t="t" r="r" b="b"/>
              <a:pathLst>
                <a:path w="11991" h="1464" extrusionOk="0">
                  <a:moveTo>
                    <a:pt x="5996" y="1"/>
                  </a:moveTo>
                  <a:cubicBezTo>
                    <a:pt x="2686" y="1"/>
                    <a:pt x="1" y="331"/>
                    <a:pt x="1" y="732"/>
                  </a:cubicBezTo>
                  <a:cubicBezTo>
                    <a:pt x="1" y="1143"/>
                    <a:pt x="2686" y="1464"/>
                    <a:pt x="5996" y="1464"/>
                  </a:cubicBezTo>
                  <a:cubicBezTo>
                    <a:pt x="9305" y="1464"/>
                    <a:pt x="11991" y="1143"/>
                    <a:pt x="11991" y="732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8" name="Google Shape;1188;p32"/>
            <p:cNvSpPr/>
            <p:nvPr/>
          </p:nvSpPr>
          <p:spPr>
            <a:xfrm>
              <a:off x="5306935" y="1236217"/>
              <a:ext cx="187722" cy="235270"/>
            </a:xfrm>
            <a:custGeom>
              <a:avLst/>
              <a:gdLst/>
              <a:ahLst/>
              <a:cxnLst/>
              <a:rect l="l" t="t" r="r" b="b"/>
              <a:pathLst>
                <a:path w="1161" h="1455" extrusionOk="0">
                  <a:moveTo>
                    <a:pt x="795" y="0"/>
                  </a:moveTo>
                  <a:lnTo>
                    <a:pt x="509" y="518"/>
                  </a:lnTo>
                  <a:lnTo>
                    <a:pt x="349" y="785"/>
                  </a:lnTo>
                  <a:lnTo>
                    <a:pt x="1" y="1401"/>
                  </a:lnTo>
                  <a:lnTo>
                    <a:pt x="447" y="1454"/>
                  </a:lnTo>
                  <a:lnTo>
                    <a:pt x="715" y="973"/>
                  </a:lnTo>
                  <a:lnTo>
                    <a:pt x="884" y="660"/>
                  </a:lnTo>
                  <a:lnTo>
                    <a:pt x="1161" y="152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9" name="Google Shape;1189;p32"/>
            <p:cNvSpPr/>
            <p:nvPr/>
          </p:nvSpPr>
          <p:spPr>
            <a:xfrm>
              <a:off x="4724204" y="1237672"/>
              <a:ext cx="207933" cy="227993"/>
            </a:xfrm>
            <a:custGeom>
              <a:avLst/>
              <a:gdLst/>
              <a:ahLst/>
              <a:cxnLst/>
              <a:rect l="l" t="t" r="r" b="b"/>
              <a:pathLst>
                <a:path w="1286" h="141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lnTo>
                    <a:pt x="500" y="901"/>
                  </a:lnTo>
                  <a:lnTo>
                    <a:pt x="848" y="1410"/>
                  </a:lnTo>
                  <a:lnTo>
                    <a:pt x="1285" y="1312"/>
                  </a:lnTo>
                  <a:lnTo>
                    <a:pt x="822" y="669"/>
                  </a:lnTo>
                  <a:lnTo>
                    <a:pt x="670" y="446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0" name="Google Shape;1190;p32"/>
            <p:cNvSpPr/>
            <p:nvPr/>
          </p:nvSpPr>
          <p:spPr>
            <a:xfrm>
              <a:off x="4724204" y="1237672"/>
              <a:ext cx="108332" cy="108337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cubicBezTo>
                    <a:pt x="438" y="607"/>
                    <a:pt x="554" y="526"/>
                    <a:pt x="670" y="446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1" name="Google Shape;1191;p32"/>
            <p:cNvSpPr/>
            <p:nvPr/>
          </p:nvSpPr>
          <p:spPr>
            <a:xfrm>
              <a:off x="5389235" y="1236217"/>
              <a:ext cx="105422" cy="106882"/>
            </a:xfrm>
            <a:custGeom>
              <a:avLst/>
              <a:gdLst/>
              <a:ahLst/>
              <a:cxnLst/>
              <a:rect l="l" t="t" r="r" b="b"/>
              <a:pathLst>
                <a:path w="652" h="661" extrusionOk="0">
                  <a:moveTo>
                    <a:pt x="286" y="0"/>
                  </a:moveTo>
                  <a:lnTo>
                    <a:pt x="0" y="518"/>
                  </a:lnTo>
                  <a:cubicBezTo>
                    <a:pt x="90" y="571"/>
                    <a:pt x="215" y="625"/>
                    <a:pt x="375" y="660"/>
                  </a:cubicBezTo>
                  <a:lnTo>
                    <a:pt x="652" y="15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2" name="Google Shape;1192;p32"/>
            <p:cNvSpPr/>
            <p:nvPr/>
          </p:nvSpPr>
          <p:spPr>
            <a:xfrm>
              <a:off x="4805049" y="1345848"/>
              <a:ext cx="127088" cy="119818"/>
            </a:xfrm>
            <a:custGeom>
              <a:avLst/>
              <a:gdLst/>
              <a:ahLst/>
              <a:cxnLst/>
              <a:rect l="l" t="t" r="r" b="b"/>
              <a:pathLst>
                <a:path w="786" h="741" extrusionOk="0">
                  <a:moveTo>
                    <a:pt x="322" y="0"/>
                  </a:moveTo>
                  <a:cubicBezTo>
                    <a:pt x="188" y="80"/>
                    <a:pt x="81" y="170"/>
                    <a:pt x="0" y="232"/>
                  </a:cubicBezTo>
                  <a:lnTo>
                    <a:pt x="348" y="741"/>
                  </a:lnTo>
                  <a:lnTo>
                    <a:pt x="785" y="64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3" name="Google Shape;1193;p32"/>
            <p:cNvSpPr/>
            <p:nvPr/>
          </p:nvSpPr>
          <p:spPr>
            <a:xfrm>
              <a:off x="5306935" y="1363150"/>
              <a:ext cx="115608" cy="108337"/>
            </a:xfrm>
            <a:custGeom>
              <a:avLst/>
              <a:gdLst/>
              <a:ahLst/>
              <a:cxnLst/>
              <a:rect l="l" t="t" r="r" b="b"/>
              <a:pathLst>
                <a:path w="715" h="670" extrusionOk="0">
                  <a:moveTo>
                    <a:pt x="349" y="0"/>
                  </a:moveTo>
                  <a:lnTo>
                    <a:pt x="1" y="616"/>
                  </a:lnTo>
                  <a:lnTo>
                    <a:pt x="447" y="669"/>
                  </a:lnTo>
                  <a:lnTo>
                    <a:pt x="715" y="188"/>
                  </a:lnTo>
                  <a:cubicBezTo>
                    <a:pt x="590" y="116"/>
                    <a:pt x="474" y="54"/>
                    <a:pt x="34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4621854" y="1158764"/>
              <a:ext cx="243990" cy="157493"/>
            </a:xfrm>
            <a:custGeom>
              <a:avLst/>
              <a:gdLst/>
              <a:ahLst/>
              <a:cxnLst/>
              <a:rect l="l" t="t" r="r" b="b"/>
              <a:pathLst>
                <a:path w="1509" h="974" extrusionOk="0">
                  <a:moveTo>
                    <a:pt x="993" y="0"/>
                  </a:moveTo>
                  <a:cubicBezTo>
                    <a:pt x="867" y="0"/>
                    <a:pt x="727" y="28"/>
                    <a:pt x="589" y="87"/>
                  </a:cubicBezTo>
                  <a:cubicBezTo>
                    <a:pt x="223" y="238"/>
                    <a:pt x="0" y="542"/>
                    <a:pt x="99" y="765"/>
                  </a:cubicBezTo>
                  <a:cubicBezTo>
                    <a:pt x="153" y="901"/>
                    <a:pt x="313" y="973"/>
                    <a:pt x="513" y="973"/>
                  </a:cubicBezTo>
                  <a:cubicBezTo>
                    <a:pt x="641" y="973"/>
                    <a:pt x="785" y="943"/>
                    <a:pt x="928" y="881"/>
                  </a:cubicBezTo>
                  <a:cubicBezTo>
                    <a:pt x="1285" y="729"/>
                    <a:pt x="1508" y="426"/>
                    <a:pt x="1410" y="203"/>
                  </a:cubicBezTo>
                  <a:cubicBezTo>
                    <a:pt x="1355" y="71"/>
                    <a:pt x="1193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5" name="Google Shape;1195;p32"/>
            <p:cNvSpPr/>
            <p:nvPr/>
          </p:nvSpPr>
          <p:spPr>
            <a:xfrm>
              <a:off x="5350268" y="1157309"/>
              <a:ext cx="243990" cy="150379"/>
            </a:xfrm>
            <a:custGeom>
              <a:avLst/>
              <a:gdLst/>
              <a:ahLst/>
              <a:cxnLst/>
              <a:rect l="l" t="t" r="r" b="b"/>
              <a:pathLst>
                <a:path w="1509" h="930" extrusionOk="0">
                  <a:moveTo>
                    <a:pt x="561" y="0"/>
                  </a:moveTo>
                  <a:cubicBezTo>
                    <a:pt x="318" y="0"/>
                    <a:pt x="122" y="93"/>
                    <a:pt x="72" y="256"/>
                  </a:cubicBezTo>
                  <a:cubicBezTo>
                    <a:pt x="1" y="479"/>
                    <a:pt x="250" y="756"/>
                    <a:pt x="625" y="881"/>
                  </a:cubicBezTo>
                  <a:cubicBezTo>
                    <a:pt x="733" y="914"/>
                    <a:pt x="840" y="930"/>
                    <a:pt x="940" y="930"/>
                  </a:cubicBezTo>
                  <a:cubicBezTo>
                    <a:pt x="1186" y="930"/>
                    <a:pt x="1386" y="834"/>
                    <a:pt x="1437" y="676"/>
                  </a:cubicBezTo>
                  <a:cubicBezTo>
                    <a:pt x="1508" y="444"/>
                    <a:pt x="1258" y="167"/>
                    <a:pt x="884" y="51"/>
                  </a:cubicBezTo>
                  <a:cubicBezTo>
                    <a:pt x="773" y="17"/>
                    <a:pt x="663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6" name="Google Shape;1196;p32"/>
            <p:cNvSpPr/>
            <p:nvPr/>
          </p:nvSpPr>
          <p:spPr>
            <a:xfrm>
              <a:off x="4287156" y="1301866"/>
              <a:ext cx="460331" cy="368670"/>
            </a:xfrm>
            <a:custGeom>
              <a:avLst/>
              <a:gdLst/>
              <a:ahLst/>
              <a:cxnLst/>
              <a:rect l="l" t="t" r="r" b="b"/>
              <a:pathLst>
                <a:path w="2847" h="2280" extrusionOk="0">
                  <a:moveTo>
                    <a:pt x="1299" y="0"/>
                  </a:moveTo>
                  <a:cubicBezTo>
                    <a:pt x="1103" y="0"/>
                    <a:pt x="900" y="84"/>
                    <a:pt x="697" y="290"/>
                  </a:cubicBezTo>
                  <a:cubicBezTo>
                    <a:pt x="1" y="1013"/>
                    <a:pt x="759" y="1637"/>
                    <a:pt x="1366" y="1994"/>
                  </a:cubicBezTo>
                  <a:cubicBezTo>
                    <a:pt x="1687" y="2172"/>
                    <a:pt x="1963" y="2279"/>
                    <a:pt x="1963" y="2279"/>
                  </a:cubicBezTo>
                  <a:lnTo>
                    <a:pt x="2258" y="2039"/>
                  </a:lnTo>
                  <a:lnTo>
                    <a:pt x="2668" y="1682"/>
                  </a:lnTo>
                  <a:lnTo>
                    <a:pt x="2847" y="1530"/>
                  </a:lnTo>
                  <a:cubicBezTo>
                    <a:pt x="2847" y="1530"/>
                    <a:pt x="2677" y="1173"/>
                    <a:pt x="2409" y="799"/>
                  </a:cubicBezTo>
                  <a:cubicBezTo>
                    <a:pt x="2127" y="406"/>
                    <a:pt x="1731" y="0"/>
                    <a:pt x="1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7" name="Google Shape;1197;p32"/>
            <p:cNvSpPr/>
            <p:nvPr/>
          </p:nvSpPr>
          <p:spPr>
            <a:xfrm>
              <a:off x="4425724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529" y="1"/>
                  </a:moveTo>
                  <a:cubicBezTo>
                    <a:pt x="438" y="1"/>
                    <a:pt x="352" y="31"/>
                    <a:pt x="277" y="101"/>
                  </a:cubicBezTo>
                  <a:cubicBezTo>
                    <a:pt x="0" y="351"/>
                    <a:pt x="330" y="699"/>
                    <a:pt x="732" y="984"/>
                  </a:cubicBezTo>
                  <a:cubicBezTo>
                    <a:pt x="964" y="1145"/>
                    <a:pt x="1222" y="1287"/>
                    <a:pt x="1401" y="1386"/>
                  </a:cubicBezTo>
                  <a:lnTo>
                    <a:pt x="1811" y="1029"/>
                  </a:lnTo>
                  <a:cubicBezTo>
                    <a:pt x="1695" y="877"/>
                    <a:pt x="1490" y="618"/>
                    <a:pt x="1249" y="395"/>
                  </a:cubicBezTo>
                  <a:cubicBezTo>
                    <a:pt x="1015" y="180"/>
                    <a:pt x="754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8" name="Google Shape;1198;p32"/>
            <p:cNvSpPr/>
            <p:nvPr/>
          </p:nvSpPr>
          <p:spPr>
            <a:xfrm>
              <a:off x="450786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1044" y="1"/>
                  </a:moveTo>
                  <a:cubicBezTo>
                    <a:pt x="937" y="81"/>
                    <a:pt x="830" y="161"/>
                    <a:pt x="741" y="250"/>
                  </a:cubicBezTo>
                  <a:cubicBezTo>
                    <a:pt x="527" y="438"/>
                    <a:pt x="357" y="652"/>
                    <a:pt x="224" y="839"/>
                  </a:cubicBezTo>
                  <a:cubicBezTo>
                    <a:pt x="134" y="964"/>
                    <a:pt x="63" y="1089"/>
                    <a:pt x="1" y="1196"/>
                  </a:cubicBezTo>
                  <a:cubicBezTo>
                    <a:pt x="322" y="1374"/>
                    <a:pt x="598" y="1481"/>
                    <a:pt x="598" y="1481"/>
                  </a:cubicBezTo>
                  <a:lnTo>
                    <a:pt x="893" y="1241"/>
                  </a:lnTo>
                  <a:lnTo>
                    <a:pt x="1303" y="884"/>
                  </a:lnTo>
                  <a:lnTo>
                    <a:pt x="1482" y="732"/>
                  </a:lnTo>
                  <a:cubicBezTo>
                    <a:pt x="1482" y="732"/>
                    <a:pt x="1312" y="375"/>
                    <a:pt x="104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9" name="Google Shape;1199;p32"/>
            <p:cNvSpPr/>
            <p:nvPr/>
          </p:nvSpPr>
          <p:spPr>
            <a:xfrm>
              <a:off x="5471373" y="1301866"/>
              <a:ext cx="461787" cy="368670"/>
            </a:xfrm>
            <a:custGeom>
              <a:avLst/>
              <a:gdLst/>
              <a:ahLst/>
              <a:cxnLst/>
              <a:rect l="l" t="t" r="r" b="b"/>
              <a:pathLst>
                <a:path w="2856" h="2280" extrusionOk="0">
                  <a:moveTo>
                    <a:pt x="1552" y="0"/>
                  </a:moveTo>
                  <a:cubicBezTo>
                    <a:pt x="1121" y="0"/>
                    <a:pt x="720" y="406"/>
                    <a:pt x="438" y="799"/>
                  </a:cubicBezTo>
                  <a:cubicBezTo>
                    <a:pt x="170" y="1173"/>
                    <a:pt x="1" y="1530"/>
                    <a:pt x="1" y="1530"/>
                  </a:cubicBezTo>
                  <a:lnTo>
                    <a:pt x="179" y="1682"/>
                  </a:lnTo>
                  <a:lnTo>
                    <a:pt x="599" y="2039"/>
                  </a:lnTo>
                  <a:lnTo>
                    <a:pt x="884" y="2279"/>
                  </a:lnTo>
                  <a:cubicBezTo>
                    <a:pt x="884" y="2279"/>
                    <a:pt x="1161" y="2172"/>
                    <a:pt x="1482" y="1994"/>
                  </a:cubicBezTo>
                  <a:cubicBezTo>
                    <a:pt x="2088" y="1637"/>
                    <a:pt x="2856" y="1013"/>
                    <a:pt x="2151" y="290"/>
                  </a:cubicBezTo>
                  <a:cubicBezTo>
                    <a:pt x="1950" y="84"/>
                    <a:pt x="1748" y="0"/>
                    <a:pt x="1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0" name="Google Shape;1200;p32"/>
            <p:cNvSpPr/>
            <p:nvPr/>
          </p:nvSpPr>
          <p:spPr>
            <a:xfrm>
              <a:off x="5500316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1291" y="1"/>
                  </a:moveTo>
                  <a:cubicBezTo>
                    <a:pt x="1066" y="1"/>
                    <a:pt x="803" y="180"/>
                    <a:pt x="562" y="395"/>
                  </a:cubicBezTo>
                  <a:cubicBezTo>
                    <a:pt x="330" y="618"/>
                    <a:pt x="116" y="877"/>
                    <a:pt x="0" y="1029"/>
                  </a:cubicBezTo>
                  <a:lnTo>
                    <a:pt x="420" y="1386"/>
                  </a:lnTo>
                  <a:cubicBezTo>
                    <a:pt x="598" y="1287"/>
                    <a:pt x="848" y="1145"/>
                    <a:pt x="1080" y="984"/>
                  </a:cubicBezTo>
                  <a:cubicBezTo>
                    <a:pt x="1481" y="699"/>
                    <a:pt x="1811" y="351"/>
                    <a:pt x="1544" y="101"/>
                  </a:cubicBezTo>
                  <a:cubicBezTo>
                    <a:pt x="1469" y="31"/>
                    <a:pt x="1383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1" name="Google Shape;1201;p32"/>
            <p:cNvSpPr/>
            <p:nvPr/>
          </p:nvSpPr>
          <p:spPr>
            <a:xfrm>
              <a:off x="547137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438" y="1"/>
                  </a:moveTo>
                  <a:cubicBezTo>
                    <a:pt x="170" y="375"/>
                    <a:pt x="1" y="732"/>
                    <a:pt x="1" y="732"/>
                  </a:cubicBezTo>
                  <a:lnTo>
                    <a:pt x="179" y="884"/>
                  </a:lnTo>
                  <a:lnTo>
                    <a:pt x="599" y="1241"/>
                  </a:lnTo>
                  <a:lnTo>
                    <a:pt x="884" y="1481"/>
                  </a:lnTo>
                  <a:cubicBezTo>
                    <a:pt x="884" y="1481"/>
                    <a:pt x="1161" y="1374"/>
                    <a:pt x="1482" y="1196"/>
                  </a:cubicBezTo>
                  <a:cubicBezTo>
                    <a:pt x="1428" y="1089"/>
                    <a:pt x="1348" y="964"/>
                    <a:pt x="1259" y="839"/>
                  </a:cubicBezTo>
                  <a:cubicBezTo>
                    <a:pt x="1125" y="652"/>
                    <a:pt x="955" y="438"/>
                    <a:pt x="741" y="250"/>
                  </a:cubicBezTo>
                  <a:cubicBezTo>
                    <a:pt x="652" y="161"/>
                    <a:pt x="545" y="81"/>
                    <a:pt x="438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2" name="Google Shape;1202;p32"/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902" y="1981"/>
                    <a:pt x="1339" y="1919"/>
                    <a:pt x="1401" y="1892"/>
                  </a:cubicBezTo>
                  <a:cubicBezTo>
                    <a:pt x="1446" y="1865"/>
                    <a:pt x="1473" y="1580"/>
                    <a:pt x="1490" y="1232"/>
                  </a:cubicBezTo>
                  <a:cubicBezTo>
                    <a:pt x="1490" y="1080"/>
                    <a:pt x="1499" y="928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3" name="Google Shape;1203;p32"/>
            <p:cNvSpPr/>
            <p:nvPr/>
          </p:nvSpPr>
          <p:spPr>
            <a:xfrm>
              <a:off x="5677690" y="4415513"/>
              <a:ext cx="241080" cy="133077"/>
            </a:xfrm>
            <a:custGeom>
              <a:avLst/>
              <a:gdLst/>
              <a:ahLst/>
              <a:cxnLst/>
              <a:rect l="l" t="t" r="r" b="b"/>
              <a:pathLst>
                <a:path w="1491" h="823" extrusionOk="0">
                  <a:moveTo>
                    <a:pt x="99" y="0"/>
                  </a:moveTo>
                  <a:cubicBezTo>
                    <a:pt x="45" y="357"/>
                    <a:pt x="1" y="669"/>
                    <a:pt x="18" y="741"/>
                  </a:cubicBezTo>
                  <a:cubicBezTo>
                    <a:pt x="34" y="801"/>
                    <a:pt x="202" y="823"/>
                    <a:pt x="415" y="823"/>
                  </a:cubicBezTo>
                  <a:cubicBezTo>
                    <a:pt x="454" y="823"/>
                    <a:pt x="494" y="822"/>
                    <a:pt x="536" y="821"/>
                  </a:cubicBezTo>
                  <a:cubicBezTo>
                    <a:pt x="902" y="803"/>
                    <a:pt x="1339" y="741"/>
                    <a:pt x="1401" y="714"/>
                  </a:cubicBezTo>
                  <a:cubicBezTo>
                    <a:pt x="1446" y="687"/>
                    <a:pt x="1473" y="402"/>
                    <a:pt x="1490" y="54"/>
                  </a:cubicBezTo>
                  <a:cubicBezTo>
                    <a:pt x="1276" y="45"/>
                    <a:pt x="955" y="27"/>
                    <a:pt x="625" y="18"/>
                  </a:cubicBezTo>
                  <a:cubicBezTo>
                    <a:pt x="447" y="9"/>
                    <a:pt x="259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4" name="Google Shape;1204;p32"/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518" y="1785"/>
                    <a:pt x="518" y="1455"/>
                    <a:pt x="625" y="1196"/>
                  </a:cubicBezTo>
                  <a:cubicBezTo>
                    <a:pt x="734" y="956"/>
                    <a:pt x="936" y="763"/>
                    <a:pt x="1315" y="763"/>
                  </a:cubicBezTo>
                  <a:cubicBezTo>
                    <a:pt x="1372" y="763"/>
                    <a:pt x="1434" y="767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5" name="Google Shape;1205;p32"/>
            <p:cNvSpPr/>
            <p:nvPr/>
          </p:nvSpPr>
          <p:spPr>
            <a:xfrm>
              <a:off x="6671598" y="4150006"/>
              <a:ext cx="258381" cy="400201"/>
            </a:xfrm>
            <a:custGeom>
              <a:avLst/>
              <a:gdLst/>
              <a:ahLst/>
              <a:cxnLst/>
              <a:rect l="l" t="t" r="r" b="b"/>
              <a:pathLst>
                <a:path w="1598" h="2475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81" y="1258"/>
                    <a:pt x="107" y="1464"/>
                    <a:pt x="125" y="1660"/>
                  </a:cubicBezTo>
                  <a:cubicBezTo>
                    <a:pt x="170" y="2070"/>
                    <a:pt x="223" y="2427"/>
                    <a:pt x="259" y="2454"/>
                  </a:cubicBezTo>
                  <a:cubicBezTo>
                    <a:pt x="277" y="2469"/>
                    <a:pt x="338" y="2475"/>
                    <a:pt x="425" y="2475"/>
                  </a:cubicBezTo>
                  <a:cubicBezTo>
                    <a:pt x="600" y="2475"/>
                    <a:pt x="877" y="2451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6" name="Google Shape;1206;p32"/>
            <p:cNvSpPr/>
            <p:nvPr/>
          </p:nvSpPr>
          <p:spPr>
            <a:xfrm>
              <a:off x="6691810" y="4386569"/>
              <a:ext cx="238169" cy="163638"/>
            </a:xfrm>
            <a:custGeom>
              <a:avLst/>
              <a:gdLst/>
              <a:ahLst/>
              <a:cxnLst/>
              <a:rect l="l" t="t" r="r" b="b"/>
              <a:pathLst>
                <a:path w="1473" h="1012" extrusionOk="0">
                  <a:moveTo>
                    <a:pt x="1267" y="1"/>
                  </a:moveTo>
                  <a:lnTo>
                    <a:pt x="758" y="81"/>
                  </a:lnTo>
                  <a:lnTo>
                    <a:pt x="0" y="197"/>
                  </a:lnTo>
                  <a:cubicBezTo>
                    <a:pt x="45" y="607"/>
                    <a:pt x="98" y="964"/>
                    <a:pt x="134" y="991"/>
                  </a:cubicBezTo>
                  <a:cubicBezTo>
                    <a:pt x="152" y="1006"/>
                    <a:pt x="213" y="1012"/>
                    <a:pt x="300" y="1012"/>
                  </a:cubicBezTo>
                  <a:cubicBezTo>
                    <a:pt x="475" y="1012"/>
                    <a:pt x="752" y="988"/>
                    <a:pt x="990" y="964"/>
                  </a:cubicBezTo>
                  <a:cubicBezTo>
                    <a:pt x="1258" y="946"/>
                    <a:pt x="1472" y="920"/>
                    <a:pt x="1472" y="920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7" name="Google Shape;1207;p32"/>
            <p:cNvSpPr/>
            <p:nvPr/>
          </p:nvSpPr>
          <p:spPr>
            <a:xfrm>
              <a:off x="6671598" y="4150006"/>
              <a:ext cx="258381" cy="392602"/>
            </a:xfrm>
            <a:custGeom>
              <a:avLst/>
              <a:gdLst/>
              <a:ahLst/>
              <a:cxnLst/>
              <a:rect l="l" t="t" r="r" b="b"/>
              <a:pathLst>
                <a:path w="1598" h="2428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118" y="1054"/>
                    <a:pt x="178" y="1049"/>
                    <a:pt x="239" y="1049"/>
                  </a:cubicBezTo>
                  <a:cubicBezTo>
                    <a:pt x="443" y="1049"/>
                    <a:pt x="662" y="1108"/>
                    <a:pt x="785" y="1321"/>
                  </a:cubicBezTo>
                  <a:cubicBezTo>
                    <a:pt x="821" y="1383"/>
                    <a:pt x="857" y="1455"/>
                    <a:pt x="883" y="1544"/>
                  </a:cubicBezTo>
                  <a:cubicBezTo>
                    <a:pt x="982" y="1803"/>
                    <a:pt x="1062" y="2142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8" name="Google Shape;1208;p32"/>
            <p:cNvSpPr/>
            <p:nvPr/>
          </p:nvSpPr>
          <p:spPr>
            <a:xfrm>
              <a:off x="4269855" y="1330325"/>
              <a:ext cx="2864823" cy="3298467"/>
            </a:xfrm>
            <a:custGeom>
              <a:avLst/>
              <a:gdLst/>
              <a:ahLst/>
              <a:cxnLst/>
              <a:rect l="l" t="t" r="r" b="b"/>
              <a:pathLst>
                <a:path w="17718" h="20399" extrusionOk="0">
                  <a:moveTo>
                    <a:pt x="5061" y="1"/>
                  </a:moveTo>
                  <a:cubicBezTo>
                    <a:pt x="4173" y="1"/>
                    <a:pt x="3297" y="407"/>
                    <a:pt x="2400" y="1381"/>
                  </a:cubicBezTo>
                  <a:cubicBezTo>
                    <a:pt x="732" y="3201"/>
                    <a:pt x="1" y="6858"/>
                    <a:pt x="2356" y="8134"/>
                  </a:cubicBezTo>
                  <a:cubicBezTo>
                    <a:pt x="2869" y="8412"/>
                    <a:pt x="3360" y="8520"/>
                    <a:pt x="3813" y="8520"/>
                  </a:cubicBezTo>
                  <a:cubicBezTo>
                    <a:pt x="5364" y="8520"/>
                    <a:pt x="6483" y="7260"/>
                    <a:pt x="6624" y="7260"/>
                  </a:cubicBezTo>
                  <a:cubicBezTo>
                    <a:pt x="6631" y="7260"/>
                    <a:pt x="6636" y="7263"/>
                    <a:pt x="6638" y="7269"/>
                  </a:cubicBezTo>
                  <a:cubicBezTo>
                    <a:pt x="6674" y="7349"/>
                    <a:pt x="6727" y="8384"/>
                    <a:pt x="6781" y="9686"/>
                  </a:cubicBezTo>
                  <a:cubicBezTo>
                    <a:pt x="6799" y="9963"/>
                    <a:pt x="6807" y="10257"/>
                    <a:pt x="6816" y="10552"/>
                  </a:cubicBezTo>
                  <a:cubicBezTo>
                    <a:pt x="6861" y="11801"/>
                    <a:pt x="6897" y="13165"/>
                    <a:pt x="6897" y="14156"/>
                  </a:cubicBezTo>
                  <a:cubicBezTo>
                    <a:pt x="6897" y="14789"/>
                    <a:pt x="6914" y="15530"/>
                    <a:pt x="6941" y="16270"/>
                  </a:cubicBezTo>
                  <a:cubicBezTo>
                    <a:pt x="6959" y="16778"/>
                    <a:pt x="6986" y="17287"/>
                    <a:pt x="7013" y="17760"/>
                  </a:cubicBezTo>
                  <a:cubicBezTo>
                    <a:pt x="7057" y="18509"/>
                    <a:pt x="7111" y="19169"/>
                    <a:pt x="7173" y="19633"/>
                  </a:cubicBezTo>
                  <a:cubicBezTo>
                    <a:pt x="7218" y="19999"/>
                    <a:pt x="7271" y="20240"/>
                    <a:pt x="7334" y="20275"/>
                  </a:cubicBezTo>
                  <a:cubicBezTo>
                    <a:pt x="7447" y="20350"/>
                    <a:pt x="7785" y="20398"/>
                    <a:pt x="8114" y="20398"/>
                  </a:cubicBezTo>
                  <a:cubicBezTo>
                    <a:pt x="8457" y="20398"/>
                    <a:pt x="8791" y="20345"/>
                    <a:pt x="8850" y="20213"/>
                  </a:cubicBezTo>
                  <a:cubicBezTo>
                    <a:pt x="8877" y="20124"/>
                    <a:pt x="8913" y="19892"/>
                    <a:pt x="8940" y="19606"/>
                  </a:cubicBezTo>
                  <a:cubicBezTo>
                    <a:pt x="9002" y="19027"/>
                    <a:pt x="9064" y="18242"/>
                    <a:pt x="9172" y="18242"/>
                  </a:cubicBezTo>
                  <a:cubicBezTo>
                    <a:pt x="9234" y="18242"/>
                    <a:pt x="10028" y="18340"/>
                    <a:pt x="11098" y="18393"/>
                  </a:cubicBezTo>
                  <a:cubicBezTo>
                    <a:pt x="11412" y="18406"/>
                    <a:pt x="11745" y="18415"/>
                    <a:pt x="12089" y="18415"/>
                  </a:cubicBezTo>
                  <a:cubicBezTo>
                    <a:pt x="12215" y="18415"/>
                    <a:pt x="12343" y="18413"/>
                    <a:pt x="12472" y="18411"/>
                  </a:cubicBezTo>
                  <a:cubicBezTo>
                    <a:pt x="13587" y="18393"/>
                    <a:pt x="14783" y="18286"/>
                    <a:pt x="15728" y="17956"/>
                  </a:cubicBezTo>
                  <a:cubicBezTo>
                    <a:pt x="15728" y="17956"/>
                    <a:pt x="15889" y="18714"/>
                    <a:pt x="16076" y="19357"/>
                  </a:cubicBezTo>
                  <a:cubicBezTo>
                    <a:pt x="16210" y="19794"/>
                    <a:pt x="16362" y="20177"/>
                    <a:pt x="16487" y="20213"/>
                  </a:cubicBezTo>
                  <a:cubicBezTo>
                    <a:pt x="16598" y="20243"/>
                    <a:pt x="16764" y="20260"/>
                    <a:pt x="16929" y="20260"/>
                  </a:cubicBezTo>
                  <a:cubicBezTo>
                    <a:pt x="16963" y="20260"/>
                    <a:pt x="16997" y="20259"/>
                    <a:pt x="17031" y="20258"/>
                  </a:cubicBezTo>
                  <a:cubicBezTo>
                    <a:pt x="17263" y="20240"/>
                    <a:pt x="17468" y="20168"/>
                    <a:pt x="17504" y="20017"/>
                  </a:cubicBezTo>
                  <a:cubicBezTo>
                    <a:pt x="17522" y="19919"/>
                    <a:pt x="17575" y="19624"/>
                    <a:pt x="17620" y="19160"/>
                  </a:cubicBezTo>
                  <a:cubicBezTo>
                    <a:pt x="17691" y="18304"/>
                    <a:pt x="17718" y="16877"/>
                    <a:pt x="17379" y="15164"/>
                  </a:cubicBezTo>
                  <a:cubicBezTo>
                    <a:pt x="17370" y="15110"/>
                    <a:pt x="17361" y="15066"/>
                    <a:pt x="17352" y="15012"/>
                  </a:cubicBezTo>
                  <a:cubicBezTo>
                    <a:pt x="17254" y="14566"/>
                    <a:pt x="17156" y="14182"/>
                    <a:pt x="17058" y="13861"/>
                  </a:cubicBezTo>
                  <a:cubicBezTo>
                    <a:pt x="16540" y="12273"/>
                    <a:pt x="15880" y="12166"/>
                    <a:pt x="14685" y="11988"/>
                  </a:cubicBezTo>
                  <a:cubicBezTo>
                    <a:pt x="14283" y="11925"/>
                    <a:pt x="13632" y="11908"/>
                    <a:pt x="12918" y="11908"/>
                  </a:cubicBezTo>
                  <a:cubicBezTo>
                    <a:pt x="12089" y="11908"/>
                    <a:pt x="11170" y="11943"/>
                    <a:pt x="10412" y="11970"/>
                  </a:cubicBezTo>
                  <a:cubicBezTo>
                    <a:pt x="9716" y="12006"/>
                    <a:pt x="9163" y="12032"/>
                    <a:pt x="8966" y="12050"/>
                  </a:cubicBezTo>
                  <a:lnTo>
                    <a:pt x="8886" y="12050"/>
                  </a:lnTo>
                  <a:cubicBezTo>
                    <a:pt x="8886" y="12050"/>
                    <a:pt x="8877" y="11096"/>
                    <a:pt x="8868" y="9347"/>
                  </a:cubicBezTo>
                  <a:cubicBezTo>
                    <a:pt x="8868" y="8973"/>
                    <a:pt x="8859" y="8571"/>
                    <a:pt x="8859" y="8125"/>
                  </a:cubicBezTo>
                  <a:cubicBezTo>
                    <a:pt x="8859" y="7331"/>
                    <a:pt x="8850" y="6421"/>
                    <a:pt x="8850" y="5413"/>
                  </a:cubicBezTo>
                  <a:cubicBezTo>
                    <a:pt x="8833" y="3094"/>
                    <a:pt x="9127" y="1880"/>
                    <a:pt x="7396" y="801"/>
                  </a:cubicBezTo>
                  <a:cubicBezTo>
                    <a:pt x="6596" y="302"/>
                    <a:pt x="5824" y="1"/>
                    <a:pt x="5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9" name="Google Shape;1209;p32"/>
            <p:cNvSpPr/>
            <p:nvPr/>
          </p:nvSpPr>
          <p:spPr>
            <a:xfrm>
              <a:off x="5429657" y="4500566"/>
              <a:ext cx="285706" cy="128226"/>
            </a:xfrm>
            <a:custGeom>
              <a:avLst/>
              <a:gdLst/>
              <a:ahLst/>
              <a:cxnLst/>
              <a:rect l="l" t="t" r="r" b="b"/>
              <a:pathLst>
                <a:path w="1767" h="793" extrusionOk="0">
                  <a:moveTo>
                    <a:pt x="1767" y="0"/>
                  </a:moveTo>
                  <a:lnTo>
                    <a:pt x="0" y="27"/>
                  </a:lnTo>
                  <a:cubicBezTo>
                    <a:pt x="45" y="393"/>
                    <a:pt x="98" y="634"/>
                    <a:pt x="161" y="669"/>
                  </a:cubicBezTo>
                  <a:cubicBezTo>
                    <a:pt x="274" y="744"/>
                    <a:pt x="612" y="792"/>
                    <a:pt x="941" y="792"/>
                  </a:cubicBezTo>
                  <a:cubicBezTo>
                    <a:pt x="1284" y="792"/>
                    <a:pt x="1618" y="739"/>
                    <a:pt x="1677" y="607"/>
                  </a:cubicBezTo>
                  <a:cubicBezTo>
                    <a:pt x="1704" y="518"/>
                    <a:pt x="1740" y="286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6869183" y="4428449"/>
              <a:ext cx="249649" cy="177867"/>
            </a:xfrm>
            <a:custGeom>
              <a:avLst/>
              <a:gdLst/>
              <a:ahLst/>
              <a:cxnLst/>
              <a:rect l="l" t="t" r="r" b="b"/>
              <a:pathLst>
                <a:path w="1544" h="1100" extrusionOk="0">
                  <a:moveTo>
                    <a:pt x="1544" y="0"/>
                  </a:moveTo>
                  <a:lnTo>
                    <a:pt x="901" y="81"/>
                  </a:lnTo>
                  <a:lnTo>
                    <a:pt x="0" y="197"/>
                  </a:lnTo>
                  <a:cubicBezTo>
                    <a:pt x="134" y="634"/>
                    <a:pt x="286" y="1017"/>
                    <a:pt x="411" y="1053"/>
                  </a:cubicBezTo>
                  <a:cubicBezTo>
                    <a:pt x="522" y="1083"/>
                    <a:pt x="688" y="1100"/>
                    <a:pt x="853" y="1100"/>
                  </a:cubicBezTo>
                  <a:cubicBezTo>
                    <a:pt x="887" y="1100"/>
                    <a:pt x="921" y="1099"/>
                    <a:pt x="955" y="1098"/>
                  </a:cubicBezTo>
                  <a:cubicBezTo>
                    <a:pt x="1187" y="1080"/>
                    <a:pt x="1392" y="1008"/>
                    <a:pt x="1428" y="857"/>
                  </a:cubicBezTo>
                  <a:cubicBezTo>
                    <a:pt x="1446" y="759"/>
                    <a:pt x="1499" y="464"/>
                    <a:pt x="1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1" name="Google Shape;1211;p32"/>
            <p:cNvSpPr/>
            <p:nvPr/>
          </p:nvSpPr>
          <p:spPr>
            <a:xfrm>
              <a:off x="5614307" y="2644117"/>
              <a:ext cx="89576" cy="197756"/>
            </a:xfrm>
            <a:custGeom>
              <a:avLst/>
              <a:gdLst/>
              <a:ahLst/>
              <a:cxnLst/>
              <a:rect l="l" t="t" r="r" b="b"/>
              <a:pathLst>
                <a:path w="554" h="1223" extrusionOk="0">
                  <a:moveTo>
                    <a:pt x="544" y="0"/>
                  </a:moveTo>
                  <a:cubicBezTo>
                    <a:pt x="241" y="36"/>
                    <a:pt x="0" y="294"/>
                    <a:pt x="0" y="607"/>
                  </a:cubicBezTo>
                  <a:cubicBezTo>
                    <a:pt x="0" y="928"/>
                    <a:pt x="241" y="1187"/>
                    <a:pt x="553" y="1222"/>
                  </a:cubicBezTo>
                  <a:cubicBezTo>
                    <a:pt x="553" y="848"/>
                    <a:pt x="553" y="446"/>
                    <a:pt x="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5366113" y="2886340"/>
              <a:ext cx="151665" cy="158949"/>
            </a:xfrm>
            <a:custGeom>
              <a:avLst/>
              <a:gdLst/>
              <a:ahLst/>
              <a:cxnLst/>
              <a:rect l="l" t="t" r="r" b="b"/>
              <a:pathLst>
                <a:path w="938" h="983" extrusionOk="0">
                  <a:moveTo>
                    <a:pt x="313" y="1"/>
                  </a:moveTo>
                  <a:cubicBezTo>
                    <a:pt x="197" y="1"/>
                    <a:pt x="99" y="19"/>
                    <a:pt x="1" y="63"/>
                  </a:cubicBezTo>
                  <a:cubicBezTo>
                    <a:pt x="19" y="340"/>
                    <a:pt x="27" y="634"/>
                    <a:pt x="36" y="929"/>
                  </a:cubicBezTo>
                  <a:cubicBezTo>
                    <a:pt x="117" y="964"/>
                    <a:pt x="215" y="982"/>
                    <a:pt x="313" y="982"/>
                  </a:cubicBezTo>
                  <a:cubicBezTo>
                    <a:pt x="652" y="982"/>
                    <a:pt x="937" y="759"/>
                    <a:pt x="937" y="491"/>
                  </a:cubicBezTo>
                  <a:cubicBezTo>
                    <a:pt x="937" y="215"/>
                    <a:pt x="652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5918608" y="3255657"/>
              <a:ext cx="481998" cy="360747"/>
            </a:xfrm>
            <a:custGeom>
              <a:avLst/>
              <a:gdLst/>
              <a:ahLst/>
              <a:cxnLst/>
              <a:rect l="l" t="t" r="r" b="b"/>
              <a:pathLst>
                <a:path w="2981" h="2231" extrusionOk="0">
                  <a:moveTo>
                    <a:pt x="2721" y="1"/>
                  </a:moveTo>
                  <a:cubicBezTo>
                    <a:pt x="1892" y="1"/>
                    <a:pt x="973" y="36"/>
                    <a:pt x="215" y="63"/>
                  </a:cubicBezTo>
                  <a:cubicBezTo>
                    <a:pt x="81" y="277"/>
                    <a:pt x="0" y="536"/>
                    <a:pt x="0" y="812"/>
                  </a:cubicBezTo>
                  <a:cubicBezTo>
                    <a:pt x="0" y="1589"/>
                    <a:pt x="670" y="2231"/>
                    <a:pt x="1490" y="2231"/>
                  </a:cubicBezTo>
                  <a:cubicBezTo>
                    <a:pt x="2320" y="2231"/>
                    <a:pt x="2980" y="1589"/>
                    <a:pt x="2980" y="812"/>
                  </a:cubicBezTo>
                  <a:cubicBezTo>
                    <a:pt x="2980" y="509"/>
                    <a:pt x="2882" y="233"/>
                    <a:pt x="2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5392145" y="3945135"/>
              <a:ext cx="205023" cy="268580"/>
            </a:xfrm>
            <a:custGeom>
              <a:avLst/>
              <a:gdLst/>
              <a:ahLst/>
              <a:cxnLst/>
              <a:rect l="l" t="t" r="r" b="b"/>
              <a:pathLst>
                <a:path w="1268" h="1661" extrusionOk="0">
                  <a:moveTo>
                    <a:pt x="402" y="1"/>
                  </a:moveTo>
                  <a:cubicBezTo>
                    <a:pt x="259" y="1"/>
                    <a:pt x="116" y="37"/>
                    <a:pt x="0" y="99"/>
                  </a:cubicBezTo>
                  <a:cubicBezTo>
                    <a:pt x="18" y="607"/>
                    <a:pt x="45" y="1116"/>
                    <a:pt x="72" y="1589"/>
                  </a:cubicBezTo>
                  <a:cubicBezTo>
                    <a:pt x="170" y="1633"/>
                    <a:pt x="286" y="1660"/>
                    <a:pt x="402" y="1660"/>
                  </a:cubicBezTo>
                  <a:cubicBezTo>
                    <a:pt x="883" y="1660"/>
                    <a:pt x="1267" y="1285"/>
                    <a:pt x="1267" y="830"/>
                  </a:cubicBezTo>
                  <a:cubicBezTo>
                    <a:pt x="1267" y="367"/>
                    <a:pt x="883" y="1"/>
                    <a:pt x="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6062835" y="4160193"/>
              <a:ext cx="226689" cy="147792"/>
            </a:xfrm>
            <a:custGeom>
              <a:avLst/>
              <a:gdLst/>
              <a:ahLst/>
              <a:cxnLst/>
              <a:rect l="l" t="t" r="r" b="b"/>
              <a:pathLst>
                <a:path w="1402" h="914" extrusionOk="0">
                  <a:moveTo>
                    <a:pt x="696" y="0"/>
                  </a:moveTo>
                  <a:cubicBezTo>
                    <a:pt x="313" y="0"/>
                    <a:pt x="1" y="339"/>
                    <a:pt x="1" y="767"/>
                  </a:cubicBezTo>
                  <a:cubicBezTo>
                    <a:pt x="1" y="812"/>
                    <a:pt x="1" y="848"/>
                    <a:pt x="9" y="892"/>
                  </a:cubicBezTo>
                  <a:cubicBezTo>
                    <a:pt x="323" y="905"/>
                    <a:pt x="656" y="914"/>
                    <a:pt x="1000" y="914"/>
                  </a:cubicBezTo>
                  <a:cubicBezTo>
                    <a:pt x="1126" y="914"/>
                    <a:pt x="1254" y="912"/>
                    <a:pt x="1383" y="910"/>
                  </a:cubicBezTo>
                  <a:cubicBezTo>
                    <a:pt x="1392" y="865"/>
                    <a:pt x="1401" y="821"/>
                    <a:pt x="1401" y="767"/>
                  </a:cubicBezTo>
                  <a:cubicBezTo>
                    <a:pt x="1401" y="339"/>
                    <a:pt x="1089" y="0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6540306" y="3487855"/>
              <a:ext cx="150210" cy="174795"/>
            </a:xfrm>
            <a:custGeom>
              <a:avLst/>
              <a:gdLst/>
              <a:ahLst/>
              <a:cxnLst/>
              <a:rect l="l" t="t" r="r" b="b"/>
              <a:pathLst>
                <a:path w="929" h="1081" extrusionOk="0">
                  <a:moveTo>
                    <a:pt x="464" y="1"/>
                  </a:moveTo>
                  <a:cubicBezTo>
                    <a:pt x="215" y="1"/>
                    <a:pt x="0" y="242"/>
                    <a:pt x="0" y="545"/>
                  </a:cubicBezTo>
                  <a:cubicBezTo>
                    <a:pt x="0" y="839"/>
                    <a:pt x="215" y="1080"/>
                    <a:pt x="464" y="1080"/>
                  </a:cubicBezTo>
                  <a:cubicBezTo>
                    <a:pt x="723" y="1080"/>
                    <a:pt x="928" y="839"/>
                    <a:pt x="928" y="545"/>
                  </a:cubicBezTo>
                  <a:cubicBezTo>
                    <a:pt x="928" y="242"/>
                    <a:pt x="723" y="1"/>
                    <a:pt x="464" y="1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6905240" y="3571614"/>
              <a:ext cx="174625" cy="229449"/>
            </a:xfrm>
            <a:custGeom>
              <a:avLst/>
              <a:gdLst/>
              <a:ahLst/>
              <a:cxnLst/>
              <a:rect l="l" t="t" r="r" b="b"/>
              <a:pathLst>
                <a:path w="1080" h="1419" extrusionOk="0">
                  <a:moveTo>
                    <a:pt x="696" y="0"/>
                  </a:moveTo>
                  <a:cubicBezTo>
                    <a:pt x="313" y="0"/>
                    <a:pt x="0" y="321"/>
                    <a:pt x="0" y="705"/>
                  </a:cubicBezTo>
                  <a:cubicBezTo>
                    <a:pt x="0" y="1098"/>
                    <a:pt x="313" y="1419"/>
                    <a:pt x="696" y="1419"/>
                  </a:cubicBezTo>
                  <a:cubicBezTo>
                    <a:pt x="839" y="1419"/>
                    <a:pt x="973" y="1374"/>
                    <a:pt x="1080" y="1303"/>
                  </a:cubicBezTo>
                  <a:cubicBezTo>
                    <a:pt x="1071" y="1249"/>
                    <a:pt x="1062" y="1205"/>
                    <a:pt x="1053" y="1151"/>
                  </a:cubicBezTo>
                  <a:cubicBezTo>
                    <a:pt x="955" y="705"/>
                    <a:pt x="857" y="321"/>
                    <a:pt x="759" y="0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4592912" y="1777419"/>
              <a:ext cx="168966" cy="191935"/>
            </a:xfrm>
            <a:custGeom>
              <a:avLst/>
              <a:gdLst/>
              <a:ahLst/>
              <a:cxnLst/>
              <a:rect l="l" t="t" r="r" b="b"/>
              <a:pathLst>
                <a:path w="1045" h="1187" extrusionOk="0">
                  <a:moveTo>
                    <a:pt x="526" y="1"/>
                  </a:moveTo>
                  <a:cubicBezTo>
                    <a:pt x="462" y="1"/>
                    <a:pt x="403" y="23"/>
                    <a:pt x="349" y="70"/>
                  </a:cubicBezTo>
                  <a:cubicBezTo>
                    <a:pt x="81" y="266"/>
                    <a:pt x="10" y="891"/>
                    <a:pt x="10" y="962"/>
                  </a:cubicBezTo>
                  <a:cubicBezTo>
                    <a:pt x="1" y="1016"/>
                    <a:pt x="37" y="1060"/>
                    <a:pt x="90" y="1069"/>
                  </a:cubicBezTo>
                  <a:lnTo>
                    <a:pt x="99" y="1069"/>
                  </a:lnTo>
                  <a:cubicBezTo>
                    <a:pt x="104" y="1070"/>
                    <a:pt x="108" y="1070"/>
                    <a:pt x="113" y="1070"/>
                  </a:cubicBezTo>
                  <a:cubicBezTo>
                    <a:pt x="160" y="1070"/>
                    <a:pt x="197" y="1029"/>
                    <a:pt x="197" y="980"/>
                  </a:cubicBezTo>
                  <a:cubicBezTo>
                    <a:pt x="224" y="748"/>
                    <a:pt x="322" y="338"/>
                    <a:pt x="465" y="222"/>
                  </a:cubicBezTo>
                  <a:cubicBezTo>
                    <a:pt x="492" y="195"/>
                    <a:pt x="527" y="195"/>
                    <a:pt x="554" y="195"/>
                  </a:cubicBezTo>
                  <a:cubicBezTo>
                    <a:pt x="741" y="231"/>
                    <a:pt x="750" y="739"/>
                    <a:pt x="688" y="1078"/>
                  </a:cubicBezTo>
                  <a:cubicBezTo>
                    <a:pt x="679" y="1132"/>
                    <a:pt x="724" y="1176"/>
                    <a:pt x="768" y="1185"/>
                  </a:cubicBezTo>
                  <a:lnTo>
                    <a:pt x="777" y="1185"/>
                  </a:lnTo>
                  <a:cubicBezTo>
                    <a:pt x="783" y="1186"/>
                    <a:pt x="788" y="1186"/>
                    <a:pt x="793" y="1186"/>
                  </a:cubicBezTo>
                  <a:cubicBezTo>
                    <a:pt x="839" y="1186"/>
                    <a:pt x="876" y="1153"/>
                    <a:pt x="884" y="1105"/>
                  </a:cubicBezTo>
                  <a:cubicBezTo>
                    <a:pt x="902" y="998"/>
                    <a:pt x="1045" y="79"/>
                    <a:pt x="590" y="8"/>
                  </a:cubicBezTo>
                  <a:cubicBezTo>
                    <a:pt x="568" y="3"/>
                    <a:pt x="547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5110805" y="1821885"/>
              <a:ext cx="151665" cy="183527"/>
            </a:xfrm>
            <a:custGeom>
              <a:avLst/>
              <a:gdLst/>
              <a:ahLst/>
              <a:cxnLst/>
              <a:rect l="l" t="t" r="r" b="b"/>
              <a:pathLst>
                <a:path w="938" h="1135" extrusionOk="0">
                  <a:moveTo>
                    <a:pt x="491" y="0"/>
                  </a:moveTo>
                  <a:cubicBezTo>
                    <a:pt x="27" y="0"/>
                    <a:pt x="1" y="928"/>
                    <a:pt x="1" y="1035"/>
                  </a:cubicBezTo>
                  <a:cubicBezTo>
                    <a:pt x="1" y="1088"/>
                    <a:pt x="45" y="1133"/>
                    <a:pt x="90" y="1133"/>
                  </a:cubicBezTo>
                  <a:lnTo>
                    <a:pt x="99" y="1133"/>
                  </a:lnTo>
                  <a:cubicBezTo>
                    <a:pt x="152" y="1133"/>
                    <a:pt x="197" y="1088"/>
                    <a:pt x="197" y="1035"/>
                  </a:cubicBezTo>
                  <a:cubicBezTo>
                    <a:pt x="206" y="696"/>
                    <a:pt x="295" y="196"/>
                    <a:pt x="482" y="196"/>
                  </a:cubicBezTo>
                  <a:cubicBezTo>
                    <a:pt x="518" y="196"/>
                    <a:pt x="545" y="214"/>
                    <a:pt x="572" y="241"/>
                  </a:cubicBezTo>
                  <a:cubicBezTo>
                    <a:pt x="696" y="375"/>
                    <a:pt x="714" y="794"/>
                    <a:pt x="696" y="1035"/>
                  </a:cubicBezTo>
                  <a:cubicBezTo>
                    <a:pt x="696" y="1088"/>
                    <a:pt x="732" y="1133"/>
                    <a:pt x="786" y="1133"/>
                  </a:cubicBezTo>
                  <a:cubicBezTo>
                    <a:pt x="790" y="1134"/>
                    <a:pt x="795" y="1134"/>
                    <a:pt x="800" y="1134"/>
                  </a:cubicBezTo>
                  <a:cubicBezTo>
                    <a:pt x="848" y="1134"/>
                    <a:pt x="893" y="1093"/>
                    <a:pt x="893" y="1044"/>
                  </a:cubicBezTo>
                  <a:cubicBezTo>
                    <a:pt x="902" y="973"/>
                    <a:pt x="937" y="348"/>
                    <a:pt x="714" y="107"/>
                  </a:cubicBezTo>
                  <a:cubicBezTo>
                    <a:pt x="652" y="36"/>
                    <a:pt x="572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5259398" y="1902087"/>
              <a:ext cx="471811" cy="302213"/>
            </a:xfrm>
            <a:custGeom>
              <a:avLst/>
              <a:gdLst/>
              <a:ahLst/>
              <a:cxnLst/>
              <a:rect l="l" t="t" r="r" b="b"/>
              <a:pathLst>
                <a:path w="2918" h="1869" extrusionOk="0">
                  <a:moveTo>
                    <a:pt x="2802" y="0"/>
                  </a:moveTo>
                  <a:cubicBezTo>
                    <a:pt x="2787" y="0"/>
                    <a:pt x="2771" y="4"/>
                    <a:pt x="2757" y="13"/>
                  </a:cubicBezTo>
                  <a:cubicBezTo>
                    <a:pt x="1749" y="655"/>
                    <a:pt x="224" y="1609"/>
                    <a:pt x="81" y="1681"/>
                  </a:cubicBezTo>
                  <a:cubicBezTo>
                    <a:pt x="54" y="1690"/>
                    <a:pt x="36" y="1708"/>
                    <a:pt x="18" y="1725"/>
                  </a:cubicBezTo>
                  <a:cubicBezTo>
                    <a:pt x="1" y="1779"/>
                    <a:pt x="18" y="1833"/>
                    <a:pt x="63" y="1859"/>
                  </a:cubicBezTo>
                  <a:cubicBezTo>
                    <a:pt x="72" y="1868"/>
                    <a:pt x="81" y="1868"/>
                    <a:pt x="90" y="1868"/>
                  </a:cubicBezTo>
                  <a:cubicBezTo>
                    <a:pt x="179" y="1868"/>
                    <a:pt x="482" y="1681"/>
                    <a:pt x="2855" y="182"/>
                  </a:cubicBezTo>
                  <a:cubicBezTo>
                    <a:pt x="2900" y="155"/>
                    <a:pt x="2918" y="93"/>
                    <a:pt x="2891" y="48"/>
                  </a:cubicBezTo>
                  <a:cubicBezTo>
                    <a:pt x="2867" y="18"/>
                    <a:pt x="2834" y="0"/>
                    <a:pt x="28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5283975" y="2291455"/>
              <a:ext cx="441414" cy="256129"/>
            </a:xfrm>
            <a:custGeom>
              <a:avLst/>
              <a:gdLst/>
              <a:ahLst/>
              <a:cxnLst/>
              <a:rect l="l" t="t" r="r" b="b"/>
              <a:pathLst>
                <a:path w="2730" h="1584" extrusionOk="0">
                  <a:moveTo>
                    <a:pt x="2616" y="1"/>
                  </a:moveTo>
                  <a:cubicBezTo>
                    <a:pt x="2600" y="1"/>
                    <a:pt x="2584" y="5"/>
                    <a:pt x="2569" y="13"/>
                  </a:cubicBezTo>
                  <a:cubicBezTo>
                    <a:pt x="1686" y="522"/>
                    <a:pt x="250" y="1334"/>
                    <a:pt x="89" y="1387"/>
                  </a:cubicBezTo>
                  <a:cubicBezTo>
                    <a:pt x="54" y="1387"/>
                    <a:pt x="18" y="1423"/>
                    <a:pt x="9" y="1467"/>
                  </a:cubicBezTo>
                  <a:cubicBezTo>
                    <a:pt x="0" y="1521"/>
                    <a:pt x="36" y="1566"/>
                    <a:pt x="89" y="1574"/>
                  </a:cubicBezTo>
                  <a:cubicBezTo>
                    <a:pt x="89" y="1583"/>
                    <a:pt x="98" y="1583"/>
                    <a:pt x="98" y="1583"/>
                  </a:cubicBezTo>
                  <a:cubicBezTo>
                    <a:pt x="161" y="1583"/>
                    <a:pt x="402" y="1485"/>
                    <a:pt x="2668" y="183"/>
                  </a:cubicBezTo>
                  <a:cubicBezTo>
                    <a:pt x="2712" y="156"/>
                    <a:pt x="2730" y="94"/>
                    <a:pt x="2703" y="49"/>
                  </a:cubicBezTo>
                  <a:cubicBezTo>
                    <a:pt x="2685" y="19"/>
                    <a:pt x="2650" y="1"/>
                    <a:pt x="2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4396782" y="1976792"/>
              <a:ext cx="114153" cy="124992"/>
            </a:xfrm>
            <a:custGeom>
              <a:avLst/>
              <a:gdLst/>
              <a:ahLst/>
              <a:cxnLst/>
              <a:rect l="l" t="t" r="r" b="b"/>
              <a:pathLst>
                <a:path w="706" h="773" extrusionOk="0">
                  <a:moveTo>
                    <a:pt x="103" y="1"/>
                  </a:moveTo>
                  <a:cubicBezTo>
                    <a:pt x="82" y="1"/>
                    <a:pt x="61" y="8"/>
                    <a:pt x="45" y="23"/>
                  </a:cubicBezTo>
                  <a:cubicBezTo>
                    <a:pt x="1" y="59"/>
                    <a:pt x="1" y="122"/>
                    <a:pt x="27" y="166"/>
                  </a:cubicBezTo>
                  <a:lnTo>
                    <a:pt x="518" y="737"/>
                  </a:lnTo>
                  <a:cubicBezTo>
                    <a:pt x="545" y="764"/>
                    <a:pt x="572" y="773"/>
                    <a:pt x="598" y="773"/>
                  </a:cubicBezTo>
                  <a:cubicBezTo>
                    <a:pt x="616" y="773"/>
                    <a:pt x="643" y="764"/>
                    <a:pt x="661" y="755"/>
                  </a:cubicBezTo>
                  <a:cubicBezTo>
                    <a:pt x="697" y="719"/>
                    <a:pt x="705" y="657"/>
                    <a:pt x="670" y="612"/>
                  </a:cubicBezTo>
                  <a:lnTo>
                    <a:pt x="179" y="32"/>
                  </a:lnTo>
                  <a:cubicBezTo>
                    <a:pt x="159" y="12"/>
                    <a:pt x="131" y="1"/>
                    <a:pt x="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4414083" y="2064108"/>
              <a:ext cx="906111" cy="671206"/>
            </a:xfrm>
            <a:custGeom>
              <a:avLst/>
              <a:gdLst/>
              <a:ahLst/>
              <a:cxnLst/>
              <a:rect l="l" t="t" r="r" b="b"/>
              <a:pathLst>
                <a:path w="5604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49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cubicBezTo>
                    <a:pt x="5211" y="3418"/>
                    <a:pt x="5211" y="3418"/>
                    <a:pt x="5220" y="3409"/>
                  </a:cubicBezTo>
                  <a:cubicBezTo>
                    <a:pt x="5380" y="3284"/>
                    <a:pt x="5487" y="3168"/>
                    <a:pt x="5541" y="3061"/>
                  </a:cubicBezTo>
                  <a:cubicBezTo>
                    <a:pt x="5541" y="3061"/>
                    <a:pt x="5541" y="3052"/>
                    <a:pt x="5541" y="3043"/>
                  </a:cubicBezTo>
                  <a:cubicBezTo>
                    <a:pt x="5594" y="2927"/>
                    <a:pt x="5603" y="2722"/>
                    <a:pt x="5594" y="2472"/>
                  </a:cubicBezTo>
                  <a:cubicBezTo>
                    <a:pt x="5576" y="2258"/>
                    <a:pt x="5550" y="2017"/>
                    <a:pt x="5514" y="1785"/>
                  </a:cubicBezTo>
                  <a:cubicBezTo>
                    <a:pt x="5478" y="1562"/>
                    <a:pt x="5443" y="1339"/>
                    <a:pt x="5407" y="1161"/>
                  </a:cubicBezTo>
                  <a:cubicBezTo>
                    <a:pt x="5371" y="955"/>
                    <a:pt x="5344" y="804"/>
                    <a:pt x="5336" y="768"/>
                  </a:cubicBezTo>
                  <a:cubicBezTo>
                    <a:pt x="5318" y="652"/>
                    <a:pt x="4791" y="233"/>
                    <a:pt x="3114" y="63"/>
                  </a:cubicBezTo>
                  <a:cubicBezTo>
                    <a:pt x="2641" y="19"/>
                    <a:pt x="2240" y="1"/>
                    <a:pt x="19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4427179" y="2154821"/>
              <a:ext cx="878462" cy="198079"/>
            </a:xfrm>
            <a:custGeom>
              <a:avLst/>
              <a:gdLst/>
              <a:ahLst/>
              <a:cxnLst/>
              <a:rect l="l" t="t" r="r" b="b"/>
              <a:pathLst>
                <a:path w="5433" h="1225" extrusionOk="0">
                  <a:moveTo>
                    <a:pt x="1697" y="0"/>
                  </a:moveTo>
                  <a:cubicBezTo>
                    <a:pt x="916" y="0"/>
                    <a:pt x="392" y="114"/>
                    <a:pt x="134" y="180"/>
                  </a:cubicBezTo>
                  <a:cubicBezTo>
                    <a:pt x="80" y="385"/>
                    <a:pt x="36" y="609"/>
                    <a:pt x="0" y="814"/>
                  </a:cubicBezTo>
                  <a:cubicBezTo>
                    <a:pt x="495" y="722"/>
                    <a:pt x="1023" y="680"/>
                    <a:pt x="1553" y="680"/>
                  </a:cubicBezTo>
                  <a:cubicBezTo>
                    <a:pt x="1693" y="680"/>
                    <a:pt x="1832" y="683"/>
                    <a:pt x="1972" y="689"/>
                  </a:cubicBezTo>
                  <a:cubicBezTo>
                    <a:pt x="3345" y="742"/>
                    <a:pt x="4675" y="1028"/>
                    <a:pt x="5433" y="1224"/>
                  </a:cubicBezTo>
                  <a:cubicBezTo>
                    <a:pt x="5397" y="1001"/>
                    <a:pt x="5362" y="778"/>
                    <a:pt x="5326" y="600"/>
                  </a:cubicBezTo>
                  <a:cubicBezTo>
                    <a:pt x="4844" y="439"/>
                    <a:pt x="4122" y="252"/>
                    <a:pt x="3149" y="109"/>
                  </a:cubicBezTo>
                  <a:cubicBezTo>
                    <a:pt x="2667" y="38"/>
                    <a:pt x="2239" y="11"/>
                    <a:pt x="1865" y="2"/>
                  </a:cubicBezTo>
                  <a:cubicBezTo>
                    <a:pt x="1807" y="1"/>
                    <a:pt x="1751" y="0"/>
                    <a:pt x="16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4421359" y="2363087"/>
              <a:ext cx="898835" cy="193067"/>
            </a:xfrm>
            <a:custGeom>
              <a:avLst/>
              <a:gdLst/>
              <a:ahLst/>
              <a:cxnLst/>
              <a:rect l="l" t="t" r="r" b="b"/>
              <a:pathLst>
                <a:path w="5559" h="1194" extrusionOk="0">
                  <a:moveTo>
                    <a:pt x="1827" y="1"/>
                  </a:moveTo>
                  <a:cubicBezTo>
                    <a:pt x="677" y="1"/>
                    <a:pt x="99" y="230"/>
                    <a:pt x="99" y="230"/>
                  </a:cubicBezTo>
                  <a:cubicBezTo>
                    <a:pt x="99" y="230"/>
                    <a:pt x="63" y="248"/>
                    <a:pt x="0" y="284"/>
                  </a:cubicBezTo>
                  <a:cubicBezTo>
                    <a:pt x="45" y="445"/>
                    <a:pt x="116" y="623"/>
                    <a:pt x="214" y="801"/>
                  </a:cubicBezTo>
                  <a:cubicBezTo>
                    <a:pt x="688" y="716"/>
                    <a:pt x="1184" y="678"/>
                    <a:pt x="1681" y="678"/>
                  </a:cubicBezTo>
                  <a:cubicBezTo>
                    <a:pt x="1960" y="678"/>
                    <a:pt x="2240" y="690"/>
                    <a:pt x="2516" y="712"/>
                  </a:cubicBezTo>
                  <a:cubicBezTo>
                    <a:pt x="3694" y="792"/>
                    <a:pt x="4800" y="1024"/>
                    <a:pt x="5496" y="1194"/>
                  </a:cubicBezTo>
                  <a:cubicBezTo>
                    <a:pt x="5549" y="1078"/>
                    <a:pt x="5558" y="873"/>
                    <a:pt x="5549" y="623"/>
                  </a:cubicBezTo>
                  <a:cubicBezTo>
                    <a:pt x="5050" y="453"/>
                    <a:pt x="4318" y="248"/>
                    <a:pt x="3301" y="106"/>
                  </a:cubicBezTo>
                  <a:cubicBezTo>
                    <a:pt x="2891" y="43"/>
                    <a:pt x="2516" y="16"/>
                    <a:pt x="2177" y="7"/>
                  </a:cubicBezTo>
                  <a:cubicBezTo>
                    <a:pt x="2055" y="3"/>
                    <a:pt x="1938" y="1"/>
                    <a:pt x="1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4489107" y="2525755"/>
              <a:ext cx="768998" cy="160242"/>
            </a:xfrm>
            <a:custGeom>
              <a:avLst/>
              <a:gdLst/>
              <a:ahLst/>
              <a:cxnLst/>
              <a:rect l="l" t="t" r="r" b="b"/>
              <a:pathLst>
                <a:path w="4756" h="991" extrusionOk="0">
                  <a:moveTo>
                    <a:pt x="1246" y="1"/>
                  </a:moveTo>
                  <a:cubicBezTo>
                    <a:pt x="707" y="1"/>
                    <a:pt x="293" y="53"/>
                    <a:pt x="1" y="108"/>
                  </a:cubicBezTo>
                  <a:cubicBezTo>
                    <a:pt x="161" y="313"/>
                    <a:pt x="349" y="518"/>
                    <a:pt x="581" y="696"/>
                  </a:cubicBezTo>
                  <a:cubicBezTo>
                    <a:pt x="750" y="687"/>
                    <a:pt x="921" y="683"/>
                    <a:pt x="1093" y="683"/>
                  </a:cubicBezTo>
                  <a:cubicBezTo>
                    <a:pt x="2110" y="683"/>
                    <a:pt x="3137" y="830"/>
                    <a:pt x="3962" y="991"/>
                  </a:cubicBezTo>
                  <a:cubicBezTo>
                    <a:pt x="4283" y="866"/>
                    <a:pt x="4550" y="714"/>
                    <a:pt x="4738" y="563"/>
                  </a:cubicBezTo>
                  <a:cubicBezTo>
                    <a:pt x="4747" y="563"/>
                    <a:pt x="4747" y="563"/>
                    <a:pt x="4756" y="554"/>
                  </a:cubicBezTo>
                  <a:cubicBezTo>
                    <a:pt x="4274" y="402"/>
                    <a:pt x="3596" y="233"/>
                    <a:pt x="2713" y="108"/>
                  </a:cubicBezTo>
                  <a:cubicBezTo>
                    <a:pt x="2597" y="90"/>
                    <a:pt x="2490" y="81"/>
                    <a:pt x="2392" y="72"/>
                  </a:cubicBezTo>
                  <a:cubicBezTo>
                    <a:pt x="1961" y="21"/>
                    <a:pt x="1580" y="1"/>
                    <a:pt x="1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5714394" y="3255657"/>
              <a:ext cx="1420285" cy="1350336"/>
            </a:xfrm>
            <a:custGeom>
              <a:avLst/>
              <a:gdLst/>
              <a:ahLst/>
              <a:cxnLst/>
              <a:rect l="l" t="t" r="r" b="b"/>
              <a:pathLst>
                <a:path w="8784" h="8351" extrusionOk="0">
                  <a:moveTo>
                    <a:pt x="3984" y="1"/>
                  </a:moveTo>
                  <a:cubicBezTo>
                    <a:pt x="3155" y="1"/>
                    <a:pt x="2236" y="36"/>
                    <a:pt x="1478" y="63"/>
                  </a:cubicBezTo>
                  <a:cubicBezTo>
                    <a:pt x="782" y="99"/>
                    <a:pt x="229" y="125"/>
                    <a:pt x="32" y="143"/>
                  </a:cubicBezTo>
                  <a:cubicBezTo>
                    <a:pt x="1" y="537"/>
                    <a:pt x="81" y="639"/>
                    <a:pt x="1205" y="639"/>
                  </a:cubicBezTo>
                  <a:cubicBezTo>
                    <a:pt x="1354" y="639"/>
                    <a:pt x="1522" y="637"/>
                    <a:pt x="1709" y="634"/>
                  </a:cubicBezTo>
                  <a:cubicBezTo>
                    <a:pt x="1942" y="631"/>
                    <a:pt x="2188" y="627"/>
                    <a:pt x="2441" y="627"/>
                  </a:cubicBezTo>
                  <a:cubicBezTo>
                    <a:pt x="4184" y="627"/>
                    <a:pt x="6282" y="782"/>
                    <a:pt x="7053" y="2106"/>
                  </a:cubicBezTo>
                  <a:cubicBezTo>
                    <a:pt x="7669" y="3176"/>
                    <a:pt x="7936" y="5808"/>
                    <a:pt x="8043" y="7334"/>
                  </a:cubicBezTo>
                  <a:cubicBezTo>
                    <a:pt x="8070" y="7798"/>
                    <a:pt x="8088" y="8163"/>
                    <a:pt x="8097" y="8351"/>
                  </a:cubicBezTo>
                  <a:cubicBezTo>
                    <a:pt x="8329" y="8333"/>
                    <a:pt x="8534" y="8261"/>
                    <a:pt x="8570" y="8110"/>
                  </a:cubicBezTo>
                  <a:cubicBezTo>
                    <a:pt x="8588" y="8012"/>
                    <a:pt x="8641" y="7717"/>
                    <a:pt x="8686" y="7253"/>
                  </a:cubicBezTo>
                  <a:cubicBezTo>
                    <a:pt x="8757" y="6397"/>
                    <a:pt x="8784" y="4970"/>
                    <a:pt x="8445" y="3257"/>
                  </a:cubicBezTo>
                  <a:cubicBezTo>
                    <a:pt x="8436" y="3203"/>
                    <a:pt x="8427" y="3159"/>
                    <a:pt x="8418" y="3105"/>
                  </a:cubicBezTo>
                  <a:cubicBezTo>
                    <a:pt x="8320" y="2659"/>
                    <a:pt x="8222" y="2275"/>
                    <a:pt x="8124" y="1954"/>
                  </a:cubicBezTo>
                  <a:cubicBezTo>
                    <a:pt x="7606" y="366"/>
                    <a:pt x="6946" y="259"/>
                    <a:pt x="5751" y="81"/>
                  </a:cubicBezTo>
                  <a:cubicBezTo>
                    <a:pt x="5349" y="18"/>
                    <a:pt x="4698" y="1"/>
                    <a:pt x="398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4414083" y="2064108"/>
              <a:ext cx="841111" cy="671206"/>
            </a:xfrm>
            <a:custGeom>
              <a:avLst/>
              <a:gdLst/>
              <a:ahLst/>
              <a:cxnLst/>
              <a:rect l="l" t="t" r="r" b="b"/>
              <a:pathLst>
                <a:path w="5202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57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lnTo>
                    <a:pt x="5202" y="3418"/>
                  </a:lnTo>
                  <a:cubicBezTo>
                    <a:pt x="4892" y="3494"/>
                    <a:pt x="4611" y="3529"/>
                    <a:pt x="4356" y="3529"/>
                  </a:cubicBezTo>
                  <a:cubicBezTo>
                    <a:pt x="3689" y="3529"/>
                    <a:pt x="3204" y="3289"/>
                    <a:pt x="2856" y="2927"/>
                  </a:cubicBezTo>
                  <a:cubicBezTo>
                    <a:pt x="2748" y="2811"/>
                    <a:pt x="2650" y="2686"/>
                    <a:pt x="2561" y="2561"/>
                  </a:cubicBezTo>
                  <a:cubicBezTo>
                    <a:pt x="2418" y="2338"/>
                    <a:pt x="2311" y="2097"/>
                    <a:pt x="2222" y="1856"/>
                  </a:cubicBezTo>
                  <a:cubicBezTo>
                    <a:pt x="2151" y="1651"/>
                    <a:pt x="2097" y="1446"/>
                    <a:pt x="2053" y="1250"/>
                  </a:cubicBezTo>
                  <a:cubicBezTo>
                    <a:pt x="2008" y="1009"/>
                    <a:pt x="1972" y="777"/>
                    <a:pt x="1946" y="563"/>
                  </a:cubicBezTo>
                  <a:cubicBezTo>
                    <a:pt x="1928" y="349"/>
                    <a:pt x="1910" y="153"/>
                    <a:pt x="1910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31" name="Google Shape;1231;p32"/>
          <p:cNvGrpSpPr/>
          <p:nvPr/>
        </p:nvGrpSpPr>
        <p:grpSpPr>
          <a:xfrm>
            <a:off x="6248445" y="4703955"/>
            <a:ext cx="1865383" cy="1989817"/>
            <a:chOff x="4199362" y="3307235"/>
            <a:chExt cx="1402507" cy="1492363"/>
          </a:xfrm>
        </p:grpSpPr>
        <p:sp>
          <p:nvSpPr>
            <p:cNvPr id="1232" name="Google Shape;1232;p32"/>
            <p:cNvSpPr/>
            <p:nvPr/>
          </p:nvSpPr>
          <p:spPr>
            <a:xfrm>
              <a:off x="4385759" y="4688836"/>
              <a:ext cx="990660" cy="110763"/>
            </a:xfrm>
            <a:custGeom>
              <a:avLst/>
              <a:gdLst/>
              <a:ahLst/>
              <a:cxnLst/>
              <a:rect l="l" t="t" r="r" b="b"/>
              <a:pathLst>
                <a:path w="10858" h="1214" extrusionOk="0">
                  <a:moveTo>
                    <a:pt x="5425" y="1"/>
                  </a:moveTo>
                  <a:cubicBezTo>
                    <a:pt x="2436" y="1"/>
                    <a:pt x="1" y="277"/>
                    <a:pt x="1" y="607"/>
                  </a:cubicBezTo>
                  <a:cubicBezTo>
                    <a:pt x="1" y="946"/>
                    <a:pt x="2436" y="1214"/>
                    <a:pt x="5425" y="1214"/>
                  </a:cubicBezTo>
                  <a:cubicBezTo>
                    <a:pt x="8422" y="1214"/>
                    <a:pt x="10858" y="946"/>
                    <a:pt x="10858" y="607"/>
                  </a:cubicBezTo>
                  <a:cubicBezTo>
                    <a:pt x="10858" y="277"/>
                    <a:pt x="8422" y="1"/>
                    <a:pt x="5425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4199362" y="3327946"/>
              <a:ext cx="1402507" cy="1422762"/>
            </a:xfrm>
            <a:custGeom>
              <a:avLst/>
              <a:gdLst/>
              <a:ahLst/>
              <a:cxnLst/>
              <a:rect l="l" t="t" r="r" b="b"/>
              <a:pathLst>
                <a:path w="15372" h="15594" extrusionOk="0">
                  <a:moveTo>
                    <a:pt x="7512" y="1"/>
                  </a:moveTo>
                  <a:cubicBezTo>
                    <a:pt x="5657" y="1"/>
                    <a:pt x="3873" y="830"/>
                    <a:pt x="2044" y="4925"/>
                  </a:cubicBezTo>
                  <a:cubicBezTo>
                    <a:pt x="241" y="8942"/>
                    <a:pt x="1" y="15593"/>
                    <a:pt x="7250" y="15593"/>
                  </a:cubicBezTo>
                  <a:cubicBezTo>
                    <a:pt x="7391" y="15593"/>
                    <a:pt x="7535" y="15591"/>
                    <a:pt x="7682" y="15586"/>
                  </a:cubicBezTo>
                  <a:cubicBezTo>
                    <a:pt x="15372" y="15327"/>
                    <a:pt x="13918" y="8208"/>
                    <a:pt x="13249" y="5665"/>
                  </a:cubicBezTo>
                  <a:cubicBezTo>
                    <a:pt x="12588" y="3114"/>
                    <a:pt x="10893" y="1"/>
                    <a:pt x="7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4" name="Google Shape;1234;p32"/>
            <p:cNvSpPr/>
            <p:nvPr/>
          </p:nvSpPr>
          <p:spPr>
            <a:xfrm>
              <a:off x="4362949" y="3406775"/>
              <a:ext cx="1085912" cy="1300412"/>
            </a:xfrm>
            <a:custGeom>
              <a:avLst/>
              <a:gdLst/>
              <a:ahLst/>
              <a:cxnLst/>
              <a:rect l="l" t="t" r="r" b="b"/>
              <a:pathLst>
                <a:path w="11902" h="14253" extrusionOk="0">
                  <a:moveTo>
                    <a:pt x="5750" y="0"/>
                  </a:moveTo>
                  <a:cubicBezTo>
                    <a:pt x="3105" y="0"/>
                    <a:pt x="2071" y="1742"/>
                    <a:pt x="2071" y="1742"/>
                  </a:cubicBezTo>
                  <a:cubicBezTo>
                    <a:pt x="2008" y="1777"/>
                    <a:pt x="554" y="3606"/>
                    <a:pt x="295" y="6514"/>
                  </a:cubicBezTo>
                  <a:cubicBezTo>
                    <a:pt x="1" y="9833"/>
                    <a:pt x="260" y="12723"/>
                    <a:pt x="2927" y="13722"/>
                  </a:cubicBezTo>
                  <a:cubicBezTo>
                    <a:pt x="3924" y="14099"/>
                    <a:pt x="4920" y="14253"/>
                    <a:pt x="5844" y="14253"/>
                  </a:cubicBezTo>
                  <a:cubicBezTo>
                    <a:pt x="7391" y="14253"/>
                    <a:pt x="8736" y="13822"/>
                    <a:pt x="9546" y="13285"/>
                  </a:cubicBezTo>
                  <a:cubicBezTo>
                    <a:pt x="10840" y="12429"/>
                    <a:pt x="11902" y="9637"/>
                    <a:pt x="11224" y="5613"/>
                  </a:cubicBezTo>
                  <a:cubicBezTo>
                    <a:pt x="10608" y="1956"/>
                    <a:pt x="8797" y="64"/>
                    <a:pt x="5889" y="2"/>
                  </a:cubicBezTo>
                  <a:cubicBezTo>
                    <a:pt x="5842" y="1"/>
                    <a:pt x="5796" y="0"/>
                    <a:pt x="5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5" name="Google Shape;1235;p32"/>
            <p:cNvSpPr/>
            <p:nvPr/>
          </p:nvSpPr>
          <p:spPr>
            <a:xfrm>
              <a:off x="4309302" y="4242779"/>
              <a:ext cx="35856" cy="11496"/>
            </a:xfrm>
            <a:custGeom>
              <a:avLst/>
              <a:gdLst/>
              <a:ahLst/>
              <a:cxnLst/>
              <a:rect l="l" t="t" r="r" b="b"/>
              <a:pathLst>
                <a:path w="393" h="126" extrusionOk="0">
                  <a:moveTo>
                    <a:pt x="63" y="1"/>
                  </a:moveTo>
                  <a:cubicBezTo>
                    <a:pt x="27" y="1"/>
                    <a:pt x="0" y="28"/>
                    <a:pt x="0" y="63"/>
                  </a:cubicBezTo>
                  <a:cubicBezTo>
                    <a:pt x="0" y="99"/>
                    <a:pt x="27" y="126"/>
                    <a:pt x="63" y="126"/>
                  </a:cubicBezTo>
                  <a:lnTo>
                    <a:pt x="330" y="126"/>
                  </a:lnTo>
                  <a:cubicBezTo>
                    <a:pt x="366" y="126"/>
                    <a:pt x="393" y="99"/>
                    <a:pt x="393" y="63"/>
                  </a:cubicBezTo>
                  <a:cubicBezTo>
                    <a:pt x="393" y="28"/>
                    <a:pt x="366" y="1"/>
                    <a:pt x="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6" name="Google Shape;1236;p32"/>
            <p:cNvSpPr/>
            <p:nvPr/>
          </p:nvSpPr>
          <p:spPr>
            <a:xfrm>
              <a:off x="4310944" y="4182562"/>
              <a:ext cx="34214" cy="11496"/>
            </a:xfrm>
            <a:custGeom>
              <a:avLst/>
              <a:gdLst/>
              <a:ahLst/>
              <a:cxnLst/>
              <a:rect l="l" t="t" r="r" b="b"/>
              <a:pathLst>
                <a:path w="375" h="126" extrusionOk="0">
                  <a:moveTo>
                    <a:pt x="62" y="1"/>
                  </a:moveTo>
                  <a:cubicBezTo>
                    <a:pt x="27" y="1"/>
                    <a:pt x="0" y="27"/>
                    <a:pt x="0" y="63"/>
                  </a:cubicBezTo>
                  <a:cubicBezTo>
                    <a:pt x="0" y="99"/>
                    <a:pt x="27" y="126"/>
                    <a:pt x="62" y="126"/>
                  </a:cubicBezTo>
                  <a:lnTo>
                    <a:pt x="312" y="126"/>
                  </a:lnTo>
                  <a:cubicBezTo>
                    <a:pt x="348" y="126"/>
                    <a:pt x="375" y="99"/>
                    <a:pt x="375" y="63"/>
                  </a:cubicBezTo>
                  <a:cubicBezTo>
                    <a:pt x="375" y="27"/>
                    <a:pt x="348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7" name="Google Shape;1237;p32"/>
            <p:cNvSpPr/>
            <p:nvPr/>
          </p:nvSpPr>
          <p:spPr>
            <a:xfrm>
              <a:off x="4324721" y="4087311"/>
              <a:ext cx="14781" cy="10675"/>
            </a:xfrm>
            <a:custGeom>
              <a:avLst/>
              <a:gdLst/>
              <a:ahLst/>
              <a:cxnLst/>
              <a:rect l="l" t="t" r="r" b="b"/>
              <a:pathLst>
                <a:path w="162" h="117" extrusionOk="0">
                  <a:moveTo>
                    <a:pt x="45" y="1"/>
                  </a:moveTo>
                  <a:cubicBezTo>
                    <a:pt x="36" y="1"/>
                    <a:pt x="27" y="10"/>
                    <a:pt x="19" y="19"/>
                  </a:cubicBezTo>
                  <a:cubicBezTo>
                    <a:pt x="19" y="19"/>
                    <a:pt x="10" y="28"/>
                    <a:pt x="10" y="37"/>
                  </a:cubicBezTo>
                  <a:cubicBezTo>
                    <a:pt x="1" y="46"/>
                    <a:pt x="1" y="54"/>
                    <a:pt x="1" y="54"/>
                  </a:cubicBezTo>
                  <a:cubicBezTo>
                    <a:pt x="1" y="63"/>
                    <a:pt x="1" y="72"/>
                    <a:pt x="10" y="72"/>
                  </a:cubicBezTo>
                  <a:cubicBezTo>
                    <a:pt x="10" y="81"/>
                    <a:pt x="10" y="90"/>
                    <a:pt x="19" y="99"/>
                  </a:cubicBezTo>
                  <a:lnTo>
                    <a:pt x="36" y="108"/>
                  </a:lnTo>
                  <a:cubicBezTo>
                    <a:pt x="45" y="117"/>
                    <a:pt x="54" y="117"/>
                    <a:pt x="63" y="117"/>
                  </a:cubicBezTo>
                  <a:lnTo>
                    <a:pt x="126" y="117"/>
                  </a:lnTo>
                  <a:cubicBezTo>
                    <a:pt x="134" y="108"/>
                    <a:pt x="143" y="108"/>
                    <a:pt x="143" y="99"/>
                  </a:cubicBezTo>
                  <a:cubicBezTo>
                    <a:pt x="152" y="99"/>
                    <a:pt x="161" y="90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54"/>
                    <a:pt x="161" y="46"/>
                    <a:pt x="161" y="46"/>
                  </a:cubicBezTo>
                  <a:cubicBezTo>
                    <a:pt x="161" y="28"/>
                    <a:pt x="152" y="19"/>
                    <a:pt x="143" y="19"/>
                  </a:cubicBezTo>
                  <a:lnTo>
                    <a:pt x="134" y="10"/>
                  </a:lnTo>
                  <a:cubicBezTo>
                    <a:pt x="126" y="1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8" name="Google Shape;1238;p32"/>
            <p:cNvSpPr/>
            <p:nvPr/>
          </p:nvSpPr>
          <p:spPr>
            <a:xfrm>
              <a:off x="4324721" y="4019796"/>
              <a:ext cx="20437" cy="13959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54" y="0"/>
                  </a:moveTo>
                  <a:cubicBezTo>
                    <a:pt x="45" y="0"/>
                    <a:pt x="45" y="0"/>
                    <a:pt x="36" y="9"/>
                  </a:cubicBezTo>
                  <a:cubicBezTo>
                    <a:pt x="19" y="9"/>
                    <a:pt x="10" y="27"/>
                    <a:pt x="10" y="45"/>
                  </a:cubicBezTo>
                  <a:cubicBezTo>
                    <a:pt x="1" y="54"/>
                    <a:pt x="1" y="72"/>
                    <a:pt x="10" y="90"/>
                  </a:cubicBezTo>
                  <a:cubicBezTo>
                    <a:pt x="19" y="90"/>
                    <a:pt x="19" y="99"/>
                    <a:pt x="19" y="99"/>
                  </a:cubicBezTo>
                  <a:cubicBezTo>
                    <a:pt x="27" y="108"/>
                    <a:pt x="36" y="116"/>
                    <a:pt x="45" y="116"/>
                  </a:cubicBezTo>
                  <a:lnTo>
                    <a:pt x="143" y="152"/>
                  </a:lnTo>
                  <a:lnTo>
                    <a:pt x="170" y="152"/>
                  </a:lnTo>
                  <a:cubicBezTo>
                    <a:pt x="179" y="152"/>
                    <a:pt x="188" y="152"/>
                    <a:pt x="197" y="143"/>
                  </a:cubicBezTo>
                  <a:cubicBezTo>
                    <a:pt x="206" y="143"/>
                    <a:pt x="224" y="125"/>
                    <a:pt x="224" y="108"/>
                  </a:cubicBezTo>
                  <a:cubicBezTo>
                    <a:pt x="224" y="99"/>
                    <a:pt x="224" y="81"/>
                    <a:pt x="215" y="63"/>
                  </a:cubicBezTo>
                  <a:cubicBezTo>
                    <a:pt x="215" y="63"/>
                    <a:pt x="206" y="54"/>
                    <a:pt x="206" y="54"/>
                  </a:cubicBezTo>
                  <a:cubicBezTo>
                    <a:pt x="197" y="45"/>
                    <a:pt x="188" y="36"/>
                    <a:pt x="179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4345888" y="3991330"/>
              <a:ext cx="22901" cy="14689"/>
            </a:xfrm>
            <a:custGeom>
              <a:avLst/>
              <a:gdLst/>
              <a:ahLst/>
              <a:cxnLst/>
              <a:rect l="l" t="t" r="r" b="b"/>
              <a:pathLst>
                <a:path w="251" h="161" extrusionOk="0">
                  <a:moveTo>
                    <a:pt x="121" y="125"/>
                  </a:moveTo>
                  <a:cubicBezTo>
                    <a:pt x="123" y="126"/>
                    <a:pt x="124" y="127"/>
                    <a:pt x="126" y="128"/>
                  </a:cubicBezTo>
                  <a:lnTo>
                    <a:pt x="126" y="128"/>
                  </a:lnTo>
                  <a:cubicBezTo>
                    <a:pt x="126" y="126"/>
                    <a:pt x="126" y="125"/>
                    <a:pt x="126" y="125"/>
                  </a:cubicBezTo>
                  <a:lnTo>
                    <a:pt x="126" y="125"/>
                  </a:lnTo>
                  <a:cubicBezTo>
                    <a:pt x="126" y="125"/>
                    <a:pt x="126" y="125"/>
                    <a:pt x="126" y="125"/>
                  </a:cubicBezTo>
                  <a:cubicBezTo>
                    <a:pt x="124" y="125"/>
                    <a:pt x="122" y="125"/>
                    <a:pt x="121" y="125"/>
                  </a:cubicBezTo>
                  <a:close/>
                  <a:moveTo>
                    <a:pt x="99" y="0"/>
                  </a:moveTo>
                  <a:cubicBezTo>
                    <a:pt x="81" y="0"/>
                    <a:pt x="63" y="0"/>
                    <a:pt x="54" y="9"/>
                  </a:cubicBezTo>
                  <a:cubicBezTo>
                    <a:pt x="36" y="9"/>
                    <a:pt x="18" y="18"/>
                    <a:pt x="10" y="36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98"/>
                    <a:pt x="18" y="107"/>
                    <a:pt x="36" y="116"/>
                  </a:cubicBezTo>
                  <a:cubicBezTo>
                    <a:pt x="45" y="125"/>
                    <a:pt x="63" y="125"/>
                    <a:pt x="81" y="125"/>
                  </a:cubicBezTo>
                  <a:cubicBezTo>
                    <a:pt x="90" y="125"/>
                    <a:pt x="99" y="116"/>
                    <a:pt x="99" y="116"/>
                  </a:cubicBezTo>
                  <a:cubicBezTo>
                    <a:pt x="103" y="116"/>
                    <a:pt x="108" y="119"/>
                    <a:pt x="112" y="121"/>
                  </a:cubicBezTo>
                  <a:lnTo>
                    <a:pt x="112" y="121"/>
                  </a:lnTo>
                  <a:cubicBezTo>
                    <a:pt x="111" y="120"/>
                    <a:pt x="110" y="118"/>
                    <a:pt x="108" y="116"/>
                  </a:cubicBezTo>
                  <a:lnTo>
                    <a:pt x="108" y="116"/>
                  </a:lnTo>
                  <a:cubicBezTo>
                    <a:pt x="111" y="119"/>
                    <a:pt x="114" y="121"/>
                    <a:pt x="117" y="123"/>
                  </a:cubicBezTo>
                  <a:lnTo>
                    <a:pt x="117" y="123"/>
                  </a:lnTo>
                  <a:cubicBezTo>
                    <a:pt x="115" y="122"/>
                    <a:pt x="114" y="121"/>
                    <a:pt x="112" y="121"/>
                  </a:cubicBezTo>
                  <a:lnTo>
                    <a:pt x="112" y="121"/>
                  </a:lnTo>
                  <a:cubicBezTo>
                    <a:pt x="116" y="124"/>
                    <a:pt x="117" y="125"/>
                    <a:pt x="121" y="125"/>
                  </a:cubicBezTo>
                  <a:lnTo>
                    <a:pt x="121" y="125"/>
                  </a:lnTo>
                  <a:cubicBezTo>
                    <a:pt x="119" y="124"/>
                    <a:pt x="118" y="124"/>
                    <a:pt x="117" y="123"/>
                  </a:cubicBezTo>
                  <a:lnTo>
                    <a:pt x="117" y="123"/>
                  </a:lnTo>
                  <a:cubicBezTo>
                    <a:pt x="120" y="124"/>
                    <a:pt x="123" y="125"/>
                    <a:pt x="126" y="125"/>
                  </a:cubicBezTo>
                  <a:cubicBezTo>
                    <a:pt x="134" y="125"/>
                    <a:pt x="134" y="134"/>
                    <a:pt x="134" y="134"/>
                  </a:cubicBezTo>
                  <a:lnTo>
                    <a:pt x="134" y="134"/>
                  </a:lnTo>
                  <a:cubicBezTo>
                    <a:pt x="132" y="131"/>
                    <a:pt x="129" y="129"/>
                    <a:pt x="126" y="128"/>
                  </a:cubicBezTo>
                  <a:lnTo>
                    <a:pt x="126" y="128"/>
                  </a:lnTo>
                  <a:cubicBezTo>
                    <a:pt x="127" y="130"/>
                    <a:pt x="129" y="134"/>
                    <a:pt x="134" y="134"/>
                  </a:cubicBezTo>
                  <a:cubicBezTo>
                    <a:pt x="134" y="134"/>
                    <a:pt x="143" y="143"/>
                    <a:pt x="143" y="152"/>
                  </a:cubicBezTo>
                  <a:cubicBezTo>
                    <a:pt x="152" y="152"/>
                    <a:pt x="161" y="161"/>
                    <a:pt x="170" y="161"/>
                  </a:cubicBezTo>
                  <a:cubicBezTo>
                    <a:pt x="179" y="161"/>
                    <a:pt x="206" y="161"/>
                    <a:pt x="215" y="152"/>
                  </a:cubicBezTo>
                  <a:cubicBezTo>
                    <a:pt x="224" y="143"/>
                    <a:pt x="241" y="134"/>
                    <a:pt x="241" y="116"/>
                  </a:cubicBezTo>
                  <a:cubicBezTo>
                    <a:pt x="250" y="98"/>
                    <a:pt x="250" y="81"/>
                    <a:pt x="233" y="72"/>
                  </a:cubicBezTo>
                  <a:cubicBezTo>
                    <a:pt x="233" y="63"/>
                    <a:pt x="224" y="54"/>
                    <a:pt x="215" y="45"/>
                  </a:cubicBezTo>
                  <a:cubicBezTo>
                    <a:pt x="206" y="36"/>
                    <a:pt x="197" y="27"/>
                    <a:pt x="188" y="27"/>
                  </a:cubicBezTo>
                  <a:cubicBezTo>
                    <a:pt x="179" y="18"/>
                    <a:pt x="161" y="9"/>
                    <a:pt x="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4314138" y="3968520"/>
              <a:ext cx="18795" cy="14781"/>
            </a:xfrm>
            <a:custGeom>
              <a:avLst/>
              <a:gdLst/>
              <a:ahLst/>
              <a:cxnLst/>
              <a:rect l="l" t="t" r="r" b="b"/>
              <a:pathLst>
                <a:path w="206" h="162" extrusionOk="0">
                  <a:moveTo>
                    <a:pt x="45" y="0"/>
                  </a:moveTo>
                  <a:cubicBezTo>
                    <a:pt x="36" y="0"/>
                    <a:pt x="36" y="0"/>
                    <a:pt x="27" y="9"/>
                  </a:cubicBezTo>
                  <a:cubicBezTo>
                    <a:pt x="19" y="18"/>
                    <a:pt x="19" y="18"/>
                    <a:pt x="10" y="27"/>
                  </a:cubicBezTo>
                  <a:cubicBezTo>
                    <a:pt x="1" y="45"/>
                    <a:pt x="1" y="63"/>
                    <a:pt x="10" y="72"/>
                  </a:cubicBezTo>
                  <a:cubicBezTo>
                    <a:pt x="10" y="90"/>
                    <a:pt x="19" y="108"/>
                    <a:pt x="36" y="108"/>
                  </a:cubicBezTo>
                  <a:lnTo>
                    <a:pt x="108" y="152"/>
                  </a:lnTo>
                  <a:cubicBezTo>
                    <a:pt x="117" y="152"/>
                    <a:pt x="126" y="161"/>
                    <a:pt x="135" y="161"/>
                  </a:cubicBezTo>
                  <a:cubicBezTo>
                    <a:pt x="143" y="161"/>
                    <a:pt x="152" y="161"/>
                    <a:pt x="161" y="152"/>
                  </a:cubicBezTo>
                  <a:cubicBezTo>
                    <a:pt x="170" y="152"/>
                    <a:pt x="170" y="152"/>
                    <a:pt x="179" y="143"/>
                  </a:cubicBezTo>
                  <a:cubicBezTo>
                    <a:pt x="188" y="143"/>
                    <a:pt x="188" y="134"/>
                    <a:pt x="197" y="125"/>
                  </a:cubicBezTo>
                  <a:cubicBezTo>
                    <a:pt x="206" y="116"/>
                    <a:pt x="206" y="99"/>
                    <a:pt x="197" y="81"/>
                  </a:cubicBezTo>
                  <a:cubicBezTo>
                    <a:pt x="197" y="63"/>
                    <a:pt x="188" y="54"/>
                    <a:pt x="170" y="45"/>
                  </a:cubicBezTo>
                  <a:cubicBezTo>
                    <a:pt x="143" y="27"/>
                    <a:pt x="126" y="18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1" name="Google Shape;1241;p32"/>
            <p:cNvSpPr/>
            <p:nvPr/>
          </p:nvSpPr>
          <p:spPr>
            <a:xfrm>
              <a:off x="4332020" y="3884582"/>
              <a:ext cx="36769" cy="18886"/>
            </a:xfrm>
            <a:custGeom>
              <a:avLst/>
              <a:gdLst/>
              <a:ahLst/>
              <a:cxnLst/>
              <a:rect l="l" t="t" r="r" b="b"/>
              <a:pathLst>
                <a:path w="403" h="207" extrusionOk="0">
                  <a:moveTo>
                    <a:pt x="96" y="0"/>
                  </a:moveTo>
                  <a:cubicBezTo>
                    <a:pt x="85" y="0"/>
                    <a:pt x="74" y="1"/>
                    <a:pt x="63" y="2"/>
                  </a:cubicBezTo>
                  <a:cubicBezTo>
                    <a:pt x="28" y="11"/>
                    <a:pt x="1" y="28"/>
                    <a:pt x="1" y="64"/>
                  </a:cubicBezTo>
                  <a:cubicBezTo>
                    <a:pt x="1" y="100"/>
                    <a:pt x="28" y="127"/>
                    <a:pt x="63" y="127"/>
                  </a:cubicBezTo>
                  <a:lnTo>
                    <a:pt x="153" y="127"/>
                  </a:lnTo>
                  <a:cubicBezTo>
                    <a:pt x="170" y="135"/>
                    <a:pt x="179" y="135"/>
                    <a:pt x="188" y="135"/>
                  </a:cubicBezTo>
                  <a:cubicBezTo>
                    <a:pt x="197" y="144"/>
                    <a:pt x="215" y="144"/>
                    <a:pt x="224" y="153"/>
                  </a:cubicBezTo>
                  <a:cubicBezTo>
                    <a:pt x="233" y="153"/>
                    <a:pt x="233" y="153"/>
                    <a:pt x="242" y="162"/>
                  </a:cubicBezTo>
                  <a:cubicBezTo>
                    <a:pt x="260" y="171"/>
                    <a:pt x="286" y="180"/>
                    <a:pt x="304" y="198"/>
                  </a:cubicBezTo>
                  <a:cubicBezTo>
                    <a:pt x="313" y="207"/>
                    <a:pt x="340" y="207"/>
                    <a:pt x="349" y="207"/>
                  </a:cubicBezTo>
                  <a:cubicBezTo>
                    <a:pt x="367" y="198"/>
                    <a:pt x="385" y="189"/>
                    <a:pt x="385" y="171"/>
                  </a:cubicBezTo>
                  <a:cubicBezTo>
                    <a:pt x="393" y="162"/>
                    <a:pt x="402" y="144"/>
                    <a:pt x="393" y="127"/>
                  </a:cubicBezTo>
                  <a:cubicBezTo>
                    <a:pt x="385" y="109"/>
                    <a:pt x="376" y="100"/>
                    <a:pt x="367" y="91"/>
                  </a:cubicBezTo>
                  <a:cubicBezTo>
                    <a:pt x="287" y="35"/>
                    <a:pt x="192" y="0"/>
                    <a:pt x="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4374354" y="3798090"/>
              <a:ext cx="18886" cy="15054"/>
            </a:xfrm>
            <a:custGeom>
              <a:avLst/>
              <a:gdLst/>
              <a:ahLst/>
              <a:cxnLst/>
              <a:rect l="l" t="t" r="r" b="b"/>
              <a:pathLst>
                <a:path w="207" h="165" extrusionOk="0">
                  <a:moveTo>
                    <a:pt x="63" y="0"/>
                  </a:moveTo>
                  <a:cubicBezTo>
                    <a:pt x="57" y="0"/>
                    <a:pt x="51" y="4"/>
                    <a:pt x="45" y="4"/>
                  </a:cubicBezTo>
                  <a:cubicBezTo>
                    <a:pt x="37" y="4"/>
                    <a:pt x="37" y="4"/>
                    <a:pt x="28" y="13"/>
                  </a:cubicBezTo>
                  <a:cubicBezTo>
                    <a:pt x="19" y="22"/>
                    <a:pt x="19" y="22"/>
                    <a:pt x="10" y="31"/>
                  </a:cubicBezTo>
                  <a:cubicBezTo>
                    <a:pt x="1" y="49"/>
                    <a:pt x="1" y="58"/>
                    <a:pt x="10" y="75"/>
                  </a:cubicBezTo>
                  <a:cubicBezTo>
                    <a:pt x="10" y="93"/>
                    <a:pt x="19" y="111"/>
                    <a:pt x="37" y="111"/>
                  </a:cubicBezTo>
                  <a:cubicBezTo>
                    <a:pt x="63" y="129"/>
                    <a:pt x="90" y="138"/>
                    <a:pt x="108" y="156"/>
                  </a:cubicBezTo>
                  <a:cubicBezTo>
                    <a:pt x="117" y="156"/>
                    <a:pt x="126" y="156"/>
                    <a:pt x="135" y="165"/>
                  </a:cubicBezTo>
                  <a:cubicBezTo>
                    <a:pt x="144" y="165"/>
                    <a:pt x="153" y="165"/>
                    <a:pt x="161" y="156"/>
                  </a:cubicBezTo>
                  <a:cubicBezTo>
                    <a:pt x="170" y="156"/>
                    <a:pt x="170" y="156"/>
                    <a:pt x="179" y="147"/>
                  </a:cubicBezTo>
                  <a:cubicBezTo>
                    <a:pt x="188" y="147"/>
                    <a:pt x="188" y="138"/>
                    <a:pt x="197" y="129"/>
                  </a:cubicBezTo>
                  <a:cubicBezTo>
                    <a:pt x="206" y="120"/>
                    <a:pt x="206" y="102"/>
                    <a:pt x="206" y="84"/>
                  </a:cubicBezTo>
                  <a:cubicBezTo>
                    <a:pt x="197" y="66"/>
                    <a:pt x="188" y="58"/>
                    <a:pt x="170" y="49"/>
                  </a:cubicBezTo>
                  <a:cubicBezTo>
                    <a:pt x="144" y="31"/>
                    <a:pt x="126" y="22"/>
                    <a:pt x="99" y="4"/>
                  </a:cubicBezTo>
                  <a:lnTo>
                    <a:pt x="72" y="4"/>
                  </a:lnTo>
                  <a:cubicBezTo>
                    <a:pt x="69" y="1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3" name="Google Shape;1243;p32"/>
            <p:cNvSpPr/>
            <p:nvPr/>
          </p:nvSpPr>
          <p:spPr>
            <a:xfrm>
              <a:off x="4377639" y="3839146"/>
              <a:ext cx="24543" cy="14689"/>
            </a:xfrm>
            <a:custGeom>
              <a:avLst/>
              <a:gdLst/>
              <a:ahLst/>
              <a:cxnLst/>
              <a:rect l="l" t="t" r="r" b="b"/>
              <a:pathLst>
                <a:path w="269" h="161" extrusionOk="0">
                  <a:moveTo>
                    <a:pt x="81" y="0"/>
                  </a:moveTo>
                  <a:cubicBezTo>
                    <a:pt x="72" y="0"/>
                    <a:pt x="54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1" y="71"/>
                    <a:pt x="18" y="107"/>
                    <a:pt x="54" y="116"/>
                  </a:cubicBezTo>
                  <a:cubicBezTo>
                    <a:pt x="99" y="134"/>
                    <a:pt x="143" y="143"/>
                    <a:pt x="188" y="161"/>
                  </a:cubicBezTo>
                  <a:cubicBezTo>
                    <a:pt x="206" y="161"/>
                    <a:pt x="224" y="161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80"/>
                    <a:pt x="250" y="45"/>
                    <a:pt x="224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4" name="Google Shape;1244;p32"/>
            <p:cNvSpPr/>
            <p:nvPr/>
          </p:nvSpPr>
          <p:spPr>
            <a:xfrm>
              <a:off x="4402911" y="3673916"/>
              <a:ext cx="31842" cy="21988"/>
            </a:xfrm>
            <a:custGeom>
              <a:avLst/>
              <a:gdLst/>
              <a:ahLst/>
              <a:cxnLst/>
              <a:rect l="l" t="t" r="r" b="b"/>
              <a:pathLst>
                <a:path w="349" h="241" extrusionOk="0">
                  <a:moveTo>
                    <a:pt x="219" y="205"/>
                  </a:moveTo>
                  <a:cubicBezTo>
                    <a:pt x="220" y="205"/>
                    <a:pt x="221" y="205"/>
                    <a:pt x="223" y="205"/>
                  </a:cubicBezTo>
                  <a:cubicBezTo>
                    <a:pt x="223" y="207"/>
                    <a:pt x="223" y="208"/>
                    <a:pt x="222" y="208"/>
                  </a:cubicBezTo>
                  <a:cubicBezTo>
                    <a:pt x="221" y="208"/>
                    <a:pt x="220" y="206"/>
                    <a:pt x="219" y="205"/>
                  </a:cubicBezTo>
                  <a:close/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27"/>
                    <a:pt x="0" y="45"/>
                    <a:pt x="0" y="63"/>
                  </a:cubicBezTo>
                  <a:cubicBezTo>
                    <a:pt x="0" y="98"/>
                    <a:pt x="27" y="116"/>
                    <a:pt x="63" y="125"/>
                  </a:cubicBezTo>
                  <a:lnTo>
                    <a:pt x="71" y="125"/>
                  </a:lnTo>
                  <a:cubicBezTo>
                    <a:pt x="71" y="125"/>
                    <a:pt x="63" y="125"/>
                    <a:pt x="63" y="116"/>
                  </a:cubicBezTo>
                  <a:lnTo>
                    <a:pt x="63" y="116"/>
                  </a:lnTo>
                  <a:cubicBezTo>
                    <a:pt x="80" y="125"/>
                    <a:pt x="98" y="125"/>
                    <a:pt x="116" y="134"/>
                  </a:cubicBezTo>
                  <a:cubicBezTo>
                    <a:pt x="116" y="134"/>
                    <a:pt x="125" y="134"/>
                    <a:pt x="125" y="143"/>
                  </a:cubicBezTo>
                  <a:cubicBezTo>
                    <a:pt x="134" y="143"/>
                    <a:pt x="143" y="152"/>
                    <a:pt x="152" y="152"/>
                  </a:cubicBezTo>
                  <a:cubicBezTo>
                    <a:pt x="161" y="161"/>
                    <a:pt x="170" y="161"/>
                    <a:pt x="179" y="170"/>
                  </a:cubicBezTo>
                  <a:cubicBezTo>
                    <a:pt x="187" y="170"/>
                    <a:pt x="187" y="178"/>
                    <a:pt x="187" y="178"/>
                  </a:cubicBezTo>
                  <a:cubicBezTo>
                    <a:pt x="196" y="187"/>
                    <a:pt x="205" y="187"/>
                    <a:pt x="214" y="196"/>
                  </a:cubicBezTo>
                  <a:cubicBezTo>
                    <a:pt x="214" y="200"/>
                    <a:pt x="214" y="202"/>
                    <a:pt x="215" y="203"/>
                  </a:cubicBezTo>
                  <a:lnTo>
                    <a:pt x="215" y="203"/>
                  </a:lnTo>
                  <a:cubicBezTo>
                    <a:pt x="214" y="203"/>
                    <a:pt x="214" y="204"/>
                    <a:pt x="214" y="205"/>
                  </a:cubicBezTo>
                  <a:cubicBezTo>
                    <a:pt x="214" y="205"/>
                    <a:pt x="223" y="214"/>
                    <a:pt x="223" y="214"/>
                  </a:cubicBezTo>
                  <a:cubicBezTo>
                    <a:pt x="232" y="223"/>
                    <a:pt x="241" y="232"/>
                    <a:pt x="259" y="241"/>
                  </a:cubicBezTo>
                  <a:cubicBezTo>
                    <a:pt x="277" y="241"/>
                    <a:pt x="294" y="241"/>
                    <a:pt x="303" y="232"/>
                  </a:cubicBezTo>
                  <a:cubicBezTo>
                    <a:pt x="330" y="214"/>
                    <a:pt x="348" y="178"/>
                    <a:pt x="330" y="152"/>
                  </a:cubicBezTo>
                  <a:cubicBezTo>
                    <a:pt x="294" y="107"/>
                    <a:pt x="259" y="71"/>
                    <a:pt x="214" y="45"/>
                  </a:cubicBezTo>
                  <a:cubicBezTo>
                    <a:pt x="170" y="18"/>
                    <a:pt x="11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5" name="Google Shape;1245;p32"/>
            <p:cNvSpPr/>
            <p:nvPr/>
          </p:nvSpPr>
          <p:spPr>
            <a:xfrm>
              <a:off x="4467963" y="3640524"/>
              <a:ext cx="18795" cy="16332"/>
            </a:xfrm>
            <a:custGeom>
              <a:avLst/>
              <a:gdLst/>
              <a:ahLst/>
              <a:cxnLst/>
              <a:rect l="l" t="t" r="r" b="b"/>
              <a:pathLst>
                <a:path w="206" h="179" extrusionOk="0">
                  <a:moveTo>
                    <a:pt x="54" y="0"/>
                  </a:moveTo>
                  <a:cubicBezTo>
                    <a:pt x="45" y="0"/>
                    <a:pt x="36" y="9"/>
                    <a:pt x="28" y="9"/>
                  </a:cubicBezTo>
                  <a:cubicBezTo>
                    <a:pt x="28" y="18"/>
                    <a:pt x="19" y="18"/>
                    <a:pt x="19" y="27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81"/>
                    <a:pt x="10" y="90"/>
                    <a:pt x="19" y="90"/>
                  </a:cubicBezTo>
                  <a:cubicBezTo>
                    <a:pt x="19" y="98"/>
                    <a:pt x="28" y="107"/>
                    <a:pt x="36" y="116"/>
                  </a:cubicBezTo>
                  <a:cubicBezTo>
                    <a:pt x="63" y="134"/>
                    <a:pt x="90" y="152"/>
                    <a:pt x="117" y="170"/>
                  </a:cubicBezTo>
                  <a:cubicBezTo>
                    <a:pt x="126" y="179"/>
                    <a:pt x="126" y="179"/>
                    <a:pt x="135" y="179"/>
                  </a:cubicBezTo>
                  <a:lnTo>
                    <a:pt x="161" y="179"/>
                  </a:lnTo>
                  <a:cubicBezTo>
                    <a:pt x="170" y="179"/>
                    <a:pt x="179" y="170"/>
                    <a:pt x="179" y="170"/>
                  </a:cubicBezTo>
                  <a:cubicBezTo>
                    <a:pt x="188" y="161"/>
                    <a:pt x="197" y="161"/>
                    <a:pt x="197" y="152"/>
                  </a:cubicBezTo>
                  <a:cubicBezTo>
                    <a:pt x="206" y="134"/>
                    <a:pt x="206" y="116"/>
                    <a:pt x="206" y="98"/>
                  </a:cubicBezTo>
                  <a:cubicBezTo>
                    <a:pt x="206" y="98"/>
                    <a:pt x="197" y="90"/>
                    <a:pt x="197" y="90"/>
                  </a:cubicBezTo>
                  <a:cubicBezTo>
                    <a:pt x="197" y="81"/>
                    <a:pt x="188" y="72"/>
                    <a:pt x="179" y="63"/>
                  </a:cubicBezTo>
                  <a:cubicBezTo>
                    <a:pt x="152" y="45"/>
                    <a:pt x="126" y="27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6" name="Google Shape;1246;p32"/>
            <p:cNvSpPr/>
            <p:nvPr/>
          </p:nvSpPr>
          <p:spPr>
            <a:xfrm>
              <a:off x="4434662" y="3647458"/>
              <a:ext cx="26094" cy="18339"/>
            </a:xfrm>
            <a:custGeom>
              <a:avLst/>
              <a:gdLst/>
              <a:ahLst/>
              <a:cxnLst/>
              <a:rect l="l" t="t" r="r" b="b"/>
              <a:pathLst>
                <a:path w="286" h="201" extrusionOk="0">
                  <a:moveTo>
                    <a:pt x="62" y="1"/>
                  </a:moveTo>
                  <a:cubicBezTo>
                    <a:pt x="57" y="1"/>
                    <a:pt x="51" y="2"/>
                    <a:pt x="45" y="5"/>
                  </a:cubicBezTo>
                  <a:cubicBezTo>
                    <a:pt x="36" y="5"/>
                    <a:pt x="18" y="14"/>
                    <a:pt x="9" y="31"/>
                  </a:cubicBezTo>
                  <a:cubicBezTo>
                    <a:pt x="0" y="58"/>
                    <a:pt x="0" y="94"/>
                    <a:pt x="36" y="112"/>
                  </a:cubicBezTo>
                  <a:cubicBezTo>
                    <a:pt x="89" y="138"/>
                    <a:pt x="134" y="165"/>
                    <a:pt x="187" y="192"/>
                  </a:cubicBezTo>
                  <a:cubicBezTo>
                    <a:pt x="205" y="201"/>
                    <a:pt x="223" y="201"/>
                    <a:pt x="232" y="201"/>
                  </a:cubicBezTo>
                  <a:cubicBezTo>
                    <a:pt x="250" y="192"/>
                    <a:pt x="268" y="183"/>
                    <a:pt x="268" y="174"/>
                  </a:cubicBezTo>
                  <a:cubicBezTo>
                    <a:pt x="285" y="147"/>
                    <a:pt x="277" y="103"/>
                    <a:pt x="250" y="85"/>
                  </a:cubicBezTo>
                  <a:cubicBezTo>
                    <a:pt x="196" y="58"/>
                    <a:pt x="143" y="31"/>
                    <a:pt x="98" y="5"/>
                  </a:cubicBezTo>
                  <a:cubicBezTo>
                    <a:pt x="86" y="5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7" name="Google Shape;1247;p32"/>
            <p:cNvSpPr/>
            <p:nvPr/>
          </p:nvSpPr>
          <p:spPr>
            <a:xfrm>
              <a:off x="4416688" y="3762599"/>
              <a:ext cx="17244" cy="14781"/>
            </a:xfrm>
            <a:custGeom>
              <a:avLst/>
              <a:gdLst/>
              <a:ahLst/>
              <a:cxnLst/>
              <a:rect l="l" t="t" r="r" b="b"/>
              <a:pathLst>
                <a:path w="189" h="162" extrusionOk="0">
                  <a:moveTo>
                    <a:pt x="54" y="0"/>
                  </a:moveTo>
                  <a:cubicBezTo>
                    <a:pt x="45" y="9"/>
                    <a:pt x="36" y="9"/>
                    <a:pt x="28" y="18"/>
                  </a:cubicBezTo>
                  <a:cubicBezTo>
                    <a:pt x="19" y="18"/>
                    <a:pt x="19" y="27"/>
                    <a:pt x="10" y="36"/>
                  </a:cubicBezTo>
                  <a:cubicBezTo>
                    <a:pt x="10" y="36"/>
                    <a:pt x="10" y="45"/>
                    <a:pt x="10" y="45"/>
                  </a:cubicBezTo>
                  <a:cubicBezTo>
                    <a:pt x="1" y="54"/>
                    <a:pt x="1" y="72"/>
                    <a:pt x="10" y="81"/>
                  </a:cubicBezTo>
                  <a:cubicBezTo>
                    <a:pt x="10" y="81"/>
                    <a:pt x="10" y="90"/>
                    <a:pt x="10" y="99"/>
                  </a:cubicBezTo>
                  <a:cubicBezTo>
                    <a:pt x="19" y="108"/>
                    <a:pt x="28" y="108"/>
                    <a:pt x="36" y="116"/>
                  </a:cubicBezTo>
                  <a:cubicBezTo>
                    <a:pt x="54" y="125"/>
                    <a:pt x="72" y="143"/>
                    <a:pt x="90" y="152"/>
                  </a:cubicBezTo>
                  <a:cubicBezTo>
                    <a:pt x="99" y="161"/>
                    <a:pt x="108" y="161"/>
                    <a:pt x="117" y="161"/>
                  </a:cubicBezTo>
                  <a:lnTo>
                    <a:pt x="143" y="161"/>
                  </a:lnTo>
                  <a:cubicBezTo>
                    <a:pt x="152" y="161"/>
                    <a:pt x="152" y="152"/>
                    <a:pt x="161" y="152"/>
                  </a:cubicBezTo>
                  <a:cubicBezTo>
                    <a:pt x="170" y="143"/>
                    <a:pt x="170" y="143"/>
                    <a:pt x="179" y="134"/>
                  </a:cubicBezTo>
                  <a:cubicBezTo>
                    <a:pt x="179" y="125"/>
                    <a:pt x="179" y="125"/>
                    <a:pt x="179" y="116"/>
                  </a:cubicBezTo>
                  <a:cubicBezTo>
                    <a:pt x="188" y="108"/>
                    <a:pt x="188" y="99"/>
                    <a:pt x="179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0" y="63"/>
                    <a:pt x="161" y="54"/>
                    <a:pt x="152" y="45"/>
                  </a:cubicBezTo>
                  <a:cubicBezTo>
                    <a:pt x="135" y="36"/>
                    <a:pt x="117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8" name="Google Shape;1248;p32"/>
            <p:cNvSpPr/>
            <p:nvPr/>
          </p:nvSpPr>
          <p:spPr>
            <a:xfrm>
              <a:off x="4388222" y="3723549"/>
              <a:ext cx="24543" cy="16970"/>
            </a:xfrm>
            <a:custGeom>
              <a:avLst/>
              <a:gdLst/>
              <a:ahLst/>
              <a:cxnLst/>
              <a:rect l="l" t="t" r="r" b="b"/>
              <a:pathLst>
                <a:path w="269" h="186" extrusionOk="0">
                  <a:moveTo>
                    <a:pt x="54" y="0"/>
                  </a:moveTo>
                  <a:cubicBezTo>
                    <a:pt x="36" y="9"/>
                    <a:pt x="18" y="18"/>
                    <a:pt x="18" y="36"/>
                  </a:cubicBezTo>
                  <a:cubicBezTo>
                    <a:pt x="9" y="45"/>
                    <a:pt x="1" y="63"/>
                    <a:pt x="9" y="81"/>
                  </a:cubicBezTo>
                  <a:cubicBezTo>
                    <a:pt x="9" y="89"/>
                    <a:pt x="18" y="107"/>
                    <a:pt x="36" y="116"/>
                  </a:cubicBezTo>
                  <a:lnTo>
                    <a:pt x="170" y="179"/>
                  </a:lnTo>
                  <a:lnTo>
                    <a:pt x="197" y="179"/>
                  </a:lnTo>
                  <a:cubicBezTo>
                    <a:pt x="201" y="183"/>
                    <a:pt x="206" y="185"/>
                    <a:pt x="210" y="185"/>
                  </a:cubicBezTo>
                  <a:cubicBezTo>
                    <a:pt x="215" y="185"/>
                    <a:pt x="219" y="183"/>
                    <a:pt x="224" y="179"/>
                  </a:cubicBezTo>
                  <a:cubicBezTo>
                    <a:pt x="232" y="179"/>
                    <a:pt x="250" y="170"/>
                    <a:pt x="259" y="152"/>
                  </a:cubicBezTo>
                  <a:cubicBezTo>
                    <a:pt x="268" y="134"/>
                    <a:pt x="268" y="125"/>
                    <a:pt x="259" y="107"/>
                  </a:cubicBezTo>
                  <a:cubicBezTo>
                    <a:pt x="259" y="89"/>
                    <a:pt x="250" y="72"/>
                    <a:pt x="232" y="72"/>
                  </a:cubicBezTo>
                  <a:cubicBezTo>
                    <a:pt x="188" y="45"/>
                    <a:pt x="143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" name="Google Shape;1249;p32"/>
            <p:cNvSpPr/>
            <p:nvPr/>
          </p:nvSpPr>
          <p:spPr>
            <a:xfrm>
              <a:off x="4363771" y="3944890"/>
              <a:ext cx="17244" cy="13138"/>
            </a:xfrm>
            <a:custGeom>
              <a:avLst/>
              <a:gdLst/>
              <a:ahLst/>
              <a:cxnLst/>
              <a:rect l="l" t="t" r="r" b="b"/>
              <a:pathLst>
                <a:path w="189" h="144" extrusionOk="0">
                  <a:moveTo>
                    <a:pt x="54" y="1"/>
                  </a:moveTo>
                  <a:cubicBezTo>
                    <a:pt x="45" y="1"/>
                    <a:pt x="37" y="10"/>
                    <a:pt x="37" y="10"/>
                  </a:cubicBezTo>
                  <a:cubicBezTo>
                    <a:pt x="28" y="19"/>
                    <a:pt x="19" y="19"/>
                    <a:pt x="19" y="28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0" y="90"/>
                    <a:pt x="10" y="99"/>
                  </a:cubicBezTo>
                  <a:cubicBezTo>
                    <a:pt x="19" y="99"/>
                    <a:pt x="19" y="99"/>
                    <a:pt x="19" y="108"/>
                  </a:cubicBezTo>
                  <a:cubicBezTo>
                    <a:pt x="28" y="117"/>
                    <a:pt x="37" y="117"/>
                    <a:pt x="45" y="126"/>
                  </a:cubicBezTo>
                  <a:cubicBezTo>
                    <a:pt x="63" y="126"/>
                    <a:pt x="90" y="135"/>
                    <a:pt x="108" y="143"/>
                  </a:cubicBezTo>
                  <a:lnTo>
                    <a:pt x="135" y="143"/>
                  </a:lnTo>
                  <a:cubicBezTo>
                    <a:pt x="135" y="143"/>
                    <a:pt x="144" y="143"/>
                    <a:pt x="153" y="135"/>
                  </a:cubicBezTo>
                  <a:cubicBezTo>
                    <a:pt x="161" y="135"/>
                    <a:pt x="170" y="126"/>
                    <a:pt x="170" y="117"/>
                  </a:cubicBezTo>
                  <a:cubicBezTo>
                    <a:pt x="179" y="117"/>
                    <a:pt x="179" y="108"/>
                    <a:pt x="179" y="99"/>
                  </a:cubicBezTo>
                  <a:cubicBezTo>
                    <a:pt x="179" y="99"/>
                    <a:pt x="179" y="90"/>
                    <a:pt x="188" y="81"/>
                  </a:cubicBezTo>
                  <a:cubicBezTo>
                    <a:pt x="188" y="72"/>
                    <a:pt x="179" y="63"/>
                    <a:pt x="179" y="54"/>
                  </a:cubicBezTo>
                  <a:cubicBezTo>
                    <a:pt x="170" y="45"/>
                    <a:pt x="170" y="45"/>
                    <a:pt x="170" y="36"/>
                  </a:cubicBezTo>
                  <a:cubicBezTo>
                    <a:pt x="161" y="36"/>
                    <a:pt x="153" y="28"/>
                    <a:pt x="135" y="28"/>
                  </a:cubicBezTo>
                  <a:cubicBezTo>
                    <a:pt x="117" y="19"/>
                    <a:pt x="99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0" name="Google Shape;1250;p32"/>
            <p:cNvSpPr/>
            <p:nvPr/>
          </p:nvSpPr>
          <p:spPr>
            <a:xfrm>
              <a:off x="4276731" y="4117510"/>
              <a:ext cx="27736" cy="14507"/>
            </a:xfrm>
            <a:custGeom>
              <a:avLst/>
              <a:gdLst/>
              <a:ahLst/>
              <a:cxnLst/>
              <a:rect l="l" t="t" r="r" b="b"/>
              <a:pathLst>
                <a:path w="304" h="159" extrusionOk="0">
                  <a:moveTo>
                    <a:pt x="81" y="0"/>
                  </a:moveTo>
                  <a:cubicBezTo>
                    <a:pt x="63" y="0"/>
                    <a:pt x="45" y="0"/>
                    <a:pt x="36" y="9"/>
                  </a:cubicBezTo>
                  <a:cubicBezTo>
                    <a:pt x="18" y="18"/>
                    <a:pt x="9" y="27"/>
                    <a:pt x="9" y="45"/>
                  </a:cubicBezTo>
                  <a:cubicBezTo>
                    <a:pt x="0" y="71"/>
                    <a:pt x="18" y="116"/>
                    <a:pt x="45" y="116"/>
                  </a:cubicBezTo>
                  <a:cubicBezTo>
                    <a:pt x="107" y="134"/>
                    <a:pt x="170" y="143"/>
                    <a:pt x="223" y="152"/>
                  </a:cubicBezTo>
                  <a:cubicBezTo>
                    <a:pt x="232" y="156"/>
                    <a:pt x="241" y="158"/>
                    <a:pt x="249" y="158"/>
                  </a:cubicBezTo>
                  <a:cubicBezTo>
                    <a:pt x="257" y="158"/>
                    <a:pt x="264" y="156"/>
                    <a:pt x="268" y="152"/>
                  </a:cubicBezTo>
                  <a:cubicBezTo>
                    <a:pt x="286" y="143"/>
                    <a:pt x="295" y="125"/>
                    <a:pt x="304" y="116"/>
                  </a:cubicBezTo>
                  <a:cubicBezTo>
                    <a:pt x="304" y="80"/>
                    <a:pt x="295" y="45"/>
                    <a:pt x="259" y="36"/>
                  </a:cubicBezTo>
                  <a:cubicBezTo>
                    <a:pt x="197" y="27"/>
                    <a:pt x="143" y="9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1" name="Google Shape;1251;p32"/>
            <p:cNvSpPr/>
            <p:nvPr/>
          </p:nvSpPr>
          <p:spPr>
            <a:xfrm>
              <a:off x="4287314" y="4040780"/>
              <a:ext cx="30200" cy="16788"/>
            </a:xfrm>
            <a:custGeom>
              <a:avLst/>
              <a:gdLst/>
              <a:ahLst/>
              <a:cxnLst/>
              <a:rect l="l" t="t" r="r" b="b"/>
              <a:pathLst>
                <a:path w="331" h="184" extrusionOk="0">
                  <a:moveTo>
                    <a:pt x="66" y="0"/>
                  </a:moveTo>
                  <a:cubicBezTo>
                    <a:pt x="42" y="0"/>
                    <a:pt x="17" y="17"/>
                    <a:pt x="9" y="47"/>
                  </a:cubicBezTo>
                  <a:cubicBezTo>
                    <a:pt x="0" y="83"/>
                    <a:pt x="18" y="109"/>
                    <a:pt x="54" y="127"/>
                  </a:cubicBezTo>
                  <a:cubicBezTo>
                    <a:pt x="116" y="145"/>
                    <a:pt x="179" y="163"/>
                    <a:pt x="241" y="181"/>
                  </a:cubicBezTo>
                  <a:cubicBezTo>
                    <a:pt x="247" y="182"/>
                    <a:pt x="253" y="183"/>
                    <a:pt x="259" y="183"/>
                  </a:cubicBezTo>
                  <a:cubicBezTo>
                    <a:pt x="288" y="183"/>
                    <a:pt x="314" y="166"/>
                    <a:pt x="321" y="136"/>
                  </a:cubicBezTo>
                  <a:cubicBezTo>
                    <a:pt x="330" y="101"/>
                    <a:pt x="313" y="74"/>
                    <a:pt x="277" y="65"/>
                  </a:cubicBezTo>
                  <a:lnTo>
                    <a:pt x="81" y="2"/>
                  </a:lnTo>
                  <a:cubicBezTo>
                    <a:pt x="76" y="1"/>
                    <a:pt x="71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2" name="Google Shape;1252;p32"/>
            <p:cNvSpPr/>
            <p:nvPr/>
          </p:nvSpPr>
          <p:spPr>
            <a:xfrm>
              <a:off x="4344246" y="4149169"/>
              <a:ext cx="20437" cy="12956"/>
            </a:xfrm>
            <a:custGeom>
              <a:avLst/>
              <a:gdLst/>
              <a:ahLst/>
              <a:cxnLst/>
              <a:rect l="l" t="t" r="r" b="b"/>
              <a:pathLst>
                <a:path w="224" h="142" extrusionOk="0">
                  <a:moveTo>
                    <a:pt x="81" y="1"/>
                  </a:moveTo>
                  <a:cubicBezTo>
                    <a:pt x="63" y="1"/>
                    <a:pt x="45" y="1"/>
                    <a:pt x="36" y="10"/>
                  </a:cubicBezTo>
                  <a:cubicBezTo>
                    <a:pt x="19" y="19"/>
                    <a:pt x="10" y="28"/>
                    <a:pt x="1" y="46"/>
                  </a:cubicBezTo>
                  <a:cubicBezTo>
                    <a:pt x="1" y="63"/>
                    <a:pt x="1" y="81"/>
                    <a:pt x="10" y="90"/>
                  </a:cubicBezTo>
                  <a:cubicBezTo>
                    <a:pt x="19" y="108"/>
                    <a:pt x="36" y="117"/>
                    <a:pt x="45" y="117"/>
                  </a:cubicBezTo>
                  <a:cubicBezTo>
                    <a:pt x="81" y="126"/>
                    <a:pt x="117" y="135"/>
                    <a:pt x="144" y="135"/>
                  </a:cubicBezTo>
                  <a:cubicBezTo>
                    <a:pt x="152" y="139"/>
                    <a:pt x="161" y="141"/>
                    <a:pt x="169" y="141"/>
                  </a:cubicBezTo>
                  <a:cubicBezTo>
                    <a:pt x="177" y="141"/>
                    <a:pt x="184" y="139"/>
                    <a:pt x="188" y="135"/>
                  </a:cubicBezTo>
                  <a:cubicBezTo>
                    <a:pt x="206" y="126"/>
                    <a:pt x="215" y="108"/>
                    <a:pt x="224" y="99"/>
                  </a:cubicBezTo>
                  <a:cubicBezTo>
                    <a:pt x="224" y="81"/>
                    <a:pt x="224" y="63"/>
                    <a:pt x="215" y="46"/>
                  </a:cubicBezTo>
                  <a:cubicBezTo>
                    <a:pt x="206" y="37"/>
                    <a:pt x="197" y="28"/>
                    <a:pt x="179" y="19"/>
                  </a:cubicBezTo>
                  <a:cubicBezTo>
                    <a:pt x="144" y="19"/>
                    <a:pt x="117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3" name="Google Shape;1253;p32"/>
            <p:cNvSpPr/>
            <p:nvPr/>
          </p:nvSpPr>
          <p:spPr>
            <a:xfrm>
              <a:off x="4353187" y="4065414"/>
              <a:ext cx="14781" cy="11405"/>
            </a:xfrm>
            <a:custGeom>
              <a:avLst/>
              <a:gdLst/>
              <a:ahLst/>
              <a:cxnLst/>
              <a:rect l="l" t="t" r="r" b="b"/>
              <a:pathLst>
                <a:path w="162" h="125" extrusionOk="0">
                  <a:moveTo>
                    <a:pt x="63" y="0"/>
                  </a:moveTo>
                  <a:cubicBezTo>
                    <a:pt x="54" y="0"/>
                    <a:pt x="46" y="9"/>
                    <a:pt x="37" y="9"/>
                  </a:cubicBezTo>
                  <a:cubicBezTo>
                    <a:pt x="37" y="9"/>
                    <a:pt x="28" y="18"/>
                    <a:pt x="19" y="18"/>
                  </a:cubicBezTo>
                  <a:cubicBezTo>
                    <a:pt x="10" y="27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1"/>
                    <a:pt x="1" y="80"/>
                    <a:pt x="1" y="80"/>
                  </a:cubicBezTo>
                  <a:cubicBezTo>
                    <a:pt x="10" y="89"/>
                    <a:pt x="10" y="98"/>
                    <a:pt x="19" y="107"/>
                  </a:cubicBezTo>
                  <a:cubicBezTo>
                    <a:pt x="28" y="116"/>
                    <a:pt x="28" y="116"/>
                    <a:pt x="37" y="116"/>
                  </a:cubicBezTo>
                  <a:cubicBezTo>
                    <a:pt x="46" y="125"/>
                    <a:pt x="54" y="125"/>
                    <a:pt x="63" y="125"/>
                  </a:cubicBezTo>
                  <a:lnTo>
                    <a:pt x="126" y="125"/>
                  </a:lnTo>
                  <a:cubicBezTo>
                    <a:pt x="135" y="116"/>
                    <a:pt x="144" y="116"/>
                    <a:pt x="144" y="107"/>
                  </a:cubicBezTo>
                  <a:cubicBezTo>
                    <a:pt x="153" y="107"/>
                    <a:pt x="153" y="98"/>
                    <a:pt x="161" y="89"/>
                  </a:cubicBezTo>
                  <a:cubicBezTo>
                    <a:pt x="161" y="80"/>
                    <a:pt x="161" y="71"/>
                    <a:pt x="161" y="63"/>
                  </a:cubicBezTo>
                  <a:cubicBezTo>
                    <a:pt x="161" y="63"/>
                    <a:pt x="161" y="54"/>
                    <a:pt x="161" y="54"/>
                  </a:cubicBezTo>
                  <a:cubicBezTo>
                    <a:pt x="161" y="36"/>
                    <a:pt x="153" y="27"/>
                    <a:pt x="144" y="18"/>
                  </a:cubicBezTo>
                  <a:lnTo>
                    <a:pt x="135" y="9"/>
                  </a:lnTo>
                  <a:cubicBezTo>
                    <a:pt x="126" y="9"/>
                    <a:pt x="117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4" name="Google Shape;1254;p32"/>
            <p:cNvSpPr/>
            <p:nvPr/>
          </p:nvSpPr>
          <p:spPr>
            <a:xfrm>
              <a:off x="4271804" y="4218418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0"/>
                  </a:moveTo>
                  <a:cubicBezTo>
                    <a:pt x="45" y="0"/>
                    <a:pt x="28" y="9"/>
                    <a:pt x="19" y="18"/>
                  </a:cubicBezTo>
                  <a:cubicBezTo>
                    <a:pt x="10" y="27"/>
                    <a:pt x="1" y="45"/>
                    <a:pt x="1" y="63"/>
                  </a:cubicBezTo>
                  <a:cubicBezTo>
                    <a:pt x="1" y="72"/>
                    <a:pt x="10" y="89"/>
                    <a:pt x="19" y="98"/>
                  </a:cubicBezTo>
                  <a:cubicBezTo>
                    <a:pt x="28" y="116"/>
                    <a:pt x="45" y="116"/>
                    <a:pt x="63" y="116"/>
                  </a:cubicBezTo>
                  <a:lnTo>
                    <a:pt x="179" y="116"/>
                  </a:lnTo>
                  <a:cubicBezTo>
                    <a:pt x="197" y="116"/>
                    <a:pt x="215" y="116"/>
                    <a:pt x="224" y="98"/>
                  </a:cubicBezTo>
                  <a:cubicBezTo>
                    <a:pt x="233" y="89"/>
                    <a:pt x="242" y="72"/>
                    <a:pt x="242" y="63"/>
                  </a:cubicBezTo>
                  <a:cubicBezTo>
                    <a:pt x="242" y="45"/>
                    <a:pt x="233" y="27"/>
                    <a:pt x="224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5" name="Google Shape;1255;p32"/>
            <p:cNvSpPr/>
            <p:nvPr/>
          </p:nvSpPr>
          <p:spPr>
            <a:xfrm>
              <a:off x="4275088" y="4307101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1"/>
                  </a:moveTo>
                  <a:cubicBezTo>
                    <a:pt x="45" y="1"/>
                    <a:pt x="36" y="1"/>
                    <a:pt x="18" y="18"/>
                  </a:cubicBezTo>
                  <a:cubicBezTo>
                    <a:pt x="9" y="27"/>
                    <a:pt x="0" y="45"/>
                    <a:pt x="0" y="54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17"/>
                  </a:cubicBezTo>
                  <a:lnTo>
                    <a:pt x="179" y="117"/>
                  </a:lnTo>
                  <a:cubicBezTo>
                    <a:pt x="197" y="117"/>
                    <a:pt x="215" y="117"/>
                    <a:pt x="224" y="99"/>
                  </a:cubicBezTo>
                  <a:cubicBezTo>
                    <a:pt x="232" y="90"/>
                    <a:pt x="241" y="72"/>
                    <a:pt x="241" y="54"/>
                  </a:cubicBezTo>
                  <a:cubicBezTo>
                    <a:pt x="241" y="45"/>
                    <a:pt x="232" y="27"/>
                    <a:pt x="224" y="18"/>
                  </a:cubicBezTo>
                  <a:cubicBezTo>
                    <a:pt x="215" y="1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6" name="Google Shape;1256;p32"/>
            <p:cNvSpPr/>
            <p:nvPr/>
          </p:nvSpPr>
          <p:spPr>
            <a:xfrm>
              <a:off x="4330469" y="4342136"/>
              <a:ext cx="13047" cy="11496"/>
            </a:xfrm>
            <a:custGeom>
              <a:avLst/>
              <a:gdLst/>
              <a:ahLst/>
              <a:cxnLst/>
              <a:rect l="l" t="t" r="r" b="b"/>
              <a:pathLst>
                <a:path w="143" h="126" extrusionOk="0">
                  <a:moveTo>
                    <a:pt x="63" y="0"/>
                  </a:moveTo>
                  <a:cubicBezTo>
                    <a:pt x="54" y="0"/>
                    <a:pt x="45" y="0"/>
                    <a:pt x="36" y="9"/>
                  </a:cubicBezTo>
                  <a:cubicBezTo>
                    <a:pt x="27" y="9"/>
                    <a:pt x="18" y="18"/>
                    <a:pt x="18" y="18"/>
                  </a:cubicBezTo>
                  <a:cubicBezTo>
                    <a:pt x="9" y="27"/>
                    <a:pt x="9" y="36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72"/>
                    <a:pt x="0" y="80"/>
                  </a:cubicBezTo>
                  <a:cubicBezTo>
                    <a:pt x="0" y="89"/>
                    <a:pt x="9" y="98"/>
                    <a:pt x="18" y="107"/>
                  </a:cubicBezTo>
                  <a:lnTo>
                    <a:pt x="27" y="116"/>
                  </a:lnTo>
                  <a:cubicBezTo>
                    <a:pt x="36" y="125"/>
                    <a:pt x="45" y="125"/>
                    <a:pt x="63" y="125"/>
                  </a:cubicBezTo>
                  <a:lnTo>
                    <a:pt x="80" y="125"/>
                  </a:lnTo>
                  <a:cubicBezTo>
                    <a:pt x="89" y="125"/>
                    <a:pt x="98" y="125"/>
                    <a:pt x="107" y="116"/>
                  </a:cubicBezTo>
                  <a:cubicBezTo>
                    <a:pt x="107" y="116"/>
                    <a:pt x="116" y="116"/>
                    <a:pt x="125" y="107"/>
                  </a:cubicBezTo>
                  <a:cubicBezTo>
                    <a:pt x="125" y="98"/>
                    <a:pt x="134" y="98"/>
                    <a:pt x="134" y="89"/>
                  </a:cubicBezTo>
                  <a:cubicBezTo>
                    <a:pt x="143" y="80"/>
                    <a:pt x="143" y="72"/>
                    <a:pt x="143" y="63"/>
                  </a:cubicBezTo>
                  <a:cubicBezTo>
                    <a:pt x="143" y="54"/>
                    <a:pt x="143" y="54"/>
                    <a:pt x="143" y="45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07" y="9"/>
                  </a:lnTo>
                  <a:cubicBezTo>
                    <a:pt x="98" y="0"/>
                    <a:pt x="89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7" name="Google Shape;1257;p32"/>
            <p:cNvSpPr/>
            <p:nvPr/>
          </p:nvSpPr>
          <p:spPr>
            <a:xfrm>
              <a:off x="4341053" y="4278635"/>
              <a:ext cx="23631" cy="14689"/>
            </a:xfrm>
            <a:custGeom>
              <a:avLst/>
              <a:gdLst/>
              <a:ahLst/>
              <a:cxnLst/>
              <a:rect l="l" t="t" r="r" b="b"/>
              <a:pathLst>
                <a:path w="259" h="161" extrusionOk="0">
                  <a:moveTo>
                    <a:pt x="179" y="0"/>
                  </a:moveTo>
                  <a:cubicBezTo>
                    <a:pt x="134" y="18"/>
                    <a:pt x="89" y="27"/>
                    <a:pt x="45" y="36"/>
                  </a:cubicBezTo>
                  <a:cubicBezTo>
                    <a:pt x="27" y="45"/>
                    <a:pt x="18" y="54"/>
                    <a:pt x="9" y="63"/>
                  </a:cubicBezTo>
                  <a:cubicBezTo>
                    <a:pt x="0" y="81"/>
                    <a:pt x="0" y="99"/>
                    <a:pt x="0" y="116"/>
                  </a:cubicBezTo>
                  <a:cubicBezTo>
                    <a:pt x="9" y="143"/>
                    <a:pt x="45" y="161"/>
                    <a:pt x="80" y="161"/>
                  </a:cubicBezTo>
                  <a:cubicBezTo>
                    <a:pt x="125" y="143"/>
                    <a:pt x="170" y="134"/>
                    <a:pt x="214" y="125"/>
                  </a:cubicBezTo>
                  <a:cubicBezTo>
                    <a:pt x="232" y="116"/>
                    <a:pt x="241" y="107"/>
                    <a:pt x="250" y="99"/>
                  </a:cubicBezTo>
                  <a:cubicBezTo>
                    <a:pt x="259" y="81"/>
                    <a:pt x="259" y="63"/>
                    <a:pt x="259" y="45"/>
                  </a:cubicBezTo>
                  <a:cubicBezTo>
                    <a:pt x="250" y="18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8" name="Google Shape;1258;p32"/>
            <p:cNvSpPr/>
            <p:nvPr/>
          </p:nvSpPr>
          <p:spPr>
            <a:xfrm>
              <a:off x="4289777" y="4390126"/>
              <a:ext cx="32572" cy="13229"/>
            </a:xfrm>
            <a:custGeom>
              <a:avLst/>
              <a:gdLst/>
              <a:ahLst/>
              <a:cxnLst/>
              <a:rect l="l" t="t" r="r" b="b"/>
              <a:pathLst>
                <a:path w="357" h="145" extrusionOk="0">
                  <a:moveTo>
                    <a:pt x="294" y="1"/>
                  </a:moveTo>
                  <a:cubicBezTo>
                    <a:pt x="214" y="9"/>
                    <a:pt x="134" y="18"/>
                    <a:pt x="63" y="27"/>
                  </a:cubicBezTo>
                  <a:cubicBezTo>
                    <a:pt x="45" y="27"/>
                    <a:pt x="27" y="27"/>
                    <a:pt x="18" y="45"/>
                  </a:cubicBezTo>
                  <a:cubicBezTo>
                    <a:pt x="9" y="54"/>
                    <a:pt x="0" y="72"/>
                    <a:pt x="0" y="81"/>
                  </a:cubicBezTo>
                  <a:cubicBezTo>
                    <a:pt x="0" y="113"/>
                    <a:pt x="21" y="145"/>
                    <a:pt x="52" y="145"/>
                  </a:cubicBezTo>
                  <a:cubicBezTo>
                    <a:pt x="55" y="145"/>
                    <a:pt x="59" y="144"/>
                    <a:pt x="63" y="143"/>
                  </a:cubicBezTo>
                  <a:cubicBezTo>
                    <a:pt x="134" y="134"/>
                    <a:pt x="214" y="134"/>
                    <a:pt x="294" y="125"/>
                  </a:cubicBezTo>
                  <a:cubicBezTo>
                    <a:pt x="312" y="117"/>
                    <a:pt x="321" y="117"/>
                    <a:pt x="339" y="108"/>
                  </a:cubicBezTo>
                  <a:cubicBezTo>
                    <a:pt x="348" y="90"/>
                    <a:pt x="357" y="72"/>
                    <a:pt x="357" y="63"/>
                  </a:cubicBezTo>
                  <a:cubicBezTo>
                    <a:pt x="348" y="27"/>
                    <a:pt x="330" y="1"/>
                    <a:pt x="2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9" name="Google Shape;1259;p32"/>
            <p:cNvSpPr/>
            <p:nvPr/>
          </p:nvSpPr>
          <p:spPr>
            <a:xfrm>
              <a:off x="4359756" y="4384287"/>
              <a:ext cx="31842" cy="16697"/>
            </a:xfrm>
            <a:custGeom>
              <a:avLst/>
              <a:gdLst/>
              <a:ahLst/>
              <a:cxnLst/>
              <a:rect l="l" t="t" r="r" b="b"/>
              <a:pathLst>
                <a:path w="349" h="183" extrusionOk="0">
                  <a:moveTo>
                    <a:pt x="279" y="0"/>
                  </a:moveTo>
                  <a:cubicBezTo>
                    <a:pt x="275" y="0"/>
                    <a:pt x="272" y="1"/>
                    <a:pt x="268" y="2"/>
                  </a:cubicBezTo>
                  <a:lnTo>
                    <a:pt x="54" y="65"/>
                  </a:lnTo>
                  <a:cubicBezTo>
                    <a:pt x="18" y="73"/>
                    <a:pt x="0" y="109"/>
                    <a:pt x="9" y="136"/>
                  </a:cubicBezTo>
                  <a:cubicBezTo>
                    <a:pt x="17" y="165"/>
                    <a:pt x="42" y="183"/>
                    <a:pt x="66" y="183"/>
                  </a:cubicBezTo>
                  <a:cubicBezTo>
                    <a:pt x="71" y="183"/>
                    <a:pt x="76" y="182"/>
                    <a:pt x="81" y="181"/>
                  </a:cubicBezTo>
                  <a:cubicBezTo>
                    <a:pt x="152" y="163"/>
                    <a:pt x="223" y="145"/>
                    <a:pt x="295" y="127"/>
                  </a:cubicBezTo>
                  <a:cubicBezTo>
                    <a:pt x="330" y="118"/>
                    <a:pt x="348" y="82"/>
                    <a:pt x="339" y="47"/>
                  </a:cubicBezTo>
                  <a:cubicBezTo>
                    <a:pt x="332" y="24"/>
                    <a:pt x="304" y="0"/>
                    <a:pt x="2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0" name="Google Shape;1260;p32"/>
            <p:cNvSpPr/>
            <p:nvPr/>
          </p:nvSpPr>
          <p:spPr>
            <a:xfrm>
              <a:off x="4367876" y="4319326"/>
              <a:ext cx="16332" cy="11496"/>
            </a:xfrm>
            <a:custGeom>
              <a:avLst/>
              <a:gdLst/>
              <a:ahLst/>
              <a:cxnLst/>
              <a:rect l="l" t="t" r="r" b="b"/>
              <a:pathLst>
                <a:path w="179" h="126" extrusionOk="0">
                  <a:moveTo>
                    <a:pt x="36" y="0"/>
                  </a:moveTo>
                  <a:cubicBezTo>
                    <a:pt x="27" y="9"/>
                    <a:pt x="18" y="9"/>
                    <a:pt x="18" y="18"/>
                  </a:cubicBezTo>
                  <a:cubicBezTo>
                    <a:pt x="9" y="18"/>
                    <a:pt x="0" y="27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9" y="99"/>
                    <a:pt x="18" y="107"/>
                  </a:cubicBezTo>
                  <a:lnTo>
                    <a:pt x="27" y="116"/>
                  </a:lnTo>
                  <a:cubicBezTo>
                    <a:pt x="36" y="116"/>
                    <a:pt x="45" y="125"/>
                    <a:pt x="54" y="125"/>
                  </a:cubicBezTo>
                  <a:lnTo>
                    <a:pt x="116" y="125"/>
                  </a:lnTo>
                  <a:cubicBezTo>
                    <a:pt x="125" y="125"/>
                    <a:pt x="134" y="116"/>
                    <a:pt x="143" y="116"/>
                  </a:cubicBezTo>
                  <a:cubicBezTo>
                    <a:pt x="143" y="116"/>
                    <a:pt x="152" y="107"/>
                    <a:pt x="161" y="107"/>
                  </a:cubicBezTo>
                  <a:cubicBezTo>
                    <a:pt x="161" y="99"/>
                    <a:pt x="170" y="90"/>
                    <a:pt x="170" y="81"/>
                  </a:cubicBezTo>
                  <a:cubicBezTo>
                    <a:pt x="179" y="81"/>
                    <a:pt x="179" y="72"/>
                    <a:pt x="179" y="63"/>
                  </a:cubicBezTo>
                  <a:cubicBezTo>
                    <a:pt x="179" y="54"/>
                    <a:pt x="179" y="54"/>
                    <a:pt x="179" y="45"/>
                  </a:cubicBezTo>
                  <a:cubicBezTo>
                    <a:pt x="170" y="36"/>
                    <a:pt x="170" y="27"/>
                    <a:pt x="161" y="18"/>
                  </a:cubicBezTo>
                  <a:cubicBezTo>
                    <a:pt x="152" y="18"/>
                    <a:pt x="152" y="9"/>
                    <a:pt x="143" y="9"/>
                  </a:cubicBezTo>
                  <a:cubicBezTo>
                    <a:pt x="134" y="0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1" name="Google Shape;1261;p32"/>
            <p:cNvSpPr/>
            <p:nvPr/>
          </p:nvSpPr>
          <p:spPr>
            <a:xfrm>
              <a:off x="4344246" y="4416950"/>
              <a:ext cx="26185" cy="10675"/>
            </a:xfrm>
            <a:custGeom>
              <a:avLst/>
              <a:gdLst/>
              <a:ahLst/>
              <a:cxnLst/>
              <a:rect l="l" t="t" r="r" b="b"/>
              <a:pathLst>
                <a:path w="287" h="117" extrusionOk="0">
                  <a:moveTo>
                    <a:pt x="63" y="1"/>
                  </a:moveTo>
                  <a:cubicBezTo>
                    <a:pt x="36" y="1"/>
                    <a:pt x="1" y="28"/>
                    <a:pt x="1" y="63"/>
                  </a:cubicBezTo>
                  <a:cubicBezTo>
                    <a:pt x="1" y="90"/>
                    <a:pt x="28" y="117"/>
                    <a:pt x="63" y="117"/>
                  </a:cubicBezTo>
                  <a:lnTo>
                    <a:pt x="224" y="117"/>
                  </a:lnTo>
                  <a:cubicBezTo>
                    <a:pt x="251" y="117"/>
                    <a:pt x="286" y="90"/>
                    <a:pt x="277" y="63"/>
                  </a:cubicBezTo>
                  <a:cubicBezTo>
                    <a:pt x="277" y="28"/>
                    <a:pt x="25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2" name="Google Shape;1262;p32"/>
            <p:cNvSpPr/>
            <p:nvPr/>
          </p:nvSpPr>
          <p:spPr>
            <a:xfrm>
              <a:off x="4330469" y="4480451"/>
              <a:ext cx="21988" cy="16423"/>
            </a:xfrm>
            <a:custGeom>
              <a:avLst/>
              <a:gdLst/>
              <a:ahLst/>
              <a:cxnLst/>
              <a:rect l="l" t="t" r="r" b="b"/>
              <a:pathLst>
                <a:path w="241" h="180" extrusionOk="0">
                  <a:moveTo>
                    <a:pt x="179" y="1"/>
                  </a:moveTo>
                  <a:cubicBezTo>
                    <a:pt x="170" y="1"/>
                    <a:pt x="152" y="1"/>
                    <a:pt x="143" y="10"/>
                  </a:cubicBezTo>
                  <a:cubicBezTo>
                    <a:pt x="107" y="28"/>
                    <a:pt x="71" y="45"/>
                    <a:pt x="27" y="63"/>
                  </a:cubicBezTo>
                  <a:cubicBezTo>
                    <a:pt x="18" y="72"/>
                    <a:pt x="0" y="90"/>
                    <a:pt x="0" y="99"/>
                  </a:cubicBezTo>
                  <a:cubicBezTo>
                    <a:pt x="0" y="117"/>
                    <a:pt x="0" y="135"/>
                    <a:pt x="9" y="152"/>
                  </a:cubicBezTo>
                  <a:cubicBezTo>
                    <a:pt x="18" y="161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1" y="179"/>
                    <a:pt x="80" y="179"/>
                    <a:pt x="89" y="170"/>
                  </a:cubicBezTo>
                  <a:lnTo>
                    <a:pt x="205" y="117"/>
                  </a:lnTo>
                  <a:cubicBezTo>
                    <a:pt x="223" y="108"/>
                    <a:pt x="232" y="90"/>
                    <a:pt x="232" y="81"/>
                  </a:cubicBezTo>
                  <a:cubicBezTo>
                    <a:pt x="241" y="63"/>
                    <a:pt x="241" y="45"/>
                    <a:pt x="232" y="36"/>
                  </a:cubicBezTo>
                  <a:cubicBezTo>
                    <a:pt x="223" y="19"/>
                    <a:pt x="205" y="10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3" name="Google Shape;1263;p32"/>
            <p:cNvSpPr/>
            <p:nvPr/>
          </p:nvSpPr>
          <p:spPr>
            <a:xfrm>
              <a:off x="4377639" y="4451985"/>
              <a:ext cx="21258" cy="14781"/>
            </a:xfrm>
            <a:custGeom>
              <a:avLst/>
              <a:gdLst/>
              <a:ahLst/>
              <a:cxnLst/>
              <a:rect l="l" t="t" r="r" b="b"/>
              <a:pathLst>
                <a:path w="233" h="162" extrusionOk="0">
                  <a:moveTo>
                    <a:pt x="152" y="1"/>
                  </a:moveTo>
                  <a:lnTo>
                    <a:pt x="54" y="45"/>
                  </a:lnTo>
                  <a:cubicBezTo>
                    <a:pt x="45" y="45"/>
                    <a:pt x="36" y="45"/>
                    <a:pt x="27" y="54"/>
                  </a:cubicBezTo>
                  <a:cubicBezTo>
                    <a:pt x="27" y="54"/>
                    <a:pt x="18" y="63"/>
                    <a:pt x="18" y="72"/>
                  </a:cubicBezTo>
                  <a:cubicBezTo>
                    <a:pt x="9" y="81"/>
                    <a:pt x="1" y="108"/>
                    <a:pt x="9" y="117"/>
                  </a:cubicBezTo>
                  <a:cubicBezTo>
                    <a:pt x="9" y="134"/>
                    <a:pt x="18" y="143"/>
                    <a:pt x="36" y="152"/>
                  </a:cubicBezTo>
                  <a:cubicBezTo>
                    <a:pt x="45" y="161"/>
                    <a:pt x="45" y="161"/>
                    <a:pt x="54" y="161"/>
                  </a:cubicBezTo>
                  <a:lnTo>
                    <a:pt x="81" y="161"/>
                  </a:lnTo>
                  <a:cubicBezTo>
                    <a:pt x="117" y="152"/>
                    <a:pt x="152" y="134"/>
                    <a:pt x="179" y="125"/>
                  </a:cubicBezTo>
                  <a:cubicBezTo>
                    <a:pt x="188" y="117"/>
                    <a:pt x="197" y="117"/>
                    <a:pt x="206" y="108"/>
                  </a:cubicBezTo>
                  <a:cubicBezTo>
                    <a:pt x="206" y="108"/>
                    <a:pt x="215" y="99"/>
                    <a:pt x="215" y="99"/>
                  </a:cubicBezTo>
                  <a:cubicBezTo>
                    <a:pt x="224" y="81"/>
                    <a:pt x="232" y="63"/>
                    <a:pt x="224" y="45"/>
                  </a:cubicBezTo>
                  <a:cubicBezTo>
                    <a:pt x="215" y="36"/>
                    <a:pt x="206" y="18"/>
                    <a:pt x="197" y="9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4" name="Google Shape;1264;p32"/>
            <p:cNvSpPr/>
            <p:nvPr/>
          </p:nvSpPr>
          <p:spPr>
            <a:xfrm>
              <a:off x="4413495" y="4484556"/>
              <a:ext cx="17153" cy="13959"/>
            </a:xfrm>
            <a:custGeom>
              <a:avLst/>
              <a:gdLst/>
              <a:ahLst/>
              <a:cxnLst/>
              <a:rect l="l" t="t" r="r" b="b"/>
              <a:pathLst>
                <a:path w="188" h="153" extrusionOk="0">
                  <a:moveTo>
                    <a:pt x="125" y="0"/>
                  </a:moveTo>
                  <a:cubicBezTo>
                    <a:pt x="116" y="9"/>
                    <a:pt x="98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89" y="9"/>
                  </a:lnTo>
                  <a:cubicBezTo>
                    <a:pt x="71" y="27"/>
                    <a:pt x="54" y="36"/>
                    <a:pt x="36" y="45"/>
                  </a:cubicBezTo>
                  <a:cubicBezTo>
                    <a:pt x="27" y="45"/>
                    <a:pt x="18" y="54"/>
                    <a:pt x="18" y="54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7"/>
                  </a:cubicBezTo>
                  <a:cubicBezTo>
                    <a:pt x="0" y="107"/>
                    <a:pt x="9" y="116"/>
                    <a:pt x="9" y="125"/>
                  </a:cubicBezTo>
                  <a:cubicBezTo>
                    <a:pt x="9" y="134"/>
                    <a:pt x="18" y="134"/>
                    <a:pt x="18" y="134"/>
                  </a:cubicBezTo>
                  <a:cubicBezTo>
                    <a:pt x="27" y="143"/>
                    <a:pt x="36" y="152"/>
                    <a:pt x="45" y="152"/>
                  </a:cubicBezTo>
                  <a:lnTo>
                    <a:pt x="116" y="152"/>
                  </a:lnTo>
                  <a:cubicBezTo>
                    <a:pt x="125" y="134"/>
                    <a:pt x="143" y="125"/>
                    <a:pt x="152" y="116"/>
                  </a:cubicBezTo>
                  <a:lnTo>
                    <a:pt x="152" y="116"/>
                  </a:lnTo>
                  <a:cubicBezTo>
                    <a:pt x="152" y="116"/>
                    <a:pt x="152" y="116"/>
                    <a:pt x="152" y="116"/>
                  </a:cubicBezTo>
                  <a:cubicBezTo>
                    <a:pt x="161" y="116"/>
                    <a:pt x="170" y="107"/>
                    <a:pt x="170" y="107"/>
                  </a:cubicBezTo>
                  <a:cubicBezTo>
                    <a:pt x="178" y="99"/>
                    <a:pt x="178" y="90"/>
                    <a:pt x="187" y="81"/>
                  </a:cubicBezTo>
                  <a:cubicBezTo>
                    <a:pt x="187" y="72"/>
                    <a:pt x="187" y="63"/>
                    <a:pt x="187" y="54"/>
                  </a:cubicBezTo>
                  <a:cubicBezTo>
                    <a:pt x="187" y="54"/>
                    <a:pt x="178" y="45"/>
                    <a:pt x="178" y="36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1" y="18"/>
                    <a:pt x="152" y="9"/>
                    <a:pt x="143" y="9"/>
                  </a:cubicBezTo>
                  <a:cubicBezTo>
                    <a:pt x="134" y="9"/>
                    <a:pt x="125" y="9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5" name="Google Shape;1265;p32"/>
            <p:cNvSpPr/>
            <p:nvPr/>
          </p:nvSpPr>
          <p:spPr>
            <a:xfrm>
              <a:off x="4410210" y="4530084"/>
              <a:ext cx="17974" cy="16423"/>
            </a:xfrm>
            <a:custGeom>
              <a:avLst/>
              <a:gdLst/>
              <a:ahLst/>
              <a:cxnLst/>
              <a:rect l="l" t="t" r="r" b="b"/>
              <a:pathLst>
                <a:path w="197" h="180" extrusionOk="0">
                  <a:moveTo>
                    <a:pt x="134" y="1"/>
                  </a:moveTo>
                  <a:cubicBezTo>
                    <a:pt x="125" y="1"/>
                    <a:pt x="116" y="1"/>
                    <a:pt x="107" y="10"/>
                  </a:cubicBezTo>
                  <a:cubicBezTo>
                    <a:pt x="81" y="28"/>
                    <a:pt x="54" y="46"/>
                    <a:pt x="27" y="63"/>
                  </a:cubicBezTo>
                  <a:cubicBezTo>
                    <a:pt x="18" y="72"/>
                    <a:pt x="18" y="72"/>
                    <a:pt x="9" y="81"/>
                  </a:cubicBezTo>
                  <a:cubicBezTo>
                    <a:pt x="9" y="90"/>
                    <a:pt x="0" y="99"/>
                    <a:pt x="0" y="108"/>
                  </a:cubicBezTo>
                  <a:cubicBezTo>
                    <a:pt x="0" y="108"/>
                    <a:pt x="0" y="117"/>
                    <a:pt x="0" y="126"/>
                  </a:cubicBezTo>
                  <a:cubicBezTo>
                    <a:pt x="0" y="135"/>
                    <a:pt x="0" y="144"/>
                    <a:pt x="9" y="153"/>
                  </a:cubicBezTo>
                  <a:cubicBezTo>
                    <a:pt x="18" y="162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2" y="179"/>
                    <a:pt x="81" y="179"/>
                    <a:pt x="90" y="170"/>
                  </a:cubicBezTo>
                  <a:cubicBezTo>
                    <a:pt x="116" y="153"/>
                    <a:pt x="143" y="135"/>
                    <a:pt x="170" y="117"/>
                  </a:cubicBezTo>
                  <a:cubicBezTo>
                    <a:pt x="179" y="108"/>
                    <a:pt x="179" y="108"/>
                    <a:pt x="188" y="99"/>
                  </a:cubicBezTo>
                  <a:cubicBezTo>
                    <a:pt x="188" y="90"/>
                    <a:pt x="197" y="90"/>
                    <a:pt x="197" y="81"/>
                  </a:cubicBezTo>
                  <a:cubicBezTo>
                    <a:pt x="197" y="72"/>
                    <a:pt x="197" y="63"/>
                    <a:pt x="197" y="54"/>
                  </a:cubicBezTo>
                  <a:cubicBezTo>
                    <a:pt x="197" y="46"/>
                    <a:pt x="197" y="37"/>
                    <a:pt x="188" y="28"/>
                  </a:cubicBezTo>
                  <a:cubicBezTo>
                    <a:pt x="179" y="19"/>
                    <a:pt x="170" y="10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6" name="Google Shape;1266;p32"/>
            <p:cNvSpPr/>
            <p:nvPr/>
          </p:nvSpPr>
          <p:spPr>
            <a:xfrm>
              <a:off x="4378460" y="4492677"/>
              <a:ext cx="14781" cy="14781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99" y="1"/>
                  </a:moveTo>
                  <a:lnTo>
                    <a:pt x="81" y="10"/>
                  </a:lnTo>
                  <a:cubicBezTo>
                    <a:pt x="72" y="10"/>
                    <a:pt x="63" y="18"/>
                    <a:pt x="54" y="18"/>
                  </a:cubicBezTo>
                  <a:cubicBezTo>
                    <a:pt x="45" y="36"/>
                    <a:pt x="27" y="45"/>
                    <a:pt x="18" y="63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8"/>
                  </a:cubicBezTo>
                  <a:cubicBezTo>
                    <a:pt x="0" y="117"/>
                    <a:pt x="0" y="117"/>
                    <a:pt x="0" y="125"/>
                  </a:cubicBezTo>
                  <a:cubicBezTo>
                    <a:pt x="9" y="134"/>
                    <a:pt x="9" y="143"/>
                    <a:pt x="18" y="143"/>
                  </a:cubicBezTo>
                  <a:lnTo>
                    <a:pt x="27" y="161"/>
                  </a:lnTo>
                  <a:lnTo>
                    <a:pt x="72" y="161"/>
                  </a:lnTo>
                  <a:cubicBezTo>
                    <a:pt x="90" y="161"/>
                    <a:pt x="99" y="152"/>
                    <a:pt x="99" y="143"/>
                  </a:cubicBezTo>
                  <a:cubicBezTo>
                    <a:pt x="116" y="134"/>
                    <a:pt x="125" y="125"/>
                    <a:pt x="143" y="108"/>
                  </a:cubicBezTo>
                  <a:cubicBezTo>
                    <a:pt x="143" y="99"/>
                    <a:pt x="152" y="99"/>
                    <a:pt x="152" y="90"/>
                  </a:cubicBezTo>
                  <a:cubicBezTo>
                    <a:pt x="161" y="81"/>
                    <a:pt x="161" y="72"/>
                    <a:pt x="161" y="63"/>
                  </a:cubicBezTo>
                  <a:cubicBezTo>
                    <a:pt x="161" y="54"/>
                    <a:pt x="161" y="45"/>
                    <a:pt x="152" y="45"/>
                  </a:cubicBezTo>
                  <a:cubicBezTo>
                    <a:pt x="152" y="36"/>
                    <a:pt x="143" y="27"/>
                    <a:pt x="143" y="18"/>
                  </a:cubicBezTo>
                  <a:cubicBezTo>
                    <a:pt x="134" y="18"/>
                    <a:pt x="134" y="18"/>
                    <a:pt x="125" y="10"/>
                  </a:cubicBezTo>
                  <a:cubicBezTo>
                    <a:pt x="116" y="10"/>
                    <a:pt x="108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7" name="Google Shape;1267;p32"/>
            <p:cNvSpPr/>
            <p:nvPr/>
          </p:nvSpPr>
          <p:spPr>
            <a:xfrm>
              <a:off x="4406105" y="4581359"/>
              <a:ext cx="18795" cy="18886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144" y="1"/>
                  </a:moveTo>
                  <a:cubicBezTo>
                    <a:pt x="126" y="1"/>
                    <a:pt x="117" y="10"/>
                    <a:pt x="99" y="19"/>
                  </a:cubicBezTo>
                  <a:cubicBezTo>
                    <a:pt x="72" y="46"/>
                    <a:pt x="45" y="72"/>
                    <a:pt x="19" y="99"/>
                  </a:cubicBezTo>
                  <a:cubicBezTo>
                    <a:pt x="10" y="108"/>
                    <a:pt x="1" y="126"/>
                    <a:pt x="1" y="144"/>
                  </a:cubicBezTo>
                  <a:cubicBezTo>
                    <a:pt x="1" y="153"/>
                    <a:pt x="10" y="162"/>
                    <a:pt x="10" y="162"/>
                  </a:cubicBezTo>
                  <a:cubicBezTo>
                    <a:pt x="10" y="170"/>
                    <a:pt x="19" y="179"/>
                    <a:pt x="19" y="188"/>
                  </a:cubicBezTo>
                  <a:cubicBezTo>
                    <a:pt x="36" y="197"/>
                    <a:pt x="54" y="206"/>
                    <a:pt x="63" y="206"/>
                  </a:cubicBezTo>
                  <a:cubicBezTo>
                    <a:pt x="81" y="206"/>
                    <a:pt x="99" y="197"/>
                    <a:pt x="108" y="188"/>
                  </a:cubicBezTo>
                  <a:cubicBezTo>
                    <a:pt x="135" y="162"/>
                    <a:pt x="161" y="135"/>
                    <a:pt x="188" y="108"/>
                  </a:cubicBezTo>
                  <a:cubicBezTo>
                    <a:pt x="197" y="99"/>
                    <a:pt x="206" y="81"/>
                    <a:pt x="206" y="63"/>
                  </a:cubicBezTo>
                  <a:cubicBezTo>
                    <a:pt x="206" y="55"/>
                    <a:pt x="206" y="46"/>
                    <a:pt x="197" y="37"/>
                  </a:cubicBezTo>
                  <a:cubicBezTo>
                    <a:pt x="197" y="37"/>
                    <a:pt x="197" y="28"/>
                    <a:pt x="188" y="19"/>
                  </a:cubicBezTo>
                  <a:cubicBezTo>
                    <a:pt x="179" y="10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8" name="Google Shape;1268;p32"/>
            <p:cNvSpPr/>
            <p:nvPr/>
          </p:nvSpPr>
          <p:spPr>
            <a:xfrm>
              <a:off x="4467963" y="4583275"/>
              <a:ext cx="21258" cy="16697"/>
            </a:xfrm>
            <a:custGeom>
              <a:avLst/>
              <a:gdLst/>
              <a:ahLst/>
              <a:cxnLst/>
              <a:rect l="l" t="t" r="r" b="b"/>
              <a:pathLst>
                <a:path w="233" h="183" extrusionOk="0">
                  <a:moveTo>
                    <a:pt x="157" y="0"/>
                  </a:moveTo>
                  <a:cubicBezTo>
                    <a:pt x="150" y="0"/>
                    <a:pt x="144" y="2"/>
                    <a:pt x="135" y="7"/>
                  </a:cubicBezTo>
                  <a:cubicBezTo>
                    <a:pt x="99" y="25"/>
                    <a:pt x="72" y="51"/>
                    <a:pt x="36" y="69"/>
                  </a:cubicBezTo>
                  <a:cubicBezTo>
                    <a:pt x="28" y="78"/>
                    <a:pt x="10" y="87"/>
                    <a:pt x="10" y="105"/>
                  </a:cubicBezTo>
                  <a:cubicBezTo>
                    <a:pt x="1" y="123"/>
                    <a:pt x="10" y="141"/>
                    <a:pt x="19" y="149"/>
                  </a:cubicBezTo>
                  <a:cubicBezTo>
                    <a:pt x="28" y="167"/>
                    <a:pt x="36" y="176"/>
                    <a:pt x="54" y="176"/>
                  </a:cubicBezTo>
                  <a:cubicBezTo>
                    <a:pt x="63" y="181"/>
                    <a:pt x="70" y="183"/>
                    <a:pt x="77" y="183"/>
                  </a:cubicBezTo>
                  <a:cubicBezTo>
                    <a:pt x="83" y="183"/>
                    <a:pt x="90" y="181"/>
                    <a:pt x="99" y="176"/>
                  </a:cubicBezTo>
                  <a:lnTo>
                    <a:pt x="197" y="114"/>
                  </a:lnTo>
                  <a:cubicBezTo>
                    <a:pt x="206" y="105"/>
                    <a:pt x="224" y="96"/>
                    <a:pt x="224" y="78"/>
                  </a:cubicBezTo>
                  <a:cubicBezTo>
                    <a:pt x="233" y="60"/>
                    <a:pt x="224" y="42"/>
                    <a:pt x="215" y="34"/>
                  </a:cubicBezTo>
                  <a:cubicBezTo>
                    <a:pt x="206" y="16"/>
                    <a:pt x="197" y="7"/>
                    <a:pt x="179" y="7"/>
                  </a:cubicBezTo>
                  <a:cubicBezTo>
                    <a:pt x="170" y="2"/>
                    <a:pt x="16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9" name="Google Shape;1269;p32"/>
            <p:cNvSpPr/>
            <p:nvPr/>
          </p:nvSpPr>
          <p:spPr>
            <a:xfrm>
              <a:off x="4491594" y="4656264"/>
              <a:ext cx="18795" cy="19616"/>
            </a:xfrm>
            <a:custGeom>
              <a:avLst/>
              <a:gdLst/>
              <a:ahLst/>
              <a:cxnLst/>
              <a:rect l="l" t="t" r="r" b="b"/>
              <a:pathLst>
                <a:path w="206" h="215" extrusionOk="0">
                  <a:moveTo>
                    <a:pt x="143" y="1"/>
                  </a:moveTo>
                  <a:cubicBezTo>
                    <a:pt x="125" y="1"/>
                    <a:pt x="108" y="1"/>
                    <a:pt x="99" y="19"/>
                  </a:cubicBezTo>
                  <a:cubicBezTo>
                    <a:pt x="72" y="45"/>
                    <a:pt x="45" y="81"/>
                    <a:pt x="18" y="117"/>
                  </a:cubicBezTo>
                  <a:cubicBezTo>
                    <a:pt x="18" y="117"/>
                    <a:pt x="9" y="126"/>
                    <a:pt x="9" y="135"/>
                  </a:cubicBezTo>
                  <a:cubicBezTo>
                    <a:pt x="0" y="143"/>
                    <a:pt x="0" y="152"/>
                    <a:pt x="0" y="161"/>
                  </a:cubicBezTo>
                  <a:cubicBezTo>
                    <a:pt x="0" y="170"/>
                    <a:pt x="9" y="188"/>
                    <a:pt x="18" y="197"/>
                  </a:cubicBezTo>
                  <a:cubicBezTo>
                    <a:pt x="36" y="215"/>
                    <a:pt x="45" y="215"/>
                    <a:pt x="63" y="215"/>
                  </a:cubicBezTo>
                  <a:cubicBezTo>
                    <a:pt x="81" y="215"/>
                    <a:pt x="99" y="215"/>
                    <a:pt x="108" y="197"/>
                  </a:cubicBezTo>
                  <a:lnTo>
                    <a:pt x="188" y="99"/>
                  </a:lnTo>
                  <a:cubicBezTo>
                    <a:pt x="188" y="99"/>
                    <a:pt x="197" y="90"/>
                    <a:pt x="197" y="81"/>
                  </a:cubicBezTo>
                  <a:cubicBezTo>
                    <a:pt x="197" y="72"/>
                    <a:pt x="206" y="72"/>
                    <a:pt x="206" y="63"/>
                  </a:cubicBezTo>
                  <a:cubicBezTo>
                    <a:pt x="206" y="45"/>
                    <a:pt x="197" y="27"/>
                    <a:pt x="188" y="19"/>
                  </a:cubicBezTo>
                  <a:cubicBezTo>
                    <a:pt x="170" y="10"/>
                    <a:pt x="161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0" name="Google Shape;1270;p32"/>
            <p:cNvSpPr/>
            <p:nvPr/>
          </p:nvSpPr>
          <p:spPr>
            <a:xfrm>
              <a:off x="4502177" y="4615208"/>
              <a:ext cx="15510" cy="18339"/>
            </a:xfrm>
            <a:custGeom>
              <a:avLst/>
              <a:gdLst/>
              <a:ahLst/>
              <a:cxnLst/>
              <a:rect l="l" t="t" r="r" b="b"/>
              <a:pathLst>
                <a:path w="170" h="201" extrusionOk="0">
                  <a:moveTo>
                    <a:pt x="105" y="1"/>
                  </a:moveTo>
                  <a:cubicBezTo>
                    <a:pt x="100" y="1"/>
                    <a:pt x="95" y="2"/>
                    <a:pt x="90" y="5"/>
                  </a:cubicBezTo>
                  <a:cubicBezTo>
                    <a:pt x="72" y="14"/>
                    <a:pt x="63" y="23"/>
                    <a:pt x="54" y="31"/>
                  </a:cubicBezTo>
                  <a:cubicBezTo>
                    <a:pt x="36" y="58"/>
                    <a:pt x="27" y="85"/>
                    <a:pt x="9" y="112"/>
                  </a:cubicBezTo>
                  <a:cubicBezTo>
                    <a:pt x="9" y="121"/>
                    <a:pt x="9" y="121"/>
                    <a:pt x="9" y="130"/>
                  </a:cubicBezTo>
                  <a:cubicBezTo>
                    <a:pt x="0" y="138"/>
                    <a:pt x="0" y="147"/>
                    <a:pt x="9" y="156"/>
                  </a:cubicBezTo>
                  <a:cubicBezTo>
                    <a:pt x="9" y="165"/>
                    <a:pt x="9" y="174"/>
                    <a:pt x="18" y="174"/>
                  </a:cubicBezTo>
                  <a:cubicBezTo>
                    <a:pt x="18" y="183"/>
                    <a:pt x="27" y="192"/>
                    <a:pt x="36" y="192"/>
                  </a:cubicBezTo>
                  <a:cubicBezTo>
                    <a:pt x="45" y="201"/>
                    <a:pt x="63" y="201"/>
                    <a:pt x="81" y="201"/>
                  </a:cubicBezTo>
                  <a:cubicBezTo>
                    <a:pt x="99" y="192"/>
                    <a:pt x="108" y="183"/>
                    <a:pt x="116" y="174"/>
                  </a:cubicBezTo>
                  <a:cubicBezTo>
                    <a:pt x="134" y="147"/>
                    <a:pt x="143" y="121"/>
                    <a:pt x="161" y="94"/>
                  </a:cubicBezTo>
                  <a:cubicBezTo>
                    <a:pt x="161" y="85"/>
                    <a:pt x="161" y="76"/>
                    <a:pt x="161" y="76"/>
                  </a:cubicBezTo>
                  <a:cubicBezTo>
                    <a:pt x="170" y="67"/>
                    <a:pt x="170" y="58"/>
                    <a:pt x="161" y="49"/>
                  </a:cubicBezTo>
                  <a:cubicBezTo>
                    <a:pt x="161" y="40"/>
                    <a:pt x="161" y="31"/>
                    <a:pt x="152" y="23"/>
                  </a:cubicBezTo>
                  <a:cubicBezTo>
                    <a:pt x="152" y="23"/>
                    <a:pt x="143" y="14"/>
                    <a:pt x="134" y="14"/>
                  </a:cubicBezTo>
                  <a:cubicBezTo>
                    <a:pt x="128" y="7"/>
                    <a:pt x="117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1" name="Google Shape;1271;p32"/>
            <p:cNvSpPr/>
            <p:nvPr/>
          </p:nvSpPr>
          <p:spPr>
            <a:xfrm>
              <a:off x="4452544" y="4629441"/>
              <a:ext cx="16332" cy="12865"/>
            </a:xfrm>
            <a:custGeom>
              <a:avLst/>
              <a:gdLst/>
              <a:ahLst/>
              <a:cxnLst/>
              <a:rect l="l" t="t" r="r" b="b"/>
              <a:pathLst>
                <a:path w="179" h="141" extrusionOk="0">
                  <a:moveTo>
                    <a:pt x="107" y="0"/>
                  </a:moveTo>
                  <a:cubicBezTo>
                    <a:pt x="81" y="9"/>
                    <a:pt x="63" y="9"/>
                    <a:pt x="45" y="18"/>
                  </a:cubicBezTo>
                  <a:cubicBezTo>
                    <a:pt x="36" y="18"/>
                    <a:pt x="27" y="27"/>
                    <a:pt x="27" y="27"/>
                  </a:cubicBezTo>
                  <a:cubicBezTo>
                    <a:pt x="18" y="36"/>
                    <a:pt x="9" y="45"/>
                    <a:pt x="9" y="45"/>
                  </a:cubicBezTo>
                  <a:cubicBezTo>
                    <a:pt x="0" y="54"/>
                    <a:pt x="0" y="63"/>
                    <a:pt x="0" y="72"/>
                  </a:cubicBezTo>
                  <a:cubicBezTo>
                    <a:pt x="0" y="81"/>
                    <a:pt x="0" y="90"/>
                    <a:pt x="0" y="98"/>
                  </a:cubicBezTo>
                  <a:cubicBezTo>
                    <a:pt x="9" y="98"/>
                    <a:pt x="9" y="107"/>
                    <a:pt x="9" y="107"/>
                  </a:cubicBezTo>
                  <a:cubicBezTo>
                    <a:pt x="18" y="116"/>
                    <a:pt x="18" y="125"/>
                    <a:pt x="27" y="134"/>
                  </a:cubicBezTo>
                  <a:lnTo>
                    <a:pt x="45" y="134"/>
                  </a:lnTo>
                  <a:cubicBezTo>
                    <a:pt x="49" y="139"/>
                    <a:pt x="56" y="141"/>
                    <a:pt x="63" y="141"/>
                  </a:cubicBezTo>
                  <a:cubicBezTo>
                    <a:pt x="69" y="141"/>
                    <a:pt x="76" y="139"/>
                    <a:pt x="81" y="134"/>
                  </a:cubicBezTo>
                  <a:cubicBezTo>
                    <a:pt x="98" y="134"/>
                    <a:pt x="116" y="125"/>
                    <a:pt x="134" y="116"/>
                  </a:cubicBezTo>
                  <a:cubicBezTo>
                    <a:pt x="143" y="116"/>
                    <a:pt x="152" y="116"/>
                    <a:pt x="161" y="107"/>
                  </a:cubicBezTo>
                  <a:cubicBezTo>
                    <a:pt x="161" y="107"/>
                    <a:pt x="170" y="98"/>
                    <a:pt x="170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9" y="63"/>
                    <a:pt x="179" y="54"/>
                    <a:pt x="179" y="45"/>
                  </a:cubicBezTo>
                  <a:cubicBezTo>
                    <a:pt x="179" y="36"/>
                    <a:pt x="179" y="36"/>
                    <a:pt x="170" y="27"/>
                  </a:cubicBezTo>
                  <a:cubicBezTo>
                    <a:pt x="170" y="18"/>
                    <a:pt x="161" y="9"/>
                    <a:pt x="152" y="9"/>
                  </a:cubicBezTo>
                  <a:cubicBezTo>
                    <a:pt x="143" y="0"/>
                    <a:pt x="143" y="0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2" name="Google Shape;1272;p32"/>
            <p:cNvSpPr/>
            <p:nvPr/>
          </p:nvSpPr>
          <p:spPr>
            <a:xfrm>
              <a:off x="4711383" y="4721407"/>
              <a:ext cx="13047" cy="22080"/>
            </a:xfrm>
            <a:custGeom>
              <a:avLst/>
              <a:gdLst/>
              <a:ahLst/>
              <a:cxnLst/>
              <a:rect l="l" t="t" r="r" b="b"/>
              <a:pathLst>
                <a:path w="143" h="242" extrusionOk="0">
                  <a:moveTo>
                    <a:pt x="98" y="0"/>
                  </a:moveTo>
                  <a:cubicBezTo>
                    <a:pt x="89" y="0"/>
                    <a:pt x="72" y="0"/>
                    <a:pt x="54" y="9"/>
                  </a:cubicBezTo>
                  <a:cubicBezTo>
                    <a:pt x="45" y="18"/>
                    <a:pt x="27" y="36"/>
                    <a:pt x="27" y="45"/>
                  </a:cubicBezTo>
                  <a:cubicBezTo>
                    <a:pt x="18" y="90"/>
                    <a:pt x="9" y="125"/>
                    <a:pt x="9" y="161"/>
                  </a:cubicBezTo>
                  <a:cubicBezTo>
                    <a:pt x="0" y="170"/>
                    <a:pt x="0" y="179"/>
                    <a:pt x="9" y="188"/>
                  </a:cubicBezTo>
                  <a:cubicBezTo>
                    <a:pt x="9" y="197"/>
                    <a:pt x="9" y="206"/>
                    <a:pt x="9" y="214"/>
                  </a:cubicBezTo>
                  <a:cubicBezTo>
                    <a:pt x="18" y="223"/>
                    <a:pt x="36" y="232"/>
                    <a:pt x="54" y="241"/>
                  </a:cubicBezTo>
                  <a:cubicBezTo>
                    <a:pt x="63" y="241"/>
                    <a:pt x="80" y="241"/>
                    <a:pt x="98" y="232"/>
                  </a:cubicBezTo>
                  <a:cubicBezTo>
                    <a:pt x="107" y="223"/>
                    <a:pt x="125" y="214"/>
                    <a:pt x="125" y="197"/>
                  </a:cubicBezTo>
                  <a:cubicBezTo>
                    <a:pt x="134" y="161"/>
                    <a:pt x="134" y="116"/>
                    <a:pt x="143" y="81"/>
                  </a:cubicBezTo>
                  <a:cubicBezTo>
                    <a:pt x="143" y="72"/>
                    <a:pt x="143" y="63"/>
                    <a:pt x="143" y="54"/>
                  </a:cubicBezTo>
                  <a:cubicBezTo>
                    <a:pt x="143" y="45"/>
                    <a:pt x="143" y="36"/>
                    <a:pt x="134" y="36"/>
                  </a:cubicBezTo>
                  <a:cubicBezTo>
                    <a:pt x="134" y="18"/>
                    <a:pt x="116" y="9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3" name="Google Shape;1273;p32"/>
            <p:cNvSpPr/>
            <p:nvPr/>
          </p:nvSpPr>
          <p:spPr>
            <a:xfrm>
              <a:off x="4471248" y="3553849"/>
              <a:ext cx="30200" cy="32389"/>
            </a:xfrm>
            <a:custGeom>
              <a:avLst/>
              <a:gdLst/>
              <a:ahLst/>
              <a:cxnLst/>
              <a:rect l="l" t="t" r="r" b="b"/>
              <a:pathLst>
                <a:path w="331" h="355" extrusionOk="0">
                  <a:moveTo>
                    <a:pt x="67" y="0"/>
                  </a:moveTo>
                  <a:cubicBezTo>
                    <a:pt x="52" y="0"/>
                    <a:pt x="36" y="5"/>
                    <a:pt x="27" y="14"/>
                  </a:cubicBezTo>
                  <a:cubicBezTo>
                    <a:pt x="0" y="40"/>
                    <a:pt x="0" y="76"/>
                    <a:pt x="27" y="103"/>
                  </a:cubicBezTo>
                  <a:cubicBezTo>
                    <a:pt x="90" y="183"/>
                    <a:pt x="152" y="254"/>
                    <a:pt x="223" y="335"/>
                  </a:cubicBezTo>
                  <a:cubicBezTo>
                    <a:pt x="232" y="348"/>
                    <a:pt x="248" y="355"/>
                    <a:pt x="264" y="355"/>
                  </a:cubicBezTo>
                  <a:cubicBezTo>
                    <a:pt x="279" y="355"/>
                    <a:pt x="295" y="348"/>
                    <a:pt x="304" y="335"/>
                  </a:cubicBezTo>
                  <a:cubicBezTo>
                    <a:pt x="331" y="308"/>
                    <a:pt x="331" y="272"/>
                    <a:pt x="304" y="246"/>
                  </a:cubicBezTo>
                  <a:lnTo>
                    <a:pt x="108" y="14"/>
                  </a:lnTo>
                  <a:cubicBezTo>
                    <a:pt x="99" y="5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4" name="Google Shape;1274;p32"/>
            <p:cNvSpPr/>
            <p:nvPr/>
          </p:nvSpPr>
          <p:spPr>
            <a:xfrm>
              <a:off x="4581097" y="3422376"/>
              <a:ext cx="28649" cy="27006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68" y="0"/>
                  </a:moveTo>
                  <a:cubicBezTo>
                    <a:pt x="49" y="0"/>
                    <a:pt x="30" y="10"/>
                    <a:pt x="19" y="27"/>
                  </a:cubicBezTo>
                  <a:cubicBezTo>
                    <a:pt x="1" y="63"/>
                    <a:pt x="10" y="99"/>
                    <a:pt x="36" y="116"/>
                  </a:cubicBezTo>
                  <a:cubicBezTo>
                    <a:pt x="54" y="125"/>
                    <a:pt x="72" y="134"/>
                    <a:pt x="90" y="152"/>
                  </a:cubicBezTo>
                  <a:lnTo>
                    <a:pt x="81" y="143"/>
                  </a:lnTo>
                  <a:lnTo>
                    <a:pt x="81" y="143"/>
                  </a:lnTo>
                  <a:cubicBezTo>
                    <a:pt x="108" y="170"/>
                    <a:pt x="144" y="197"/>
                    <a:pt x="170" y="232"/>
                  </a:cubicBezTo>
                  <a:cubicBezTo>
                    <a:pt x="170" y="232"/>
                    <a:pt x="162" y="224"/>
                    <a:pt x="161" y="224"/>
                  </a:cubicBezTo>
                  <a:lnTo>
                    <a:pt x="161" y="224"/>
                  </a:lnTo>
                  <a:cubicBezTo>
                    <a:pt x="170" y="232"/>
                    <a:pt x="179" y="250"/>
                    <a:pt x="197" y="268"/>
                  </a:cubicBezTo>
                  <a:cubicBezTo>
                    <a:pt x="203" y="285"/>
                    <a:pt x="223" y="295"/>
                    <a:pt x="245" y="295"/>
                  </a:cubicBezTo>
                  <a:cubicBezTo>
                    <a:pt x="256" y="295"/>
                    <a:pt x="268" y="292"/>
                    <a:pt x="277" y="286"/>
                  </a:cubicBezTo>
                  <a:cubicBezTo>
                    <a:pt x="304" y="268"/>
                    <a:pt x="313" y="232"/>
                    <a:pt x="295" y="206"/>
                  </a:cubicBezTo>
                  <a:cubicBezTo>
                    <a:pt x="251" y="125"/>
                    <a:pt x="179" y="54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5" name="Google Shape;1275;p32"/>
            <p:cNvSpPr/>
            <p:nvPr/>
          </p:nvSpPr>
          <p:spPr>
            <a:xfrm>
              <a:off x="4658466" y="3420734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8"/>
                    <a:pt x="0" y="27"/>
                    <a:pt x="0" y="45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81"/>
                    <a:pt x="9" y="90"/>
                  </a:cubicBezTo>
                  <a:lnTo>
                    <a:pt x="45" y="170"/>
                  </a:lnTo>
                  <a:cubicBezTo>
                    <a:pt x="45" y="179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34"/>
                  </a:cubicBezTo>
                  <a:cubicBezTo>
                    <a:pt x="161" y="126"/>
                    <a:pt x="152" y="117"/>
                    <a:pt x="152" y="108"/>
                  </a:cubicBezTo>
                  <a:cubicBezTo>
                    <a:pt x="134" y="81"/>
                    <a:pt x="125" y="54"/>
                    <a:pt x="107" y="27"/>
                  </a:cubicBezTo>
                  <a:cubicBezTo>
                    <a:pt x="107" y="18"/>
                    <a:pt x="98" y="18"/>
                    <a:pt x="98" y="10"/>
                  </a:cubicBezTo>
                  <a:cubicBezTo>
                    <a:pt x="90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6" name="Google Shape;1276;p32"/>
            <p:cNvSpPr/>
            <p:nvPr/>
          </p:nvSpPr>
          <p:spPr>
            <a:xfrm>
              <a:off x="4624252" y="3436244"/>
              <a:ext cx="13138" cy="13047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63" y="0"/>
                  </a:moveTo>
                  <a:cubicBezTo>
                    <a:pt x="54" y="0"/>
                    <a:pt x="45" y="9"/>
                    <a:pt x="45" y="9"/>
                  </a:cubicBezTo>
                  <a:cubicBezTo>
                    <a:pt x="36" y="9"/>
                    <a:pt x="27" y="18"/>
                    <a:pt x="18" y="18"/>
                  </a:cubicBezTo>
                  <a:cubicBezTo>
                    <a:pt x="18" y="27"/>
                    <a:pt x="18" y="27"/>
                    <a:pt x="10" y="36"/>
                  </a:cubicBezTo>
                  <a:cubicBezTo>
                    <a:pt x="10" y="45"/>
                    <a:pt x="1" y="54"/>
                    <a:pt x="1" y="63"/>
                  </a:cubicBezTo>
                  <a:cubicBezTo>
                    <a:pt x="1" y="72"/>
                    <a:pt x="1" y="80"/>
                    <a:pt x="10" y="80"/>
                  </a:cubicBezTo>
                  <a:cubicBezTo>
                    <a:pt x="10" y="89"/>
                    <a:pt x="10" y="98"/>
                    <a:pt x="18" y="107"/>
                  </a:cubicBezTo>
                  <a:lnTo>
                    <a:pt x="36" y="125"/>
                  </a:lnTo>
                  <a:cubicBezTo>
                    <a:pt x="45" y="134"/>
                    <a:pt x="54" y="134"/>
                    <a:pt x="63" y="143"/>
                  </a:cubicBezTo>
                  <a:lnTo>
                    <a:pt x="108" y="143"/>
                  </a:lnTo>
                  <a:cubicBezTo>
                    <a:pt x="117" y="134"/>
                    <a:pt x="126" y="134"/>
                    <a:pt x="126" y="125"/>
                  </a:cubicBezTo>
                  <a:cubicBezTo>
                    <a:pt x="134" y="125"/>
                    <a:pt x="134" y="116"/>
                    <a:pt x="134" y="116"/>
                  </a:cubicBezTo>
                  <a:cubicBezTo>
                    <a:pt x="143" y="107"/>
                    <a:pt x="143" y="98"/>
                    <a:pt x="143" y="80"/>
                  </a:cubicBezTo>
                  <a:cubicBezTo>
                    <a:pt x="143" y="80"/>
                    <a:pt x="143" y="72"/>
                    <a:pt x="143" y="72"/>
                  </a:cubicBezTo>
                  <a:cubicBezTo>
                    <a:pt x="143" y="54"/>
                    <a:pt x="134" y="45"/>
                    <a:pt x="126" y="45"/>
                  </a:cubicBezTo>
                  <a:cubicBezTo>
                    <a:pt x="117" y="36"/>
                    <a:pt x="117" y="27"/>
                    <a:pt x="108" y="18"/>
                  </a:cubicBezTo>
                  <a:cubicBezTo>
                    <a:pt x="99" y="18"/>
                    <a:pt x="99" y="9"/>
                    <a:pt x="90" y="9"/>
                  </a:cubicBezTo>
                  <a:cubicBezTo>
                    <a:pt x="81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7" name="Google Shape;1277;p32"/>
            <p:cNvSpPr/>
            <p:nvPr/>
          </p:nvSpPr>
          <p:spPr>
            <a:xfrm>
              <a:off x="4662480" y="3369459"/>
              <a:ext cx="23722" cy="28649"/>
            </a:xfrm>
            <a:custGeom>
              <a:avLst/>
              <a:gdLst/>
              <a:ahLst/>
              <a:cxnLst/>
              <a:rect l="l" t="t" r="r" b="b"/>
              <a:pathLst>
                <a:path w="260" h="314" extrusionOk="0">
                  <a:moveTo>
                    <a:pt x="76" y="0"/>
                  </a:moveTo>
                  <a:cubicBezTo>
                    <a:pt x="66" y="0"/>
                    <a:pt x="55" y="3"/>
                    <a:pt x="46" y="10"/>
                  </a:cubicBezTo>
                  <a:cubicBezTo>
                    <a:pt x="19" y="27"/>
                    <a:pt x="1" y="63"/>
                    <a:pt x="19" y="90"/>
                  </a:cubicBezTo>
                  <a:lnTo>
                    <a:pt x="135" y="286"/>
                  </a:lnTo>
                  <a:cubicBezTo>
                    <a:pt x="146" y="303"/>
                    <a:pt x="165" y="313"/>
                    <a:pt x="187" y="313"/>
                  </a:cubicBezTo>
                  <a:cubicBezTo>
                    <a:pt x="199" y="313"/>
                    <a:pt x="211" y="310"/>
                    <a:pt x="224" y="304"/>
                  </a:cubicBezTo>
                  <a:cubicBezTo>
                    <a:pt x="251" y="286"/>
                    <a:pt x="260" y="250"/>
                    <a:pt x="242" y="224"/>
                  </a:cubicBezTo>
                  <a:cubicBezTo>
                    <a:pt x="206" y="161"/>
                    <a:pt x="161" y="90"/>
                    <a:pt x="126" y="27"/>
                  </a:cubicBezTo>
                  <a:cubicBezTo>
                    <a:pt x="114" y="10"/>
                    <a:pt x="9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8" name="Google Shape;1278;p32"/>
            <p:cNvSpPr/>
            <p:nvPr/>
          </p:nvSpPr>
          <p:spPr>
            <a:xfrm>
              <a:off x="4714577" y="3347927"/>
              <a:ext cx="17244" cy="21988"/>
            </a:xfrm>
            <a:custGeom>
              <a:avLst/>
              <a:gdLst/>
              <a:ahLst/>
              <a:cxnLst/>
              <a:rect l="l" t="t" r="r" b="b"/>
              <a:pathLst>
                <a:path w="189" h="241" extrusionOk="0">
                  <a:moveTo>
                    <a:pt x="66" y="1"/>
                  </a:moveTo>
                  <a:cubicBezTo>
                    <a:pt x="54" y="1"/>
                    <a:pt x="43" y="7"/>
                    <a:pt x="37" y="14"/>
                  </a:cubicBezTo>
                  <a:cubicBezTo>
                    <a:pt x="19" y="23"/>
                    <a:pt x="10" y="31"/>
                    <a:pt x="1" y="49"/>
                  </a:cubicBezTo>
                  <a:cubicBezTo>
                    <a:pt x="1" y="67"/>
                    <a:pt x="1" y="76"/>
                    <a:pt x="10" y="94"/>
                  </a:cubicBezTo>
                  <a:cubicBezTo>
                    <a:pt x="28" y="130"/>
                    <a:pt x="54" y="174"/>
                    <a:pt x="72" y="210"/>
                  </a:cubicBezTo>
                  <a:cubicBezTo>
                    <a:pt x="72" y="228"/>
                    <a:pt x="90" y="237"/>
                    <a:pt x="108" y="237"/>
                  </a:cubicBezTo>
                  <a:cubicBezTo>
                    <a:pt x="111" y="239"/>
                    <a:pt x="115" y="240"/>
                    <a:pt x="119" y="240"/>
                  </a:cubicBezTo>
                  <a:cubicBezTo>
                    <a:pt x="131" y="240"/>
                    <a:pt x="146" y="234"/>
                    <a:pt x="153" y="228"/>
                  </a:cubicBezTo>
                  <a:cubicBezTo>
                    <a:pt x="170" y="228"/>
                    <a:pt x="179" y="210"/>
                    <a:pt x="179" y="192"/>
                  </a:cubicBezTo>
                  <a:cubicBezTo>
                    <a:pt x="188" y="183"/>
                    <a:pt x="179" y="165"/>
                    <a:pt x="179" y="147"/>
                  </a:cubicBezTo>
                  <a:cubicBezTo>
                    <a:pt x="153" y="112"/>
                    <a:pt x="135" y="67"/>
                    <a:pt x="117" y="31"/>
                  </a:cubicBezTo>
                  <a:cubicBezTo>
                    <a:pt x="108" y="23"/>
                    <a:pt x="90" y="5"/>
                    <a:pt x="81" y="5"/>
                  </a:cubicBezTo>
                  <a:cubicBezTo>
                    <a:pt x="76" y="2"/>
                    <a:pt x="71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9" name="Google Shape;1279;p32"/>
            <p:cNvSpPr/>
            <p:nvPr/>
          </p:nvSpPr>
          <p:spPr>
            <a:xfrm>
              <a:off x="4716219" y="3388983"/>
              <a:ext cx="13138" cy="16423"/>
            </a:xfrm>
            <a:custGeom>
              <a:avLst/>
              <a:gdLst/>
              <a:ahLst/>
              <a:cxnLst/>
              <a:rect l="l" t="t" r="r" b="b"/>
              <a:pathLst>
                <a:path w="144" h="180" extrusionOk="0">
                  <a:moveTo>
                    <a:pt x="45" y="1"/>
                  </a:moveTo>
                  <a:cubicBezTo>
                    <a:pt x="45" y="1"/>
                    <a:pt x="36" y="1"/>
                    <a:pt x="36" y="10"/>
                  </a:cubicBezTo>
                  <a:cubicBezTo>
                    <a:pt x="27" y="10"/>
                    <a:pt x="19" y="19"/>
                    <a:pt x="10" y="27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63"/>
                    <a:pt x="10" y="72"/>
                  </a:cubicBezTo>
                  <a:cubicBezTo>
                    <a:pt x="10" y="99"/>
                    <a:pt x="19" y="117"/>
                    <a:pt x="27" y="135"/>
                  </a:cubicBezTo>
                  <a:cubicBezTo>
                    <a:pt x="27" y="143"/>
                    <a:pt x="27" y="152"/>
                    <a:pt x="36" y="152"/>
                  </a:cubicBezTo>
                  <a:cubicBezTo>
                    <a:pt x="45" y="161"/>
                    <a:pt x="45" y="170"/>
                    <a:pt x="54" y="170"/>
                  </a:cubicBezTo>
                  <a:cubicBezTo>
                    <a:pt x="63" y="179"/>
                    <a:pt x="72" y="179"/>
                    <a:pt x="81" y="179"/>
                  </a:cubicBezTo>
                  <a:lnTo>
                    <a:pt x="99" y="179"/>
                  </a:lnTo>
                  <a:lnTo>
                    <a:pt x="117" y="170"/>
                  </a:lnTo>
                  <a:cubicBezTo>
                    <a:pt x="126" y="161"/>
                    <a:pt x="135" y="161"/>
                    <a:pt x="135" y="152"/>
                  </a:cubicBezTo>
                  <a:cubicBezTo>
                    <a:pt x="143" y="143"/>
                    <a:pt x="143" y="135"/>
                    <a:pt x="143" y="135"/>
                  </a:cubicBezTo>
                  <a:cubicBezTo>
                    <a:pt x="143" y="126"/>
                    <a:pt x="143" y="108"/>
                    <a:pt x="143" y="99"/>
                  </a:cubicBezTo>
                  <a:cubicBezTo>
                    <a:pt x="135" y="81"/>
                    <a:pt x="135" y="63"/>
                    <a:pt x="126" y="45"/>
                  </a:cubicBezTo>
                  <a:cubicBezTo>
                    <a:pt x="126" y="36"/>
                    <a:pt x="117" y="27"/>
                    <a:pt x="117" y="19"/>
                  </a:cubicBezTo>
                  <a:cubicBezTo>
                    <a:pt x="108" y="19"/>
                    <a:pt x="108" y="10"/>
                    <a:pt x="99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0" name="Google Shape;1280;p32"/>
            <p:cNvSpPr/>
            <p:nvPr/>
          </p:nvSpPr>
          <p:spPr>
            <a:xfrm>
              <a:off x="4774884" y="3314078"/>
              <a:ext cx="13868" cy="29470"/>
            </a:xfrm>
            <a:custGeom>
              <a:avLst/>
              <a:gdLst/>
              <a:ahLst/>
              <a:cxnLst/>
              <a:rect l="l" t="t" r="r" b="b"/>
              <a:pathLst>
                <a:path w="152" h="323" extrusionOk="0">
                  <a:moveTo>
                    <a:pt x="62" y="1"/>
                  </a:moveTo>
                  <a:cubicBezTo>
                    <a:pt x="36" y="1"/>
                    <a:pt x="0" y="28"/>
                    <a:pt x="9" y="63"/>
                  </a:cubicBezTo>
                  <a:cubicBezTo>
                    <a:pt x="9" y="126"/>
                    <a:pt x="18" y="197"/>
                    <a:pt x="27" y="260"/>
                  </a:cubicBezTo>
                  <a:cubicBezTo>
                    <a:pt x="27" y="278"/>
                    <a:pt x="27" y="286"/>
                    <a:pt x="45" y="304"/>
                  </a:cubicBezTo>
                  <a:cubicBezTo>
                    <a:pt x="54" y="313"/>
                    <a:pt x="71" y="322"/>
                    <a:pt x="89" y="322"/>
                  </a:cubicBezTo>
                  <a:cubicBezTo>
                    <a:pt x="116" y="322"/>
                    <a:pt x="152" y="295"/>
                    <a:pt x="152" y="260"/>
                  </a:cubicBezTo>
                  <a:cubicBezTo>
                    <a:pt x="143" y="197"/>
                    <a:pt x="134" y="126"/>
                    <a:pt x="125" y="63"/>
                  </a:cubicBezTo>
                  <a:cubicBezTo>
                    <a:pt x="125" y="46"/>
                    <a:pt x="125" y="37"/>
                    <a:pt x="107" y="19"/>
                  </a:cubicBezTo>
                  <a:cubicBezTo>
                    <a:pt x="98" y="10"/>
                    <a:pt x="80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1" name="Google Shape;1281;p32"/>
            <p:cNvSpPr/>
            <p:nvPr/>
          </p:nvSpPr>
          <p:spPr>
            <a:xfrm>
              <a:off x="4798423" y="3372743"/>
              <a:ext cx="10675" cy="22080"/>
            </a:xfrm>
            <a:custGeom>
              <a:avLst/>
              <a:gdLst/>
              <a:ahLst/>
              <a:cxnLst/>
              <a:rect l="l" t="t" r="r" b="b"/>
              <a:pathLst>
                <a:path w="117" h="242" extrusionOk="0">
                  <a:moveTo>
                    <a:pt x="63" y="0"/>
                  </a:moveTo>
                  <a:cubicBezTo>
                    <a:pt x="45" y="0"/>
                    <a:pt x="27" y="9"/>
                    <a:pt x="19" y="18"/>
                  </a:cubicBezTo>
                  <a:cubicBezTo>
                    <a:pt x="1" y="27"/>
                    <a:pt x="1" y="45"/>
                    <a:pt x="1" y="63"/>
                  </a:cubicBezTo>
                  <a:lnTo>
                    <a:pt x="1" y="179"/>
                  </a:lnTo>
                  <a:cubicBezTo>
                    <a:pt x="1" y="197"/>
                    <a:pt x="1" y="214"/>
                    <a:pt x="19" y="223"/>
                  </a:cubicBezTo>
                  <a:cubicBezTo>
                    <a:pt x="27" y="232"/>
                    <a:pt x="45" y="241"/>
                    <a:pt x="63" y="241"/>
                  </a:cubicBezTo>
                  <a:cubicBezTo>
                    <a:pt x="72" y="241"/>
                    <a:pt x="90" y="232"/>
                    <a:pt x="99" y="223"/>
                  </a:cubicBezTo>
                  <a:cubicBezTo>
                    <a:pt x="117" y="205"/>
                    <a:pt x="117" y="197"/>
                    <a:pt x="117" y="179"/>
                  </a:cubicBezTo>
                  <a:lnTo>
                    <a:pt x="117" y="63"/>
                  </a:lnTo>
                  <a:cubicBezTo>
                    <a:pt x="117" y="45"/>
                    <a:pt x="117" y="27"/>
                    <a:pt x="99" y="18"/>
                  </a:cubicBezTo>
                  <a:cubicBezTo>
                    <a:pt x="90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2" name="Google Shape;1282;p32"/>
            <p:cNvSpPr/>
            <p:nvPr/>
          </p:nvSpPr>
          <p:spPr>
            <a:xfrm>
              <a:off x="4756910" y="3369094"/>
              <a:ext cx="13138" cy="20346"/>
            </a:xfrm>
            <a:custGeom>
              <a:avLst/>
              <a:gdLst/>
              <a:ahLst/>
              <a:cxnLst/>
              <a:rect l="l" t="t" r="r" b="b"/>
              <a:pathLst>
                <a:path w="144" h="223" extrusionOk="0">
                  <a:moveTo>
                    <a:pt x="61" y="1"/>
                  </a:moveTo>
                  <a:cubicBezTo>
                    <a:pt x="56" y="1"/>
                    <a:pt x="51" y="2"/>
                    <a:pt x="45" y="5"/>
                  </a:cubicBezTo>
                  <a:cubicBezTo>
                    <a:pt x="36" y="14"/>
                    <a:pt x="19" y="22"/>
                    <a:pt x="10" y="31"/>
                  </a:cubicBezTo>
                  <a:cubicBezTo>
                    <a:pt x="10" y="40"/>
                    <a:pt x="10" y="40"/>
                    <a:pt x="10" y="49"/>
                  </a:cubicBezTo>
                  <a:cubicBezTo>
                    <a:pt x="1" y="58"/>
                    <a:pt x="1" y="67"/>
                    <a:pt x="10" y="76"/>
                  </a:cubicBezTo>
                  <a:lnTo>
                    <a:pt x="28" y="174"/>
                  </a:lnTo>
                  <a:cubicBezTo>
                    <a:pt x="28" y="192"/>
                    <a:pt x="36" y="210"/>
                    <a:pt x="54" y="210"/>
                  </a:cubicBezTo>
                  <a:cubicBezTo>
                    <a:pt x="61" y="216"/>
                    <a:pt x="71" y="222"/>
                    <a:pt x="83" y="222"/>
                  </a:cubicBezTo>
                  <a:cubicBezTo>
                    <a:pt x="88" y="222"/>
                    <a:pt x="94" y="221"/>
                    <a:pt x="99" y="219"/>
                  </a:cubicBezTo>
                  <a:cubicBezTo>
                    <a:pt x="117" y="219"/>
                    <a:pt x="126" y="210"/>
                    <a:pt x="135" y="192"/>
                  </a:cubicBezTo>
                  <a:cubicBezTo>
                    <a:pt x="135" y="183"/>
                    <a:pt x="143" y="183"/>
                    <a:pt x="143" y="174"/>
                  </a:cubicBezTo>
                  <a:cubicBezTo>
                    <a:pt x="143" y="165"/>
                    <a:pt x="143" y="156"/>
                    <a:pt x="143" y="147"/>
                  </a:cubicBezTo>
                  <a:cubicBezTo>
                    <a:pt x="135" y="112"/>
                    <a:pt x="126" y="76"/>
                    <a:pt x="126" y="49"/>
                  </a:cubicBezTo>
                  <a:cubicBezTo>
                    <a:pt x="117" y="31"/>
                    <a:pt x="108" y="22"/>
                    <a:pt x="99" y="14"/>
                  </a:cubicBezTo>
                  <a:cubicBezTo>
                    <a:pt x="86" y="7"/>
                    <a:pt x="74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3" name="Google Shape;1283;p32"/>
            <p:cNvSpPr/>
            <p:nvPr/>
          </p:nvSpPr>
          <p:spPr>
            <a:xfrm>
              <a:off x="4826159" y="3307235"/>
              <a:ext cx="13868" cy="27554"/>
            </a:xfrm>
            <a:custGeom>
              <a:avLst/>
              <a:gdLst/>
              <a:ahLst/>
              <a:cxnLst/>
              <a:rect l="l" t="t" r="r" b="b"/>
              <a:pathLst>
                <a:path w="152" h="302" extrusionOk="0">
                  <a:moveTo>
                    <a:pt x="83" y="1"/>
                  </a:moveTo>
                  <a:cubicBezTo>
                    <a:pt x="78" y="1"/>
                    <a:pt x="74" y="2"/>
                    <a:pt x="71" y="5"/>
                  </a:cubicBezTo>
                  <a:cubicBezTo>
                    <a:pt x="54" y="5"/>
                    <a:pt x="36" y="14"/>
                    <a:pt x="36" y="31"/>
                  </a:cubicBezTo>
                  <a:cubicBezTo>
                    <a:pt x="27" y="49"/>
                    <a:pt x="18" y="58"/>
                    <a:pt x="27" y="76"/>
                  </a:cubicBezTo>
                  <a:cubicBezTo>
                    <a:pt x="27" y="108"/>
                    <a:pt x="27" y="132"/>
                    <a:pt x="27" y="156"/>
                  </a:cubicBezTo>
                  <a:cubicBezTo>
                    <a:pt x="27" y="174"/>
                    <a:pt x="18" y="201"/>
                    <a:pt x="9" y="219"/>
                  </a:cubicBezTo>
                  <a:cubicBezTo>
                    <a:pt x="0" y="254"/>
                    <a:pt x="27" y="290"/>
                    <a:pt x="54" y="299"/>
                  </a:cubicBezTo>
                  <a:cubicBezTo>
                    <a:pt x="60" y="301"/>
                    <a:pt x="66" y="301"/>
                    <a:pt x="71" y="301"/>
                  </a:cubicBezTo>
                  <a:cubicBezTo>
                    <a:pt x="98" y="301"/>
                    <a:pt x="119" y="284"/>
                    <a:pt x="134" y="254"/>
                  </a:cubicBezTo>
                  <a:cubicBezTo>
                    <a:pt x="152" y="183"/>
                    <a:pt x="152" y="112"/>
                    <a:pt x="143" y="49"/>
                  </a:cubicBezTo>
                  <a:cubicBezTo>
                    <a:pt x="143" y="31"/>
                    <a:pt x="125" y="14"/>
                    <a:pt x="116" y="5"/>
                  </a:cubicBezTo>
                  <a:cubicBezTo>
                    <a:pt x="104" y="5"/>
                    <a:pt x="92" y="1"/>
                    <a:pt x="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4" name="Google Shape;1284;p32"/>
            <p:cNvSpPr/>
            <p:nvPr/>
          </p:nvSpPr>
          <p:spPr>
            <a:xfrm>
              <a:off x="4869223" y="3314078"/>
              <a:ext cx="14781" cy="20528"/>
            </a:xfrm>
            <a:custGeom>
              <a:avLst/>
              <a:gdLst/>
              <a:ahLst/>
              <a:cxnLst/>
              <a:rect l="l" t="t" r="r" b="b"/>
              <a:pathLst>
                <a:path w="162" h="225" extrusionOk="0">
                  <a:moveTo>
                    <a:pt x="45" y="1"/>
                  </a:moveTo>
                  <a:cubicBezTo>
                    <a:pt x="28" y="10"/>
                    <a:pt x="19" y="19"/>
                    <a:pt x="10" y="37"/>
                  </a:cubicBezTo>
                  <a:cubicBezTo>
                    <a:pt x="10" y="37"/>
                    <a:pt x="1" y="46"/>
                    <a:pt x="1" y="46"/>
                  </a:cubicBezTo>
                  <a:cubicBezTo>
                    <a:pt x="1" y="55"/>
                    <a:pt x="1" y="72"/>
                    <a:pt x="1" y="81"/>
                  </a:cubicBezTo>
                  <a:cubicBezTo>
                    <a:pt x="19" y="117"/>
                    <a:pt x="28" y="144"/>
                    <a:pt x="37" y="179"/>
                  </a:cubicBezTo>
                  <a:cubicBezTo>
                    <a:pt x="45" y="188"/>
                    <a:pt x="45" y="188"/>
                    <a:pt x="54" y="197"/>
                  </a:cubicBezTo>
                  <a:cubicBezTo>
                    <a:pt x="54" y="206"/>
                    <a:pt x="63" y="206"/>
                    <a:pt x="72" y="215"/>
                  </a:cubicBezTo>
                  <a:cubicBezTo>
                    <a:pt x="81" y="224"/>
                    <a:pt x="99" y="224"/>
                    <a:pt x="117" y="224"/>
                  </a:cubicBezTo>
                  <a:cubicBezTo>
                    <a:pt x="135" y="215"/>
                    <a:pt x="144" y="206"/>
                    <a:pt x="153" y="188"/>
                  </a:cubicBezTo>
                  <a:cubicBezTo>
                    <a:pt x="153" y="188"/>
                    <a:pt x="153" y="179"/>
                    <a:pt x="161" y="179"/>
                  </a:cubicBezTo>
                  <a:cubicBezTo>
                    <a:pt x="161" y="170"/>
                    <a:pt x="161" y="153"/>
                    <a:pt x="161" y="144"/>
                  </a:cubicBezTo>
                  <a:cubicBezTo>
                    <a:pt x="144" y="108"/>
                    <a:pt x="135" y="81"/>
                    <a:pt x="117" y="46"/>
                  </a:cubicBezTo>
                  <a:cubicBezTo>
                    <a:pt x="117" y="37"/>
                    <a:pt x="117" y="37"/>
                    <a:pt x="108" y="28"/>
                  </a:cubicBezTo>
                  <a:cubicBezTo>
                    <a:pt x="108" y="19"/>
                    <a:pt x="99" y="19"/>
                    <a:pt x="90" y="10"/>
                  </a:cubicBezTo>
                  <a:cubicBezTo>
                    <a:pt x="81" y="1"/>
                    <a:pt x="63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5" name="Google Shape;1285;p32"/>
            <p:cNvSpPr/>
            <p:nvPr/>
          </p:nvSpPr>
          <p:spPr>
            <a:xfrm>
              <a:off x="4848056" y="3356686"/>
              <a:ext cx="13138" cy="15145"/>
            </a:xfrm>
            <a:custGeom>
              <a:avLst/>
              <a:gdLst/>
              <a:ahLst/>
              <a:cxnLst/>
              <a:rect l="l" t="t" r="r" b="b"/>
              <a:pathLst>
                <a:path w="144" h="166" extrusionOk="0">
                  <a:moveTo>
                    <a:pt x="63" y="0"/>
                  </a:moveTo>
                  <a:cubicBezTo>
                    <a:pt x="61" y="0"/>
                    <a:pt x="59" y="2"/>
                    <a:pt x="54" y="7"/>
                  </a:cubicBezTo>
                  <a:lnTo>
                    <a:pt x="28" y="7"/>
                  </a:lnTo>
                  <a:lnTo>
                    <a:pt x="19" y="16"/>
                  </a:lnTo>
                  <a:cubicBezTo>
                    <a:pt x="10" y="25"/>
                    <a:pt x="1" y="34"/>
                    <a:pt x="1" y="51"/>
                  </a:cubicBezTo>
                  <a:cubicBezTo>
                    <a:pt x="1" y="51"/>
                    <a:pt x="1" y="60"/>
                    <a:pt x="1" y="60"/>
                  </a:cubicBezTo>
                  <a:cubicBezTo>
                    <a:pt x="1" y="78"/>
                    <a:pt x="1" y="87"/>
                    <a:pt x="10" y="96"/>
                  </a:cubicBezTo>
                  <a:cubicBezTo>
                    <a:pt x="10" y="105"/>
                    <a:pt x="19" y="123"/>
                    <a:pt x="28" y="132"/>
                  </a:cubicBezTo>
                  <a:cubicBezTo>
                    <a:pt x="28" y="141"/>
                    <a:pt x="37" y="150"/>
                    <a:pt x="46" y="150"/>
                  </a:cubicBezTo>
                  <a:cubicBezTo>
                    <a:pt x="46" y="158"/>
                    <a:pt x="54" y="158"/>
                    <a:pt x="63" y="158"/>
                  </a:cubicBezTo>
                  <a:cubicBezTo>
                    <a:pt x="68" y="163"/>
                    <a:pt x="72" y="165"/>
                    <a:pt x="77" y="165"/>
                  </a:cubicBezTo>
                  <a:cubicBezTo>
                    <a:pt x="81" y="165"/>
                    <a:pt x="86" y="163"/>
                    <a:pt x="90" y="158"/>
                  </a:cubicBezTo>
                  <a:lnTo>
                    <a:pt x="108" y="158"/>
                  </a:lnTo>
                  <a:lnTo>
                    <a:pt x="126" y="150"/>
                  </a:lnTo>
                  <a:cubicBezTo>
                    <a:pt x="126" y="141"/>
                    <a:pt x="135" y="132"/>
                    <a:pt x="135" y="123"/>
                  </a:cubicBezTo>
                  <a:cubicBezTo>
                    <a:pt x="135" y="114"/>
                    <a:pt x="144" y="105"/>
                    <a:pt x="144" y="105"/>
                  </a:cubicBezTo>
                  <a:cubicBezTo>
                    <a:pt x="144" y="87"/>
                    <a:pt x="135" y="78"/>
                    <a:pt x="135" y="69"/>
                  </a:cubicBezTo>
                  <a:cubicBezTo>
                    <a:pt x="126" y="60"/>
                    <a:pt x="117" y="42"/>
                    <a:pt x="108" y="34"/>
                  </a:cubicBezTo>
                  <a:cubicBezTo>
                    <a:pt x="108" y="25"/>
                    <a:pt x="99" y="16"/>
                    <a:pt x="99" y="16"/>
                  </a:cubicBezTo>
                  <a:cubicBezTo>
                    <a:pt x="90" y="7"/>
                    <a:pt x="81" y="7"/>
                    <a:pt x="72" y="7"/>
                  </a:cubicBezTo>
                  <a:cubicBezTo>
                    <a:pt x="68" y="2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6" name="Google Shape;1286;p32"/>
            <p:cNvSpPr/>
            <p:nvPr/>
          </p:nvSpPr>
          <p:spPr>
            <a:xfrm>
              <a:off x="4900974" y="3340993"/>
              <a:ext cx="13959" cy="25273"/>
            </a:xfrm>
            <a:custGeom>
              <a:avLst/>
              <a:gdLst/>
              <a:ahLst/>
              <a:cxnLst/>
              <a:rect l="l" t="t" r="r" b="b"/>
              <a:pathLst>
                <a:path w="153" h="277" extrusionOk="0">
                  <a:moveTo>
                    <a:pt x="90" y="0"/>
                  </a:moveTo>
                  <a:cubicBezTo>
                    <a:pt x="72" y="0"/>
                    <a:pt x="54" y="9"/>
                    <a:pt x="45" y="18"/>
                  </a:cubicBezTo>
                  <a:cubicBezTo>
                    <a:pt x="36" y="18"/>
                    <a:pt x="36" y="27"/>
                    <a:pt x="36" y="27"/>
                  </a:cubicBezTo>
                  <a:cubicBezTo>
                    <a:pt x="28" y="36"/>
                    <a:pt x="28" y="54"/>
                    <a:pt x="28" y="63"/>
                  </a:cubicBezTo>
                  <a:cubicBezTo>
                    <a:pt x="19" y="116"/>
                    <a:pt x="10" y="161"/>
                    <a:pt x="1" y="214"/>
                  </a:cubicBezTo>
                  <a:cubicBezTo>
                    <a:pt x="1" y="232"/>
                    <a:pt x="10" y="250"/>
                    <a:pt x="19" y="259"/>
                  </a:cubicBezTo>
                  <a:cubicBezTo>
                    <a:pt x="36" y="268"/>
                    <a:pt x="54" y="277"/>
                    <a:pt x="63" y="277"/>
                  </a:cubicBezTo>
                  <a:cubicBezTo>
                    <a:pt x="81" y="277"/>
                    <a:pt x="99" y="268"/>
                    <a:pt x="108" y="259"/>
                  </a:cubicBezTo>
                  <a:cubicBezTo>
                    <a:pt x="117" y="259"/>
                    <a:pt x="117" y="250"/>
                    <a:pt x="117" y="250"/>
                  </a:cubicBezTo>
                  <a:cubicBezTo>
                    <a:pt x="126" y="241"/>
                    <a:pt x="126" y="223"/>
                    <a:pt x="126" y="214"/>
                  </a:cubicBezTo>
                  <a:cubicBezTo>
                    <a:pt x="135" y="161"/>
                    <a:pt x="144" y="116"/>
                    <a:pt x="144" y="63"/>
                  </a:cubicBezTo>
                  <a:cubicBezTo>
                    <a:pt x="152" y="45"/>
                    <a:pt x="135" y="27"/>
                    <a:pt x="126" y="18"/>
                  </a:cubicBezTo>
                  <a:cubicBezTo>
                    <a:pt x="117" y="9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7" name="Google Shape;1287;p32"/>
            <p:cNvSpPr/>
            <p:nvPr/>
          </p:nvSpPr>
          <p:spPr>
            <a:xfrm>
              <a:off x="4925425" y="3372743"/>
              <a:ext cx="11496" cy="22080"/>
            </a:xfrm>
            <a:custGeom>
              <a:avLst/>
              <a:gdLst/>
              <a:ahLst/>
              <a:cxnLst/>
              <a:rect l="l" t="t" r="r" b="b"/>
              <a:pathLst>
                <a:path w="126" h="242" extrusionOk="0">
                  <a:moveTo>
                    <a:pt x="63" y="0"/>
                  </a:moveTo>
                  <a:cubicBezTo>
                    <a:pt x="54" y="0"/>
                    <a:pt x="36" y="9"/>
                    <a:pt x="27" y="18"/>
                  </a:cubicBezTo>
                  <a:cubicBezTo>
                    <a:pt x="9" y="27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7"/>
                    <a:pt x="9" y="214"/>
                    <a:pt x="27" y="223"/>
                  </a:cubicBezTo>
                  <a:cubicBezTo>
                    <a:pt x="36" y="232"/>
                    <a:pt x="54" y="241"/>
                    <a:pt x="63" y="241"/>
                  </a:cubicBezTo>
                  <a:cubicBezTo>
                    <a:pt x="81" y="241"/>
                    <a:pt x="99" y="232"/>
                    <a:pt x="107" y="223"/>
                  </a:cubicBezTo>
                  <a:cubicBezTo>
                    <a:pt x="116" y="205"/>
                    <a:pt x="125" y="197"/>
                    <a:pt x="125" y="179"/>
                  </a:cubicBezTo>
                  <a:lnTo>
                    <a:pt x="125" y="63"/>
                  </a:lnTo>
                  <a:cubicBezTo>
                    <a:pt x="125" y="45"/>
                    <a:pt x="116" y="27"/>
                    <a:pt x="107" y="18"/>
                  </a:cubicBezTo>
                  <a:cubicBezTo>
                    <a:pt x="99" y="9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8" name="Google Shape;1288;p32"/>
            <p:cNvSpPr/>
            <p:nvPr/>
          </p:nvSpPr>
          <p:spPr>
            <a:xfrm>
              <a:off x="4947413" y="3318092"/>
              <a:ext cx="10675" cy="30291"/>
            </a:xfrm>
            <a:custGeom>
              <a:avLst/>
              <a:gdLst/>
              <a:ahLst/>
              <a:cxnLst/>
              <a:rect l="l" t="t" r="r" b="b"/>
              <a:pathLst>
                <a:path w="117" h="332" extrusionOk="0">
                  <a:moveTo>
                    <a:pt x="65" y="0"/>
                  </a:moveTo>
                  <a:cubicBezTo>
                    <a:pt x="61" y="0"/>
                    <a:pt x="58" y="1"/>
                    <a:pt x="54" y="2"/>
                  </a:cubicBezTo>
                  <a:cubicBezTo>
                    <a:pt x="27" y="2"/>
                    <a:pt x="0" y="28"/>
                    <a:pt x="0" y="55"/>
                  </a:cubicBezTo>
                  <a:lnTo>
                    <a:pt x="0" y="269"/>
                  </a:lnTo>
                  <a:cubicBezTo>
                    <a:pt x="0" y="305"/>
                    <a:pt x="27" y="332"/>
                    <a:pt x="54" y="332"/>
                  </a:cubicBezTo>
                  <a:cubicBezTo>
                    <a:pt x="89" y="332"/>
                    <a:pt x="116" y="305"/>
                    <a:pt x="116" y="269"/>
                  </a:cubicBezTo>
                  <a:lnTo>
                    <a:pt x="116" y="55"/>
                  </a:lnTo>
                  <a:cubicBezTo>
                    <a:pt x="116" y="31"/>
                    <a:pt x="95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4989747" y="3326577"/>
              <a:ext cx="13047" cy="24087"/>
            </a:xfrm>
            <a:custGeom>
              <a:avLst/>
              <a:gdLst/>
              <a:ahLst/>
              <a:cxnLst/>
              <a:rect l="l" t="t" r="r" b="b"/>
              <a:pathLst>
                <a:path w="143" h="264" extrusionOk="0">
                  <a:moveTo>
                    <a:pt x="73" y="0"/>
                  </a:moveTo>
                  <a:cubicBezTo>
                    <a:pt x="65" y="0"/>
                    <a:pt x="58" y="2"/>
                    <a:pt x="54" y="7"/>
                  </a:cubicBezTo>
                  <a:cubicBezTo>
                    <a:pt x="45" y="16"/>
                    <a:pt x="27" y="33"/>
                    <a:pt x="27" y="51"/>
                  </a:cubicBezTo>
                  <a:cubicBezTo>
                    <a:pt x="18" y="96"/>
                    <a:pt x="9" y="141"/>
                    <a:pt x="9" y="185"/>
                  </a:cubicBezTo>
                  <a:cubicBezTo>
                    <a:pt x="0" y="194"/>
                    <a:pt x="0" y="203"/>
                    <a:pt x="9" y="212"/>
                  </a:cubicBezTo>
                  <a:cubicBezTo>
                    <a:pt x="9" y="212"/>
                    <a:pt x="9" y="221"/>
                    <a:pt x="9" y="230"/>
                  </a:cubicBezTo>
                  <a:cubicBezTo>
                    <a:pt x="18" y="248"/>
                    <a:pt x="36" y="257"/>
                    <a:pt x="45" y="257"/>
                  </a:cubicBezTo>
                  <a:cubicBezTo>
                    <a:pt x="54" y="261"/>
                    <a:pt x="63" y="263"/>
                    <a:pt x="72" y="263"/>
                  </a:cubicBezTo>
                  <a:cubicBezTo>
                    <a:pt x="80" y="263"/>
                    <a:pt x="89" y="261"/>
                    <a:pt x="98" y="257"/>
                  </a:cubicBezTo>
                  <a:cubicBezTo>
                    <a:pt x="107" y="248"/>
                    <a:pt x="125" y="230"/>
                    <a:pt x="125" y="212"/>
                  </a:cubicBezTo>
                  <a:cubicBezTo>
                    <a:pt x="134" y="167"/>
                    <a:pt x="134" y="123"/>
                    <a:pt x="143" y="78"/>
                  </a:cubicBezTo>
                  <a:cubicBezTo>
                    <a:pt x="143" y="69"/>
                    <a:pt x="143" y="60"/>
                    <a:pt x="143" y="51"/>
                  </a:cubicBezTo>
                  <a:cubicBezTo>
                    <a:pt x="143" y="51"/>
                    <a:pt x="143" y="42"/>
                    <a:pt x="134" y="33"/>
                  </a:cubicBezTo>
                  <a:cubicBezTo>
                    <a:pt x="125" y="16"/>
                    <a:pt x="116" y="7"/>
                    <a:pt x="98" y="7"/>
                  </a:cubicBezTo>
                  <a:cubicBezTo>
                    <a:pt x="89" y="2"/>
                    <a:pt x="80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0" name="Google Shape;1290;p32"/>
            <p:cNvSpPr/>
            <p:nvPr/>
          </p:nvSpPr>
          <p:spPr>
            <a:xfrm>
              <a:off x="5039380" y="3349934"/>
              <a:ext cx="13138" cy="20164"/>
            </a:xfrm>
            <a:custGeom>
              <a:avLst/>
              <a:gdLst/>
              <a:ahLst/>
              <a:cxnLst/>
              <a:rect l="l" t="t" r="r" b="b"/>
              <a:pathLst>
                <a:path w="144" h="221" extrusionOk="0">
                  <a:moveTo>
                    <a:pt x="98" y="1"/>
                  </a:moveTo>
                  <a:cubicBezTo>
                    <a:pt x="81" y="1"/>
                    <a:pt x="63" y="1"/>
                    <a:pt x="54" y="9"/>
                  </a:cubicBezTo>
                  <a:cubicBezTo>
                    <a:pt x="36" y="18"/>
                    <a:pt x="27" y="27"/>
                    <a:pt x="27" y="45"/>
                  </a:cubicBezTo>
                  <a:cubicBezTo>
                    <a:pt x="18" y="72"/>
                    <a:pt x="9" y="108"/>
                    <a:pt x="0" y="143"/>
                  </a:cubicBezTo>
                  <a:cubicBezTo>
                    <a:pt x="0" y="161"/>
                    <a:pt x="0" y="170"/>
                    <a:pt x="9" y="188"/>
                  </a:cubicBezTo>
                  <a:cubicBezTo>
                    <a:pt x="18" y="197"/>
                    <a:pt x="36" y="215"/>
                    <a:pt x="45" y="215"/>
                  </a:cubicBezTo>
                  <a:cubicBezTo>
                    <a:pt x="52" y="218"/>
                    <a:pt x="60" y="220"/>
                    <a:pt x="67" y="220"/>
                  </a:cubicBezTo>
                  <a:cubicBezTo>
                    <a:pt x="78" y="220"/>
                    <a:pt x="88" y="216"/>
                    <a:pt x="98" y="206"/>
                  </a:cubicBezTo>
                  <a:cubicBezTo>
                    <a:pt x="107" y="206"/>
                    <a:pt x="116" y="188"/>
                    <a:pt x="125" y="170"/>
                  </a:cubicBezTo>
                  <a:cubicBezTo>
                    <a:pt x="125" y="143"/>
                    <a:pt x="134" y="108"/>
                    <a:pt x="143" y="81"/>
                  </a:cubicBezTo>
                  <a:cubicBezTo>
                    <a:pt x="143" y="63"/>
                    <a:pt x="143" y="45"/>
                    <a:pt x="134" y="27"/>
                  </a:cubicBezTo>
                  <a:cubicBezTo>
                    <a:pt x="125" y="18"/>
                    <a:pt x="116" y="1"/>
                    <a:pt x="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1" name="Google Shape;1291;p32"/>
            <p:cNvSpPr/>
            <p:nvPr/>
          </p:nvSpPr>
          <p:spPr>
            <a:xfrm>
              <a:off x="4997046" y="3365444"/>
              <a:ext cx="10675" cy="20437"/>
            </a:xfrm>
            <a:custGeom>
              <a:avLst/>
              <a:gdLst/>
              <a:ahLst/>
              <a:cxnLst/>
              <a:rect l="l" t="t" r="r" b="b"/>
              <a:pathLst>
                <a:path w="117" h="224" extrusionOk="0">
                  <a:moveTo>
                    <a:pt x="54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0" y="36"/>
                    <a:pt x="0" y="45"/>
                    <a:pt x="0" y="62"/>
                  </a:cubicBezTo>
                  <a:lnTo>
                    <a:pt x="0" y="161"/>
                  </a:lnTo>
                  <a:cubicBezTo>
                    <a:pt x="0" y="178"/>
                    <a:pt x="0" y="196"/>
                    <a:pt x="18" y="205"/>
                  </a:cubicBezTo>
                  <a:cubicBezTo>
                    <a:pt x="27" y="214"/>
                    <a:pt x="45" y="223"/>
                    <a:pt x="54" y="223"/>
                  </a:cubicBezTo>
                  <a:cubicBezTo>
                    <a:pt x="72" y="223"/>
                    <a:pt x="90" y="214"/>
                    <a:pt x="99" y="205"/>
                  </a:cubicBezTo>
                  <a:cubicBezTo>
                    <a:pt x="116" y="196"/>
                    <a:pt x="116" y="178"/>
                    <a:pt x="116" y="161"/>
                  </a:cubicBezTo>
                  <a:lnTo>
                    <a:pt x="116" y="62"/>
                  </a:lnTo>
                  <a:cubicBezTo>
                    <a:pt x="116" y="45"/>
                    <a:pt x="116" y="36"/>
                    <a:pt x="99" y="18"/>
                  </a:cubicBezTo>
                  <a:cubicBezTo>
                    <a:pt x="90" y="9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2" name="Google Shape;1292;p32"/>
            <p:cNvSpPr/>
            <p:nvPr/>
          </p:nvSpPr>
          <p:spPr>
            <a:xfrm>
              <a:off x="4955533" y="3351576"/>
              <a:ext cx="15510" cy="21806"/>
            </a:xfrm>
            <a:custGeom>
              <a:avLst/>
              <a:gdLst/>
              <a:ahLst/>
              <a:cxnLst/>
              <a:rect l="l" t="t" r="r" b="b"/>
              <a:pathLst>
                <a:path w="170" h="239" extrusionOk="0">
                  <a:moveTo>
                    <a:pt x="116" y="0"/>
                  </a:moveTo>
                  <a:cubicBezTo>
                    <a:pt x="108" y="0"/>
                    <a:pt x="90" y="0"/>
                    <a:pt x="72" y="9"/>
                  </a:cubicBezTo>
                  <a:cubicBezTo>
                    <a:pt x="63" y="18"/>
                    <a:pt x="54" y="27"/>
                    <a:pt x="45" y="45"/>
                  </a:cubicBezTo>
                  <a:cubicBezTo>
                    <a:pt x="27" y="81"/>
                    <a:pt x="18" y="125"/>
                    <a:pt x="9" y="161"/>
                  </a:cubicBezTo>
                  <a:cubicBezTo>
                    <a:pt x="0" y="179"/>
                    <a:pt x="0" y="197"/>
                    <a:pt x="9" y="206"/>
                  </a:cubicBezTo>
                  <a:cubicBezTo>
                    <a:pt x="18" y="223"/>
                    <a:pt x="36" y="232"/>
                    <a:pt x="45" y="232"/>
                  </a:cubicBezTo>
                  <a:cubicBezTo>
                    <a:pt x="54" y="237"/>
                    <a:pt x="63" y="239"/>
                    <a:pt x="72" y="239"/>
                  </a:cubicBezTo>
                  <a:cubicBezTo>
                    <a:pt x="81" y="239"/>
                    <a:pt x="90" y="237"/>
                    <a:pt x="99" y="232"/>
                  </a:cubicBezTo>
                  <a:cubicBezTo>
                    <a:pt x="108" y="223"/>
                    <a:pt x="116" y="206"/>
                    <a:pt x="125" y="197"/>
                  </a:cubicBezTo>
                  <a:cubicBezTo>
                    <a:pt x="134" y="152"/>
                    <a:pt x="152" y="116"/>
                    <a:pt x="161" y="81"/>
                  </a:cubicBezTo>
                  <a:cubicBezTo>
                    <a:pt x="170" y="63"/>
                    <a:pt x="161" y="45"/>
                    <a:pt x="152" y="27"/>
                  </a:cubicBezTo>
                  <a:cubicBezTo>
                    <a:pt x="152" y="18"/>
                    <a:pt x="134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3" name="Google Shape;1293;p32"/>
            <p:cNvSpPr/>
            <p:nvPr/>
          </p:nvSpPr>
          <p:spPr>
            <a:xfrm>
              <a:off x="5035274" y="3399567"/>
              <a:ext cx="20437" cy="22080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61" y="1"/>
                  </a:moveTo>
                  <a:cubicBezTo>
                    <a:pt x="152" y="1"/>
                    <a:pt x="135" y="1"/>
                    <a:pt x="117" y="19"/>
                  </a:cubicBezTo>
                  <a:cubicBezTo>
                    <a:pt x="90" y="54"/>
                    <a:pt x="54" y="90"/>
                    <a:pt x="28" y="135"/>
                  </a:cubicBezTo>
                  <a:cubicBezTo>
                    <a:pt x="10" y="143"/>
                    <a:pt x="1" y="161"/>
                    <a:pt x="1" y="179"/>
                  </a:cubicBezTo>
                  <a:cubicBezTo>
                    <a:pt x="1" y="188"/>
                    <a:pt x="10" y="206"/>
                    <a:pt x="28" y="224"/>
                  </a:cubicBezTo>
                  <a:cubicBezTo>
                    <a:pt x="36" y="233"/>
                    <a:pt x="54" y="242"/>
                    <a:pt x="63" y="242"/>
                  </a:cubicBezTo>
                  <a:cubicBezTo>
                    <a:pt x="81" y="233"/>
                    <a:pt x="99" y="233"/>
                    <a:pt x="108" y="224"/>
                  </a:cubicBezTo>
                  <a:cubicBezTo>
                    <a:pt x="143" y="179"/>
                    <a:pt x="170" y="143"/>
                    <a:pt x="206" y="99"/>
                  </a:cubicBezTo>
                  <a:cubicBezTo>
                    <a:pt x="215" y="90"/>
                    <a:pt x="224" y="81"/>
                    <a:pt x="224" y="63"/>
                  </a:cubicBezTo>
                  <a:cubicBezTo>
                    <a:pt x="224" y="45"/>
                    <a:pt x="215" y="27"/>
                    <a:pt x="206" y="19"/>
                  </a:cubicBezTo>
                  <a:cubicBezTo>
                    <a:pt x="197" y="10"/>
                    <a:pt x="179" y="1"/>
                    <a:pt x="1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4" name="Google Shape;1294;p32"/>
            <p:cNvSpPr/>
            <p:nvPr/>
          </p:nvSpPr>
          <p:spPr>
            <a:xfrm>
              <a:off x="5090655" y="3360517"/>
              <a:ext cx="21258" cy="28649"/>
            </a:xfrm>
            <a:custGeom>
              <a:avLst/>
              <a:gdLst/>
              <a:ahLst/>
              <a:cxnLst/>
              <a:rect l="l" t="t" r="r" b="b"/>
              <a:pathLst>
                <a:path w="233" h="314" extrusionOk="0">
                  <a:moveTo>
                    <a:pt x="157" y="0"/>
                  </a:moveTo>
                  <a:cubicBezTo>
                    <a:pt x="138" y="0"/>
                    <a:pt x="119" y="10"/>
                    <a:pt x="107" y="27"/>
                  </a:cubicBezTo>
                  <a:cubicBezTo>
                    <a:pt x="72" y="99"/>
                    <a:pt x="45" y="161"/>
                    <a:pt x="9" y="224"/>
                  </a:cubicBezTo>
                  <a:cubicBezTo>
                    <a:pt x="0" y="250"/>
                    <a:pt x="0" y="295"/>
                    <a:pt x="36" y="304"/>
                  </a:cubicBezTo>
                  <a:cubicBezTo>
                    <a:pt x="46" y="310"/>
                    <a:pt x="56" y="313"/>
                    <a:pt x="67" y="313"/>
                  </a:cubicBezTo>
                  <a:cubicBezTo>
                    <a:pt x="86" y="313"/>
                    <a:pt x="105" y="303"/>
                    <a:pt x="116" y="286"/>
                  </a:cubicBezTo>
                  <a:lnTo>
                    <a:pt x="214" y="90"/>
                  </a:lnTo>
                  <a:cubicBezTo>
                    <a:pt x="232" y="63"/>
                    <a:pt x="223" y="27"/>
                    <a:pt x="188" y="9"/>
                  </a:cubicBezTo>
                  <a:cubicBezTo>
                    <a:pt x="178" y="3"/>
                    <a:pt x="168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5121584" y="3387067"/>
              <a:ext cx="22080" cy="25638"/>
            </a:xfrm>
            <a:custGeom>
              <a:avLst/>
              <a:gdLst/>
              <a:ahLst/>
              <a:cxnLst/>
              <a:rect l="l" t="t" r="r" b="b"/>
              <a:pathLst>
                <a:path w="242" h="281" extrusionOk="0">
                  <a:moveTo>
                    <a:pt x="175" y="1"/>
                  </a:moveTo>
                  <a:cubicBezTo>
                    <a:pt x="153" y="1"/>
                    <a:pt x="130" y="11"/>
                    <a:pt x="116" y="31"/>
                  </a:cubicBezTo>
                  <a:lnTo>
                    <a:pt x="18" y="182"/>
                  </a:lnTo>
                  <a:cubicBezTo>
                    <a:pt x="0" y="209"/>
                    <a:pt x="9" y="254"/>
                    <a:pt x="45" y="272"/>
                  </a:cubicBezTo>
                  <a:cubicBezTo>
                    <a:pt x="54" y="277"/>
                    <a:pt x="64" y="280"/>
                    <a:pt x="74" y="280"/>
                  </a:cubicBezTo>
                  <a:cubicBezTo>
                    <a:pt x="94" y="280"/>
                    <a:pt x="113" y="269"/>
                    <a:pt x="125" y="245"/>
                  </a:cubicBezTo>
                  <a:lnTo>
                    <a:pt x="223" y="93"/>
                  </a:lnTo>
                  <a:cubicBezTo>
                    <a:pt x="241" y="66"/>
                    <a:pt x="232" y="22"/>
                    <a:pt x="197" y="4"/>
                  </a:cubicBezTo>
                  <a:cubicBezTo>
                    <a:pt x="190" y="2"/>
                    <a:pt x="183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5147587" y="3420734"/>
              <a:ext cx="14781" cy="20255"/>
            </a:xfrm>
            <a:custGeom>
              <a:avLst/>
              <a:gdLst/>
              <a:ahLst/>
              <a:cxnLst/>
              <a:rect l="l" t="t" r="r" b="b"/>
              <a:pathLst>
                <a:path w="162" h="222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8"/>
                  </a:lnTo>
                  <a:cubicBezTo>
                    <a:pt x="45" y="27"/>
                    <a:pt x="45" y="36"/>
                    <a:pt x="37" y="45"/>
                  </a:cubicBezTo>
                  <a:cubicBezTo>
                    <a:pt x="28" y="81"/>
                    <a:pt x="10" y="108"/>
                    <a:pt x="1" y="143"/>
                  </a:cubicBezTo>
                  <a:cubicBezTo>
                    <a:pt x="1" y="152"/>
                    <a:pt x="1" y="161"/>
                    <a:pt x="1" y="170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206"/>
                    <a:pt x="28" y="215"/>
                    <a:pt x="45" y="215"/>
                  </a:cubicBezTo>
                  <a:cubicBezTo>
                    <a:pt x="50" y="219"/>
                    <a:pt x="57" y="221"/>
                    <a:pt x="64" y="221"/>
                  </a:cubicBezTo>
                  <a:cubicBezTo>
                    <a:pt x="72" y="221"/>
                    <a:pt x="81" y="219"/>
                    <a:pt x="90" y="215"/>
                  </a:cubicBezTo>
                  <a:lnTo>
                    <a:pt x="99" y="197"/>
                  </a:lnTo>
                  <a:cubicBezTo>
                    <a:pt x="108" y="197"/>
                    <a:pt x="117" y="188"/>
                    <a:pt x="117" y="170"/>
                  </a:cubicBezTo>
                  <a:cubicBezTo>
                    <a:pt x="135" y="143"/>
                    <a:pt x="144" y="108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45"/>
                    <a:pt x="153" y="36"/>
                    <a:pt x="153" y="27"/>
                  </a:cubicBezTo>
                  <a:cubicBezTo>
                    <a:pt x="144" y="18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7" name="Google Shape;1297;p32"/>
            <p:cNvSpPr/>
            <p:nvPr/>
          </p:nvSpPr>
          <p:spPr>
            <a:xfrm>
              <a:off x="5095491" y="3406318"/>
              <a:ext cx="13959" cy="15145"/>
            </a:xfrm>
            <a:custGeom>
              <a:avLst/>
              <a:gdLst/>
              <a:ahLst/>
              <a:cxnLst/>
              <a:rect l="l" t="t" r="r" b="b"/>
              <a:pathLst>
                <a:path w="153" h="166" extrusionOk="0">
                  <a:moveTo>
                    <a:pt x="86" y="0"/>
                  </a:moveTo>
                  <a:cubicBezTo>
                    <a:pt x="81" y="0"/>
                    <a:pt x="77" y="3"/>
                    <a:pt x="72" y="7"/>
                  </a:cubicBezTo>
                  <a:lnTo>
                    <a:pt x="54" y="7"/>
                  </a:lnTo>
                  <a:cubicBezTo>
                    <a:pt x="46" y="16"/>
                    <a:pt x="37" y="25"/>
                    <a:pt x="37" y="34"/>
                  </a:cubicBezTo>
                  <a:cubicBezTo>
                    <a:pt x="28" y="43"/>
                    <a:pt x="19" y="61"/>
                    <a:pt x="10" y="69"/>
                  </a:cubicBezTo>
                  <a:cubicBezTo>
                    <a:pt x="10" y="78"/>
                    <a:pt x="10" y="87"/>
                    <a:pt x="10" y="96"/>
                  </a:cubicBezTo>
                  <a:cubicBezTo>
                    <a:pt x="1" y="105"/>
                    <a:pt x="1" y="114"/>
                    <a:pt x="10" y="114"/>
                  </a:cubicBezTo>
                  <a:cubicBezTo>
                    <a:pt x="10" y="123"/>
                    <a:pt x="10" y="132"/>
                    <a:pt x="19" y="141"/>
                  </a:cubicBezTo>
                  <a:cubicBezTo>
                    <a:pt x="19" y="150"/>
                    <a:pt x="28" y="150"/>
                    <a:pt x="37" y="159"/>
                  </a:cubicBezTo>
                  <a:lnTo>
                    <a:pt x="54" y="159"/>
                  </a:lnTo>
                  <a:cubicBezTo>
                    <a:pt x="59" y="163"/>
                    <a:pt x="63" y="165"/>
                    <a:pt x="68" y="165"/>
                  </a:cubicBezTo>
                  <a:cubicBezTo>
                    <a:pt x="72" y="165"/>
                    <a:pt x="77" y="163"/>
                    <a:pt x="81" y="159"/>
                  </a:cubicBezTo>
                  <a:lnTo>
                    <a:pt x="99" y="159"/>
                  </a:lnTo>
                  <a:cubicBezTo>
                    <a:pt x="108" y="150"/>
                    <a:pt x="117" y="141"/>
                    <a:pt x="117" y="132"/>
                  </a:cubicBezTo>
                  <a:cubicBezTo>
                    <a:pt x="126" y="123"/>
                    <a:pt x="135" y="105"/>
                    <a:pt x="144" y="96"/>
                  </a:cubicBezTo>
                  <a:cubicBezTo>
                    <a:pt x="144" y="87"/>
                    <a:pt x="144" y="78"/>
                    <a:pt x="144" y="69"/>
                  </a:cubicBezTo>
                  <a:cubicBezTo>
                    <a:pt x="153" y="61"/>
                    <a:pt x="144" y="52"/>
                    <a:pt x="144" y="43"/>
                  </a:cubicBezTo>
                  <a:cubicBezTo>
                    <a:pt x="144" y="43"/>
                    <a:pt x="144" y="34"/>
                    <a:pt x="135" y="25"/>
                  </a:cubicBezTo>
                  <a:cubicBezTo>
                    <a:pt x="126" y="16"/>
                    <a:pt x="126" y="16"/>
                    <a:pt x="117" y="7"/>
                  </a:cubicBezTo>
                  <a:lnTo>
                    <a:pt x="99" y="7"/>
                  </a:lnTo>
                  <a:cubicBezTo>
                    <a:pt x="95" y="3"/>
                    <a:pt x="90" y="0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5281888" y="3545272"/>
              <a:ext cx="18886" cy="17974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44" y="1"/>
                  </a:moveTo>
                  <a:cubicBezTo>
                    <a:pt x="126" y="1"/>
                    <a:pt x="117" y="1"/>
                    <a:pt x="99" y="18"/>
                  </a:cubicBezTo>
                  <a:cubicBezTo>
                    <a:pt x="72" y="36"/>
                    <a:pt x="45" y="63"/>
                    <a:pt x="19" y="90"/>
                  </a:cubicBezTo>
                  <a:cubicBezTo>
                    <a:pt x="19" y="99"/>
                    <a:pt x="10" y="99"/>
                    <a:pt x="10" y="108"/>
                  </a:cubicBezTo>
                  <a:cubicBezTo>
                    <a:pt x="1" y="117"/>
                    <a:pt x="1" y="125"/>
                    <a:pt x="1" y="134"/>
                  </a:cubicBezTo>
                  <a:cubicBezTo>
                    <a:pt x="1" y="143"/>
                    <a:pt x="1" y="152"/>
                    <a:pt x="10" y="161"/>
                  </a:cubicBezTo>
                  <a:cubicBezTo>
                    <a:pt x="10" y="161"/>
                    <a:pt x="19" y="170"/>
                    <a:pt x="19" y="179"/>
                  </a:cubicBezTo>
                  <a:cubicBezTo>
                    <a:pt x="37" y="188"/>
                    <a:pt x="45" y="197"/>
                    <a:pt x="63" y="197"/>
                  </a:cubicBezTo>
                  <a:cubicBezTo>
                    <a:pt x="81" y="197"/>
                    <a:pt x="99" y="188"/>
                    <a:pt x="108" y="179"/>
                  </a:cubicBezTo>
                  <a:cubicBezTo>
                    <a:pt x="135" y="152"/>
                    <a:pt x="161" y="125"/>
                    <a:pt x="188" y="99"/>
                  </a:cubicBezTo>
                  <a:cubicBezTo>
                    <a:pt x="197" y="99"/>
                    <a:pt x="197" y="90"/>
                    <a:pt x="197" y="81"/>
                  </a:cubicBezTo>
                  <a:cubicBezTo>
                    <a:pt x="206" y="72"/>
                    <a:pt x="206" y="63"/>
                    <a:pt x="206" y="54"/>
                  </a:cubicBezTo>
                  <a:cubicBezTo>
                    <a:pt x="206" y="54"/>
                    <a:pt x="206" y="45"/>
                    <a:pt x="197" y="36"/>
                  </a:cubicBezTo>
                  <a:cubicBezTo>
                    <a:pt x="197" y="27"/>
                    <a:pt x="197" y="18"/>
                    <a:pt x="188" y="18"/>
                  </a:cubicBezTo>
                  <a:cubicBezTo>
                    <a:pt x="179" y="1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5294113" y="3581858"/>
              <a:ext cx="22080" cy="18613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197" y="1"/>
                  </a:moveTo>
                  <a:cubicBezTo>
                    <a:pt x="179" y="1"/>
                    <a:pt x="161" y="1"/>
                    <a:pt x="152" y="10"/>
                  </a:cubicBezTo>
                  <a:cubicBezTo>
                    <a:pt x="108" y="37"/>
                    <a:pt x="72" y="63"/>
                    <a:pt x="36" y="90"/>
                  </a:cubicBezTo>
                  <a:cubicBezTo>
                    <a:pt x="18" y="99"/>
                    <a:pt x="10" y="108"/>
                    <a:pt x="10" y="126"/>
                  </a:cubicBezTo>
                  <a:cubicBezTo>
                    <a:pt x="1" y="135"/>
                    <a:pt x="1" y="162"/>
                    <a:pt x="10" y="170"/>
                  </a:cubicBezTo>
                  <a:cubicBezTo>
                    <a:pt x="18" y="179"/>
                    <a:pt x="36" y="197"/>
                    <a:pt x="45" y="197"/>
                  </a:cubicBezTo>
                  <a:cubicBezTo>
                    <a:pt x="53" y="201"/>
                    <a:pt x="60" y="203"/>
                    <a:pt x="67" y="203"/>
                  </a:cubicBezTo>
                  <a:cubicBezTo>
                    <a:pt x="78" y="203"/>
                    <a:pt x="88" y="199"/>
                    <a:pt x="99" y="188"/>
                  </a:cubicBezTo>
                  <a:cubicBezTo>
                    <a:pt x="134" y="170"/>
                    <a:pt x="170" y="144"/>
                    <a:pt x="215" y="117"/>
                  </a:cubicBezTo>
                  <a:cubicBezTo>
                    <a:pt x="224" y="108"/>
                    <a:pt x="233" y="90"/>
                    <a:pt x="242" y="72"/>
                  </a:cubicBezTo>
                  <a:cubicBezTo>
                    <a:pt x="242" y="63"/>
                    <a:pt x="242" y="46"/>
                    <a:pt x="233" y="28"/>
                  </a:cubicBezTo>
                  <a:cubicBezTo>
                    <a:pt x="224" y="19"/>
                    <a:pt x="215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0" name="Google Shape;1300;p32"/>
            <p:cNvSpPr/>
            <p:nvPr/>
          </p:nvSpPr>
          <p:spPr>
            <a:xfrm>
              <a:off x="5268111" y="3571366"/>
              <a:ext cx="14689" cy="14689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80" y="0"/>
                  </a:moveTo>
                  <a:cubicBezTo>
                    <a:pt x="72" y="0"/>
                    <a:pt x="63" y="9"/>
                    <a:pt x="54" y="18"/>
                  </a:cubicBezTo>
                  <a:cubicBezTo>
                    <a:pt x="45" y="27"/>
                    <a:pt x="27" y="45"/>
                    <a:pt x="18" y="54"/>
                  </a:cubicBezTo>
                  <a:cubicBezTo>
                    <a:pt x="9" y="62"/>
                    <a:pt x="9" y="71"/>
                    <a:pt x="0" y="80"/>
                  </a:cubicBezTo>
                  <a:cubicBezTo>
                    <a:pt x="0" y="80"/>
                    <a:pt x="0" y="89"/>
                    <a:pt x="0" y="98"/>
                  </a:cubicBezTo>
                  <a:cubicBezTo>
                    <a:pt x="0" y="107"/>
                    <a:pt x="0" y="116"/>
                    <a:pt x="0" y="125"/>
                  </a:cubicBezTo>
                  <a:cubicBezTo>
                    <a:pt x="9" y="134"/>
                    <a:pt x="9" y="134"/>
                    <a:pt x="18" y="143"/>
                  </a:cubicBezTo>
                  <a:lnTo>
                    <a:pt x="27" y="152"/>
                  </a:lnTo>
                  <a:cubicBezTo>
                    <a:pt x="36" y="161"/>
                    <a:pt x="45" y="161"/>
                    <a:pt x="63" y="161"/>
                  </a:cubicBezTo>
                  <a:lnTo>
                    <a:pt x="72" y="161"/>
                  </a:lnTo>
                  <a:cubicBezTo>
                    <a:pt x="89" y="152"/>
                    <a:pt x="98" y="152"/>
                    <a:pt x="98" y="143"/>
                  </a:cubicBezTo>
                  <a:cubicBezTo>
                    <a:pt x="116" y="134"/>
                    <a:pt x="125" y="116"/>
                    <a:pt x="143" y="107"/>
                  </a:cubicBezTo>
                  <a:cubicBezTo>
                    <a:pt x="152" y="98"/>
                    <a:pt x="152" y="89"/>
                    <a:pt x="152" y="80"/>
                  </a:cubicBezTo>
                  <a:cubicBezTo>
                    <a:pt x="161" y="80"/>
                    <a:pt x="161" y="71"/>
                    <a:pt x="161" y="62"/>
                  </a:cubicBezTo>
                  <a:cubicBezTo>
                    <a:pt x="161" y="54"/>
                    <a:pt x="161" y="45"/>
                    <a:pt x="152" y="36"/>
                  </a:cubicBezTo>
                  <a:cubicBezTo>
                    <a:pt x="152" y="27"/>
                    <a:pt x="152" y="27"/>
                    <a:pt x="143" y="18"/>
                  </a:cubicBezTo>
                  <a:lnTo>
                    <a:pt x="125" y="9"/>
                  </a:lnTo>
                  <a:cubicBezTo>
                    <a:pt x="116" y="0"/>
                    <a:pt x="107" y="0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1" name="Google Shape;1301;p32"/>
            <p:cNvSpPr/>
            <p:nvPr/>
          </p:nvSpPr>
          <p:spPr>
            <a:xfrm>
              <a:off x="5311996" y="3619357"/>
              <a:ext cx="26185" cy="19616"/>
            </a:xfrm>
            <a:custGeom>
              <a:avLst/>
              <a:gdLst/>
              <a:ahLst/>
              <a:cxnLst/>
              <a:rect l="l" t="t" r="r" b="b"/>
              <a:pathLst>
                <a:path w="287" h="215" extrusionOk="0">
                  <a:moveTo>
                    <a:pt x="219" y="0"/>
                  </a:moveTo>
                  <a:cubicBezTo>
                    <a:pt x="208" y="0"/>
                    <a:pt x="198" y="3"/>
                    <a:pt x="188" y="9"/>
                  </a:cubicBezTo>
                  <a:cubicBezTo>
                    <a:pt x="135" y="36"/>
                    <a:pt x="81" y="72"/>
                    <a:pt x="37" y="98"/>
                  </a:cubicBezTo>
                  <a:cubicBezTo>
                    <a:pt x="19" y="107"/>
                    <a:pt x="10" y="125"/>
                    <a:pt x="1" y="143"/>
                  </a:cubicBezTo>
                  <a:cubicBezTo>
                    <a:pt x="1" y="152"/>
                    <a:pt x="1" y="170"/>
                    <a:pt x="10" y="188"/>
                  </a:cubicBezTo>
                  <a:cubicBezTo>
                    <a:pt x="21" y="205"/>
                    <a:pt x="40" y="215"/>
                    <a:pt x="60" y="215"/>
                  </a:cubicBezTo>
                  <a:cubicBezTo>
                    <a:pt x="70" y="215"/>
                    <a:pt x="81" y="212"/>
                    <a:pt x="90" y="206"/>
                  </a:cubicBezTo>
                  <a:cubicBezTo>
                    <a:pt x="144" y="179"/>
                    <a:pt x="197" y="143"/>
                    <a:pt x="251" y="107"/>
                  </a:cubicBezTo>
                  <a:cubicBezTo>
                    <a:pt x="260" y="107"/>
                    <a:pt x="277" y="90"/>
                    <a:pt x="277" y="72"/>
                  </a:cubicBezTo>
                  <a:cubicBezTo>
                    <a:pt x="286" y="63"/>
                    <a:pt x="277" y="45"/>
                    <a:pt x="269" y="27"/>
                  </a:cubicBezTo>
                  <a:cubicBezTo>
                    <a:pt x="257" y="10"/>
                    <a:pt x="238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5345389" y="3675741"/>
              <a:ext cx="22080" cy="18339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75" y="0"/>
                  </a:moveTo>
                  <a:cubicBezTo>
                    <a:pt x="168" y="0"/>
                    <a:pt x="161" y="2"/>
                    <a:pt x="152" y="7"/>
                  </a:cubicBezTo>
                  <a:cubicBezTo>
                    <a:pt x="117" y="34"/>
                    <a:pt x="72" y="60"/>
                    <a:pt x="36" y="87"/>
                  </a:cubicBezTo>
                  <a:cubicBezTo>
                    <a:pt x="19" y="96"/>
                    <a:pt x="10" y="105"/>
                    <a:pt x="10" y="123"/>
                  </a:cubicBezTo>
                  <a:cubicBezTo>
                    <a:pt x="1" y="141"/>
                    <a:pt x="1" y="158"/>
                    <a:pt x="10" y="167"/>
                  </a:cubicBezTo>
                  <a:cubicBezTo>
                    <a:pt x="19" y="185"/>
                    <a:pt x="36" y="194"/>
                    <a:pt x="45" y="194"/>
                  </a:cubicBezTo>
                  <a:cubicBezTo>
                    <a:pt x="54" y="199"/>
                    <a:pt x="63" y="201"/>
                    <a:pt x="72" y="201"/>
                  </a:cubicBezTo>
                  <a:cubicBezTo>
                    <a:pt x="81" y="201"/>
                    <a:pt x="90" y="199"/>
                    <a:pt x="99" y="194"/>
                  </a:cubicBezTo>
                  <a:cubicBezTo>
                    <a:pt x="134" y="167"/>
                    <a:pt x="170" y="141"/>
                    <a:pt x="215" y="114"/>
                  </a:cubicBezTo>
                  <a:cubicBezTo>
                    <a:pt x="224" y="105"/>
                    <a:pt x="242" y="96"/>
                    <a:pt x="242" y="78"/>
                  </a:cubicBezTo>
                  <a:cubicBezTo>
                    <a:pt x="242" y="60"/>
                    <a:pt x="242" y="43"/>
                    <a:pt x="233" y="34"/>
                  </a:cubicBezTo>
                  <a:cubicBezTo>
                    <a:pt x="224" y="16"/>
                    <a:pt x="215" y="7"/>
                    <a:pt x="197" y="7"/>
                  </a:cubicBezTo>
                  <a:cubicBezTo>
                    <a:pt x="188" y="2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5345389" y="3729206"/>
              <a:ext cx="17244" cy="12956"/>
            </a:xfrm>
            <a:custGeom>
              <a:avLst/>
              <a:gdLst/>
              <a:ahLst/>
              <a:cxnLst/>
              <a:rect l="l" t="t" r="r" b="b"/>
              <a:pathLst>
                <a:path w="189" h="142" extrusionOk="0">
                  <a:moveTo>
                    <a:pt x="108" y="1"/>
                  </a:moveTo>
                  <a:cubicBezTo>
                    <a:pt x="90" y="10"/>
                    <a:pt x="72" y="10"/>
                    <a:pt x="54" y="19"/>
                  </a:cubicBezTo>
                  <a:cubicBezTo>
                    <a:pt x="45" y="19"/>
                    <a:pt x="36" y="27"/>
                    <a:pt x="27" y="27"/>
                  </a:cubicBezTo>
                  <a:cubicBezTo>
                    <a:pt x="27" y="36"/>
                    <a:pt x="19" y="45"/>
                    <a:pt x="19" y="45"/>
                  </a:cubicBezTo>
                  <a:cubicBezTo>
                    <a:pt x="10" y="54"/>
                    <a:pt x="10" y="63"/>
                    <a:pt x="10" y="72"/>
                  </a:cubicBezTo>
                  <a:cubicBezTo>
                    <a:pt x="1" y="81"/>
                    <a:pt x="10" y="90"/>
                    <a:pt x="10" y="99"/>
                  </a:cubicBezTo>
                  <a:lnTo>
                    <a:pt x="19" y="108"/>
                  </a:lnTo>
                  <a:cubicBezTo>
                    <a:pt x="19" y="117"/>
                    <a:pt x="27" y="126"/>
                    <a:pt x="36" y="135"/>
                  </a:cubicBezTo>
                  <a:lnTo>
                    <a:pt x="54" y="135"/>
                  </a:lnTo>
                  <a:cubicBezTo>
                    <a:pt x="59" y="139"/>
                    <a:pt x="63" y="141"/>
                    <a:pt x="68" y="141"/>
                  </a:cubicBezTo>
                  <a:cubicBezTo>
                    <a:pt x="72" y="141"/>
                    <a:pt x="77" y="139"/>
                    <a:pt x="81" y="135"/>
                  </a:cubicBezTo>
                  <a:cubicBezTo>
                    <a:pt x="99" y="135"/>
                    <a:pt x="126" y="126"/>
                    <a:pt x="143" y="117"/>
                  </a:cubicBezTo>
                  <a:cubicBezTo>
                    <a:pt x="152" y="117"/>
                    <a:pt x="152" y="117"/>
                    <a:pt x="161" y="108"/>
                  </a:cubicBezTo>
                  <a:cubicBezTo>
                    <a:pt x="170" y="108"/>
                    <a:pt x="170" y="99"/>
                    <a:pt x="179" y="90"/>
                  </a:cubicBezTo>
                  <a:cubicBezTo>
                    <a:pt x="179" y="81"/>
                    <a:pt x="188" y="72"/>
                    <a:pt x="188" y="72"/>
                  </a:cubicBezTo>
                  <a:cubicBezTo>
                    <a:pt x="188" y="63"/>
                    <a:pt x="188" y="54"/>
                    <a:pt x="188" y="45"/>
                  </a:cubicBezTo>
                  <a:cubicBezTo>
                    <a:pt x="179" y="36"/>
                    <a:pt x="179" y="36"/>
                    <a:pt x="179" y="27"/>
                  </a:cubicBezTo>
                  <a:cubicBezTo>
                    <a:pt x="170" y="19"/>
                    <a:pt x="161" y="10"/>
                    <a:pt x="152" y="10"/>
                  </a:cubicBezTo>
                  <a:cubicBezTo>
                    <a:pt x="152" y="1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5377139" y="3763237"/>
              <a:ext cx="30200" cy="14324"/>
            </a:xfrm>
            <a:custGeom>
              <a:avLst/>
              <a:gdLst/>
              <a:ahLst/>
              <a:cxnLst/>
              <a:rect l="l" t="t" r="r" b="b"/>
              <a:pathLst>
                <a:path w="331" h="157" extrusionOk="0">
                  <a:moveTo>
                    <a:pt x="265" y="0"/>
                  </a:moveTo>
                  <a:cubicBezTo>
                    <a:pt x="260" y="0"/>
                    <a:pt x="255" y="1"/>
                    <a:pt x="250" y="2"/>
                  </a:cubicBezTo>
                  <a:cubicBezTo>
                    <a:pt x="179" y="11"/>
                    <a:pt x="117" y="20"/>
                    <a:pt x="54" y="38"/>
                  </a:cubicBezTo>
                  <a:cubicBezTo>
                    <a:pt x="18" y="47"/>
                    <a:pt x="1" y="83"/>
                    <a:pt x="10" y="109"/>
                  </a:cubicBezTo>
                  <a:cubicBezTo>
                    <a:pt x="17" y="139"/>
                    <a:pt x="43" y="156"/>
                    <a:pt x="72" y="156"/>
                  </a:cubicBezTo>
                  <a:cubicBezTo>
                    <a:pt x="78" y="156"/>
                    <a:pt x="84" y="156"/>
                    <a:pt x="90" y="154"/>
                  </a:cubicBezTo>
                  <a:cubicBezTo>
                    <a:pt x="152" y="145"/>
                    <a:pt x="215" y="127"/>
                    <a:pt x="277" y="118"/>
                  </a:cubicBezTo>
                  <a:cubicBezTo>
                    <a:pt x="313" y="109"/>
                    <a:pt x="331" y="74"/>
                    <a:pt x="322" y="38"/>
                  </a:cubicBezTo>
                  <a:cubicBezTo>
                    <a:pt x="314" y="16"/>
                    <a:pt x="289" y="0"/>
                    <a:pt x="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5382887" y="3813874"/>
              <a:ext cx="13047" cy="13138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80" y="0"/>
                  </a:moveTo>
                  <a:cubicBezTo>
                    <a:pt x="80" y="0"/>
                    <a:pt x="71" y="0"/>
                    <a:pt x="71" y="9"/>
                  </a:cubicBezTo>
                  <a:cubicBezTo>
                    <a:pt x="54" y="9"/>
                    <a:pt x="45" y="9"/>
                    <a:pt x="36" y="18"/>
                  </a:cubicBezTo>
                  <a:lnTo>
                    <a:pt x="18" y="36"/>
                  </a:lnTo>
                  <a:cubicBezTo>
                    <a:pt x="18" y="45"/>
                    <a:pt x="9" y="54"/>
                    <a:pt x="9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0" y="99"/>
                    <a:pt x="9" y="108"/>
                  </a:cubicBezTo>
                  <a:cubicBezTo>
                    <a:pt x="9" y="116"/>
                    <a:pt x="18" y="125"/>
                    <a:pt x="18" y="125"/>
                  </a:cubicBezTo>
                  <a:cubicBezTo>
                    <a:pt x="27" y="134"/>
                    <a:pt x="27" y="134"/>
                    <a:pt x="36" y="134"/>
                  </a:cubicBezTo>
                  <a:cubicBezTo>
                    <a:pt x="45" y="143"/>
                    <a:pt x="54" y="143"/>
                    <a:pt x="62" y="143"/>
                  </a:cubicBezTo>
                  <a:lnTo>
                    <a:pt x="80" y="143"/>
                  </a:lnTo>
                  <a:cubicBezTo>
                    <a:pt x="89" y="143"/>
                    <a:pt x="98" y="134"/>
                    <a:pt x="107" y="125"/>
                  </a:cubicBezTo>
                  <a:cubicBezTo>
                    <a:pt x="116" y="116"/>
                    <a:pt x="116" y="116"/>
                    <a:pt x="125" y="108"/>
                  </a:cubicBezTo>
                  <a:cubicBezTo>
                    <a:pt x="134" y="99"/>
                    <a:pt x="134" y="99"/>
                    <a:pt x="143" y="90"/>
                  </a:cubicBezTo>
                  <a:cubicBezTo>
                    <a:pt x="143" y="81"/>
                    <a:pt x="143" y="72"/>
                    <a:pt x="143" y="63"/>
                  </a:cubicBezTo>
                  <a:cubicBezTo>
                    <a:pt x="143" y="54"/>
                    <a:pt x="143" y="45"/>
                    <a:pt x="143" y="36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16" y="9"/>
                  </a:lnTo>
                  <a:cubicBezTo>
                    <a:pt x="107" y="9"/>
                    <a:pt x="98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5410532" y="3858397"/>
              <a:ext cx="28557" cy="14416"/>
            </a:xfrm>
            <a:custGeom>
              <a:avLst/>
              <a:gdLst/>
              <a:ahLst/>
              <a:cxnLst/>
              <a:rect l="l" t="t" r="r" b="b"/>
              <a:pathLst>
                <a:path w="313" h="158" extrusionOk="0">
                  <a:moveTo>
                    <a:pt x="250" y="1"/>
                  </a:moveTo>
                  <a:cubicBezTo>
                    <a:pt x="244" y="1"/>
                    <a:pt x="238" y="2"/>
                    <a:pt x="232" y="3"/>
                  </a:cubicBezTo>
                  <a:lnTo>
                    <a:pt x="54" y="39"/>
                  </a:lnTo>
                  <a:cubicBezTo>
                    <a:pt x="27" y="48"/>
                    <a:pt x="0" y="83"/>
                    <a:pt x="9" y="119"/>
                  </a:cubicBezTo>
                  <a:cubicBezTo>
                    <a:pt x="24" y="141"/>
                    <a:pt x="45" y="157"/>
                    <a:pt x="71" y="157"/>
                  </a:cubicBezTo>
                  <a:cubicBezTo>
                    <a:pt x="77" y="157"/>
                    <a:pt x="83" y="156"/>
                    <a:pt x="90" y="155"/>
                  </a:cubicBezTo>
                  <a:lnTo>
                    <a:pt x="259" y="119"/>
                  </a:lnTo>
                  <a:cubicBezTo>
                    <a:pt x="295" y="110"/>
                    <a:pt x="313" y="75"/>
                    <a:pt x="304" y="48"/>
                  </a:cubicBezTo>
                  <a:cubicBezTo>
                    <a:pt x="296" y="18"/>
                    <a:pt x="277" y="1"/>
                    <a:pt x="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5395843" y="3902556"/>
              <a:ext cx="13959" cy="11496"/>
            </a:xfrm>
            <a:custGeom>
              <a:avLst/>
              <a:gdLst/>
              <a:ahLst/>
              <a:cxnLst/>
              <a:rect l="l" t="t" r="r" b="b"/>
              <a:pathLst>
                <a:path w="153" h="126" extrusionOk="0">
                  <a:moveTo>
                    <a:pt x="81" y="1"/>
                  </a:moveTo>
                  <a:cubicBezTo>
                    <a:pt x="1" y="1"/>
                    <a:pt x="1" y="126"/>
                    <a:pt x="81" y="126"/>
                  </a:cubicBezTo>
                  <a:cubicBezTo>
                    <a:pt x="152" y="126"/>
                    <a:pt x="152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5427593" y="3939689"/>
              <a:ext cx="28557" cy="13412"/>
            </a:xfrm>
            <a:custGeom>
              <a:avLst/>
              <a:gdLst/>
              <a:ahLst/>
              <a:cxnLst/>
              <a:rect l="l" t="t" r="r" b="b"/>
              <a:pathLst>
                <a:path w="313" h="147" extrusionOk="0">
                  <a:moveTo>
                    <a:pt x="265" y="1"/>
                  </a:moveTo>
                  <a:cubicBezTo>
                    <a:pt x="260" y="1"/>
                    <a:pt x="255" y="2"/>
                    <a:pt x="250" y="4"/>
                  </a:cubicBezTo>
                  <a:cubicBezTo>
                    <a:pt x="188" y="4"/>
                    <a:pt x="126" y="13"/>
                    <a:pt x="63" y="22"/>
                  </a:cubicBezTo>
                  <a:cubicBezTo>
                    <a:pt x="45" y="22"/>
                    <a:pt x="27" y="31"/>
                    <a:pt x="19" y="40"/>
                  </a:cubicBezTo>
                  <a:cubicBezTo>
                    <a:pt x="10" y="49"/>
                    <a:pt x="1" y="67"/>
                    <a:pt x="1" y="85"/>
                  </a:cubicBezTo>
                  <a:cubicBezTo>
                    <a:pt x="1" y="102"/>
                    <a:pt x="1" y="111"/>
                    <a:pt x="19" y="129"/>
                  </a:cubicBezTo>
                  <a:cubicBezTo>
                    <a:pt x="27" y="138"/>
                    <a:pt x="45" y="147"/>
                    <a:pt x="63" y="147"/>
                  </a:cubicBezTo>
                  <a:cubicBezTo>
                    <a:pt x="126" y="138"/>
                    <a:pt x="188" y="129"/>
                    <a:pt x="250" y="120"/>
                  </a:cubicBezTo>
                  <a:cubicBezTo>
                    <a:pt x="268" y="120"/>
                    <a:pt x="286" y="120"/>
                    <a:pt x="295" y="102"/>
                  </a:cubicBezTo>
                  <a:cubicBezTo>
                    <a:pt x="304" y="93"/>
                    <a:pt x="313" y="76"/>
                    <a:pt x="313" y="58"/>
                  </a:cubicBezTo>
                  <a:cubicBezTo>
                    <a:pt x="313" y="49"/>
                    <a:pt x="313" y="31"/>
                    <a:pt x="295" y="22"/>
                  </a:cubicBezTo>
                  <a:cubicBezTo>
                    <a:pt x="289" y="9"/>
                    <a:pt x="277" y="1"/>
                    <a:pt x="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5417010" y="3985582"/>
              <a:ext cx="13138" cy="11496"/>
            </a:xfrm>
            <a:custGeom>
              <a:avLst/>
              <a:gdLst/>
              <a:ahLst/>
              <a:cxnLst/>
              <a:rect l="l" t="t" r="r" b="b"/>
              <a:pathLst>
                <a:path w="144" h="126" extrusionOk="0">
                  <a:moveTo>
                    <a:pt x="63" y="1"/>
                  </a:moveTo>
                  <a:cubicBezTo>
                    <a:pt x="54" y="1"/>
                    <a:pt x="45" y="10"/>
                    <a:pt x="36" y="10"/>
                  </a:cubicBezTo>
                  <a:cubicBezTo>
                    <a:pt x="27" y="10"/>
                    <a:pt x="19" y="19"/>
                    <a:pt x="19" y="28"/>
                  </a:cubicBezTo>
                  <a:cubicBezTo>
                    <a:pt x="10" y="28"/>
                    <a:pt x="10" y="36"/>
                    <a:pt x="1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" y="81"/>
                    <a:pt x="1" y="81"/>
                  </a:cubicBezTo>
                  <a:cubicBezTo>
                    <a:pt x="1" y="90"/>
                    <a:pt x="10" y="99"/>
                    <a:pt x="19" y="108"/>
                  </a:cubicBezTo>
                  <a:cubicBezTo>
                    <a:pt x="19" y="117"/>
                    <a:pt x="27" y="117"/>
                    <a:pt x="27" y="117"/>
                  </a:cubicBezTo>
                  <a:cubicBezTo>
                    <a:pt x="36" y="126"/>
                    <a:pt x="45" y="126"/>
                    <a:pt x="63" y="126"/>
                  </a:cubicBezTo>
                  <a:lnTo>
                    <a:pt x="99" y="126"/>
                  </a:lnTo>
                  <a:cubicBezTo>
                    <a:pt x="108" y="117"/>
                    <a:pt x="117" y="117"/>
                    <a:pt x="126" y="108"/>
                  </a:cubicBezTo>
                  <a:cubicBezTo>
                    <a:pt x="126" y="108"/>
                    <a:pt x="135" y="99"/>
                    <a:pt x="135" y="90"/>
                  </a:cubicBezTo>
                  <a:cubicBezTo>
                    <a:pt x="135" y="81"/>
                    <a:pt x="143" y="72"/>
                    <a:pt x="143" y="63"/>
                  </a:cubicBezTo>
                  <a:cubicBezTo>
                    <a:pt x="143" y="63"/>
                    <a:pt x="135" y="54"/>
                    <a:pt x="135" y="54"/>
                  </a:cubicBezTo>
                  <a:cubicBezTo>
                    <a:pt x="135" y="36"/>
                    <a:pt x="126" y="28"/>
                    <a:pt x="126" y="28"/>
                  </a:cubicBezTo>
                  <a:lnTo>
                    <a:pt x="108" y="10"/>
                  </a:lnTo>
                  <a:cubicBezTo>
                    <a:pt x="99" y="10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5441461" y="4021073"/>
              <a:ext cx="24452" cy="13503"/>
            </a:xfrm>
            <a:custGeom>
              <a:avLst/>
              <a:gdLst/>
              <a:ahLst/>
              <a:cxnLst/>
              <a:rect l="l" t="t" r="r" b="b"/>
              <a:pathLst>
                <a:path w="268" h="148" extrusionOk="0">
                  <a:moveTo>
                    <a:pt x="161" y="132"/>
                  </a:moveTo>
                  <a:lnTo>
                    <a:pt x="161" y="132"/>
                  </a:lnTo>
                  <a:cubicBezTo>
                    <a:pt x="168" y="134"/>
                    <a:pt x="174" y="136"/>
                    <a:pt x="179" y="138"/>
                  </a:cubicBezTo>
                  <a:cubicBezTo>
                    <a:pt x="171" y="138"/>
                    <a:pt x="163" y="138"/>
                    <a:pt x="161" y="132"/>
                  </a:cubicBezTo>
                  <a:close/>
                  <a:moveTo>
                    <a:pt x="105" y="0"/>
                  </a:moveTo>
                  <a:cubicBezTo>
                    <a:pt x="85" y="0"/>
                    <a:pt x="63" y="4"/>
                    <a:pt x="45" y="4"/>
                  </a:cubicBezTo>
                  <a:cubicBezTo>
                    <a:pt x="36" y="13"/>
                    <a:pt x="18" y="22"/>
                    <a:pt x="9" y="40"/>
                  </a:cubicBezTo>
                  <a:cubicBezTo>
                    <a:pt x="0" y="49"/>
                    <a:pt x="0" y="67"/>
                    <a:pt x="0" y="85"/>
                  </a:cubicBezTo>
                  <a:cubicBezTo>
                    <a:pt x="9" y="102"/>
                    <a:pt x="18" y="111"/>
                    <a:pt x="36" y="120"/>
                  </a:cubicBezTo>
                  <a:cubicBezTo>
                    <a:pt x="45" y="129"/>
                    <a:pt x="63" y="129"/>
                    <a:pt x="81" y="129"/>
                  </a:cubicBezTo>
                  <a:cubicBezTo>
                    <a:pt x="90" y="125"/>
                    <a:pt x="98" y="123"/>
                    <a:pt x="107" y="123"/>
                  </a:cubicBezTo>
                  <a:cubicBezTo>
                    <a:pt x="116" y="123"/>
                    <a:pt x="125" y="125"/>
                    <a:pt x="134" y="129"/>
                  </a:cubicBezTo>
                  <a:cubicBezTo>
                    <a:pt x="134" y="129"/>
                    <a:pt x="132" y="127"/>
                    <a:pt x="129" y="125"/>
                  </a:cubicBezTo>
                  <a:lnTo>
                    <a:pt x="129" y="125"/>
                  </a:lnTo>
                  <a:cubicBezTo>
                    <a:pt x="139" y="128"/>
                    <a:pt x="151" y="130"/>
                    <a:pt x="161" y="132"/>
                  </a:cubicBezTo>
                  <a:lnTo>
                    <a:pt x="161" y="132"/>
                  </a:lnTo>
                  <a:cubicBezTo>
                    <a:pt x="163" y="138"/>
                    <a:pt x="170" y="138"/>
                    <a:pt x="170" y="138"/>
                  </a:cubicBezTo>
                  <a:cubicBezTo>
                    <a:pt x="188" y="147"/>
                    <a:pt x="197" y="147"/>
                    <a:pt x="214" y="147"/>
                  </a:cubicBezTo>
                  <a:cubicBezTo>
                    <a:pt x="232" y="138"/>
                    <a:pt x="241" y="129"/>
                    <a:pt x="250" y="111"/>
                  </a:cubicBezTo>
                  <a:cubicBezTo>
                    <a:pt x="259" y="102"/>
                    <a:pt x="268" y="85"/>
                    <a:pt x="259" y="67"/>
                  </a:cubicBezTo>
                  <a:cubicBezTo>
                    <a:pt x="250" y="49"/>
                    <a:pt x="241" y="40"/>
                    <a:pt x="232" y="31"/>
                  </a:cubicBezTo>
                  <a:cubicBezTo>
                    <a:pt x="214" y="22"/>
                    <a:pt x="197" y="13"/>
                    <a:pt x="188" y="13"/>
                  </a:cubicBezTo>
                  <a:cubicBezTo>
                    <a:pt x="170" y="4"/>
                    <a:pt x="152" y="4"/>
                    <a:pt x="134" y="4"/>
                  </a:cubicBezTo>
                  <a:cubicBezTo>
                    <a:pt x="125" y="1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5420294" y="4065414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36"/>
                    <a:pt x="0" y="54"/>
                    <a:pt x="0" y="63"/>
                  </a:cubicBezTo>
                  <a:cubicBezTo>
                    <a:pt x="0" y="80"/>
                    <a:pt x="9" y="98"/>
                    <a:pt x="18" y="107"/>
                  </a:cubicBezTo>
                  <a:cubicBezTo>
                    <a:pt x="27" y="116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3" y="107"/>
                  </a:cubicBezTo>
                  <a:cubicBezTo>
                    <a:pt x="232" y="98"/>
                    <a:pt x="241" y="80"/>
                    <a:pt x="241" y="63"/>
                  </a:cubicBezTo>
                  <a:cubicBezTo>
                    <a:pt x="241" y="54"/>
                    <a:pt x="232" y="36"/>
                    <a:pt x="223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5448760" y="4102821"/>
              <a:ext cx="31021" cy="11496"/>
            </a:xfrm>
            <a:custGeom>
              <a:avLst/>
              <a:gdLst/>
              <a:ahLst/>
              <a:cxnLst/>
              <a:rect l="l" t="t" r="r" b="b"/>
              <a:pathLst>
                <a:path w="340" h="126" extrusionOk="0">
                  <a:moveTo>
                    <a:pt x="63" y="0"/>
                  </a:moveTo>
                  <a:cubicBezTo>
                    <a:pt x="27" y="0"/>
                    <a:pt x="1" y="27"/>
                    <a:pt x="1" y="63"/>
                  </a:cubicBezTo>
                  <a:cubicBezTo>
                    <a:pt x="1" y="99"/>
                    <a:pt x="27" y="125"/>
                    <a:pt x="63" y="125"/>
                  </a:cubicBezTo>
                  <a:lnTo>
                    <a:pt x="277" y="125"/>
                  </a:lnTo>
                  <a:cubicBezTo>
                    <a:pt x="304" y="125"/>
                    <a:pt x="340" y="99"/>
                    <a:pt x="340" y="63"/>
                  </a:cubicBezTo>
                  <a:cubicBezTo>
                    <a:pt x="331" y="27"/>
                    <a:pt x="313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5420294" y="4148622"/>
              <a:ext cx="17974" cy="12865"/>
            </a:xfrm>
            <a:custGeom>
              <a:avLst/>
              <a:gdLst/>
              <a:ahLst/>
              <a:cxnLst/>
              <a:rect l="l" t="t" r="r" b="b"/>
              <a:pathLst>
                <a:path w="197" h="141" extrusionOk="0">
                  <a:moveTo>
                    <a:pt x="148" y="0"/>
                  </a:moveTo>
                  <a:cubicBezTo>
                    <a:pt x="141" y="0"/>
                    <a:pt x="134" y="2"/>
                    <a:pt x="125" y="7"/>
                  </a:cubicBezTo>
                  <a:cubicBezTo>
                    <a:pt x="99" y="7"/>
                    <a:pt x="72" y="16"/>
                    <a:pt x="45" y="25"/>
                  </a:cubicBezTo>
                  <a:cubicBezTo>
                    <a:pt x="36" y="25"/>
                    <a:pt x="27" y="25"/>
                    <a:pt x="27" y="34"/>
                  </a:cubicBezTo>
                  <a:cubicBezTo>
                    <a:pt x="18" y="34"/>
                    <a:pt x="9" y="43"/>
                    <a:pt x="9" y="52"/>
                  </a:cubicBezTo>
                  <a:cubicBezTo>
                    <a:pt x="0" y="60"/>
                    <a:pt x="0" y="60"/>
                    <a:pt x="0" y="69"/>
                  </a:cubicBezTo>
                  <a:cubicBezTo>
                    <a:pt x="0" y="78"/>
                    <a:pt x="0" y="87"/>
                    <a:pt x="0" y="96"/>
                  </a:cubicBezTo>
                  <a:cubicBezTo>
                    <a:pt x="9" y="114"/>
                    <a:pt x="18" y="123"/>
                    <a:pt x="27" y="132"/>
                  </a:cubicBezTo>
                  <a:cubicBezTo>
                    <a:pt x="45" y="141"/>
                    <a:pt x="63" y="141"/>
                    <a:pt x="81" y="141"/>
                  </a:cubicBezTo>
                  <a:cubicBezTo>
                    <a:pt x="99" y="132"/>
                    <a:pt x="125" y="132"/>
                    <a:pt x="152" y="123"/>
                  </a:cubicBezTo>
                  <a:cubicBezTo>
                    <a:pt x="161" y="123"/>
                    <a:pt x="170" y="114"/>
                    <a:pt x="179" y="114"/>
                  </a:cubicBezTo>
                  <a:cubicBezTo>
                    <a:pt x="179" y="105"/>
                    <a:pt x="188" y="96"/>
                    <a:pt x="188" y="96"/>
                  </a:cubicBezTo>
                  <a:cubicBezTo>
                    <a:pt x="197" y="87"/>
                    <a:pt x="197" y="78"/>
                    <a:pt x="197" y="69"/>
                  </a:cubicBezTo>
                  <a:cubicBezTo>
                    <a:pt x="197" y="60"/>
                    <a:pt x="197" y="52"/>
                    <a:pt x="197" y="43"/>
                  </a:cubicBezTo>
                  <a:cubicBezTo>
                    <a:pt x="197" y="34"/>
                    <a:pt x="188" y="16"/>
                    <a:pt x="170" y="7"/>
                  </a:cubicBezTo>
                  <a:cubicBezTo>
                    <a:pt x="161" y="2"/>
                    <a:pt x="154" y="0"/>
                    <a:pt x="1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5452045" y="4177727"/>
              <a:ext cx="24452" cy="13047"/>
            </a:xfrm>
            <a:custGeom>
              <a:avLst/>
              <a:gdLst/>
              <a:ahLst/>
              <a:cxnLst/>
              <a:rect l="l" t="t" r="r" b="b"/>
              <a:pathLst>
                <a:path w="268" h="143" extrusionOk="0">
                  <a:moveTo>
                    <a:pt x="188" y="0"/>
                  </a:moveTo>
                  <a:cubicBezTo>
                    <a:pt x="134" y="9"/>
                    <a:pt x="90" y="18"/>
                    <a:pt x="45" y="27"/>
                  </a:cubicBezTo>
                  <a:cubicBezTo>
                    <a:pt x="36" y="27"/>
                    <a:pt x="18" y="36"/>
                    <a:pt x="9" y="54"/>
                  </a:cubicBezTo>
                  <a:cubicBezTo>
                    <a:pt x="0" y="63"/>
                    <a:pt x="0" y="80"/>
                    <a:pt x="9" y="98"/>
                  </a:cubicBezTo>
                  <a:cubicBezTo>
                    <a:pt x="9" y="116"/>
                    <a:pt x="18" y="125"/>
                    <a:pt x="36" y="134"/>
                  </a:cubicBezTo>
                  <a:cubicBezTo>
                    <a:pt x="36" y="134"/>
                    <a:pt x="45" y="143"/>
                    <a:pt x="45" y="143"/>
                  </a:cubicBezTo>
                  <a:lnTo>
                    <a:pt x="81" y="143"/>
                  </a:lnTo>
                  <a:lnTo>
                    <a:pt x="214" y="125"/>
                  </a:lnTo>
                  <a:cubicBezTo>
                    <a:pt x="232" y="116"/>
                    <a:pt x="250" y="107"/>
                    <a:pt x="250" y="89"/>
                  </a:cubicBezTo>
                  <a:cubicBezTo>
                    <a:pt x="259" y="80"/>
                    <a:pt x="268" y="63"/>
                    <a:pt x="259" y="45"/>
                  </a:cubicBezTo>
                  <a:cubicBezTo>
                    <a:pt x="250" y="36"/>
                    <a:pt x="241" y="18"/>
                    <a:pt x="232" y="9"/>
                  </a:cubicBezTo>
                  <a:cubicBezTo>
                    <a:pt x="223" y="9"/>
                    <a:pt x="223" y="9"/>
                    <a:pt x="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5448760" y="4224896"/>
              <a:ext cx="22080" cy="11496"/>
            </a:xfrm>
            <a:custGeom>
              <a:avLst/>
              <a:gdLst/>
              <a:ahLst/>
              <a:cxnLst/>
              <a:rect l="l" t="t" r="r" b="b"/>
              <a:pathLst>
                <a:path w="242" h="126" extrusionOk="0">
                  <a:moveTo>
                    <a:pt x="63" y="1"/>
                  </a:moveTo>
                  <a:cubicBezTo>
                    <a:pt x="45" y="1"/>
                    <a:pt x="27" y="10"/>
                    <a:pt x="18" y="18"/>
                  </a:cubicBezTo>
                  <a:cubicBezTo>
                    <a:pt x="10" y="36"/>
                    <a:pt x="1" y="54"/>
                    <a:pt x="1" y="63"/>
                  </a:cubicBezTo>
                  <a:cubicBezTo>
                    <a:pt x="1" y="81"/>
                    <a:pt x="10" y="99"/>
                    <a:pt x="18" y="108"/>
                  </a:cubicBezTo>
                  <a:cubicBezTo>
                    <a:pt x="27" y="117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06" y="117"/>
                    <a:pt x="224" y="108"/>
                  </a:cubicBezTo>
                  <a:cubicBezTo>
                    <a:pt x="233" y="99"/>
                    <a:pt x="242" y="81"/>
                    <a:pt x="242" y="63"/>
                  </a:cubicBezTo>
                  <a:cubicBezTo>
                    <a:pt x="242" y="54"/>
                    <a:pt x="233" y="36"/>
                    <a:pt x="224" y="18"/>
                  </a:cubicBezTo>
                  <a:cubicBezTo>
                    <a:pt x="206" y="10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5414546" y="4209477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54" y="0"/>
                    <a:pt x="37" y="9"/>
                    <a:pt x="28" y="18"/>
                  </a:cubicBezTo>
                  <a:cubicBezTo>
                    <a:pt x="10" y="27"/>
                    <a:pt x="1" y="45"/>
                    <a:pt x="10" y="63"/>
                  </a:cubicBezTo>
                  <a:cubicBezTo>
                    <a:pt x="10" y="71"/>
                    <a:pt x="10" y="89"/>
                    <a:pt x="28" y="107"/>
                  </a:cubicBezTo>
                  <a:cubicBezTo>
                    <a:pt x="37" y="116"/>
                    <a:pt x="54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4" y="107"/>
                  </a:cubicBezTo>
                  <a:cubicBezTo>
                    <a:pt x="233" y="89"/>
                    <a:pt x="242" y="71"/>
                    <a:pt x="242" y="63"/>
                  </a:cubicBezTo>
                  <a:cubicBezTo>
                    <a:pt x="242" y="45"/>
                    <a:pt x="242" y="27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7" name="Google Shape;1317;p32"/>
            <p:cNvSpPr/>
            <p:nvPr/>
          </p:nvSpPr>
          <p:spPr>
            <a:xfrm>
              <a:off x="5444746" y="4280277"/>
              <a:ext cx="24452" cy="14507"/>
            </a:xfrm>
            <a:custGeom>
              <a:avLst/>
              <a:gdLst/>
              <a:ahLst/>
              <a:cxnLst/>
              <a:rect l="l" t="t" r="r" b="b"/>
              <a:pathLst>
                <a:path w="268" h="159" extrusionOk="0">
                  <a:moveTo>
                    <a:pt x="80" y="0"/>
                  </a:moveTo>
                  <a:cubicBezTo>
                    <a:pt x="71" y="0"/>
                    <a:pt x="45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0" y="63"/>
                    <a:pt x="0" y="81"/>
                    <a:pt x="9" y="89"/>
                  </a:cubicBezTo>
                  <a:cubicBezTo>
                    <a:pt x="18" y="107"/>
                    <a:pt x="36" y="116"/>
                    <a:pt x="54" y="116"/>
                  </a:cubicBezTo>
                  <a:lnTo>
                    <a:pt x="187" y="152"/>
                  </a:lnTo>
                  <a:cubicBezTo>
                    <a:pt x="196" y="156"/>
                    <a:pt x="205" y="159"/>
                    <a:pt x="213" y="159"/>
                  </a:cubicBezTo>
                  <a:cubicBezTo>
                    <a:pt x="221" y="159"/>
                    <a:pt x="228" y="156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98"/>
                    <a:pt x="268" y="81"/>
                    <a:pt x="259" y="63"/>
                  </a:cubicBezTo>
                  <a:cubicBezTo>
                    <a:pt x="250" y="54"/>
                    <a:pt x="232" y="45"/>
                    <a:pt x="223" y="36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5420294" y="4326078"/>
              <a:ext cx="18795" cy="15145"/>
            </a:xfrm>
            <a:custGeom>
              <a:avLst/>
              <a:gdLst/>
              <a:ahLst/>
              <a:cxnLst/>
              <a:rect l="l" t="t" r="r" b="b"/>
              <a:pathLst>
                <a:path w="206" h="166" extrusionOk="0">
                  <a:moveTo>
                    <a:pt x="58" y="0"/>
                  </a:moveTo>
                  <a:cubicBezTo>
                    <a:pt x="54" y="0"/>
                    <a:pt x="49" y="2"/>
                    <a:pt x="45" y="7"/>
                  </a:cubicBezTo>
                  <a:cubicBezTo>
                    <a:pt x="36" y="7"/>
                    <a:pt x="27" y="7"/>
                    <a:pt x="27" y="16"/>
                  </a:cubicBezTo>
                  <a:cubicBezTo>
                    <a:pt x="18" y="16"/>
                    <a:pt x="9" y="25"/>
                    <a:pt x="9" y="33"/>
                  </a:cubicBezTo>
                  <a:cubicBezTo>
                    <a:pt x="0" y="42"/>
                    <a:pt x="0" y="60"/>
                    <a:pt x="0" y="78"/>
                  </a:cubicBezTo>
                  <a:cubicBezTo>
                    <a:pt x="9" y="96"/>
                    <a:pt x="18" y="105"/>
                    <a:pt x="27" y="114"/>
                  </a:cubicBezTo>
                  <a:cubicBezTo>
                    <a:pt x="54" y="132"/>
                    <a:pt x="81" y="141"/>
                    <a:pt x="107" y="158"/>
                  </a:cubicBezTo>
                  <a:lnTo>
                    <a:pt x="134" y="158"/>
                  </a:lnTo>
                  <a:cubicBezTo>
                    <a:pt x="139" y="163"/>
                    <a:pt x="143" y="165"/>
                    <a:pt x="146" y="165"/>
                  </a:cubicBezTo>
                  <a:cubicBezTo>
                    <a:pt x="150" y="165"/>
                    <a:pt x="152" y="163"/>
                    <a:pt x="152" y="158"/>
                  </a:cubicBezTo>
                  <a:cubicBezTo>
                    <a:pt x="161" y="158"/>
                    <a:pt x="170" y="158"/>
                    <a:pt x="179" y="149"/>
                  </a:cubicBezTo>
                  <a:cubicBezTo>
                    <a:pt x="188" y="149"/>
                    <a:pt x="188" y="141"/>
                    <a:pt x="197" y="132"/>
                  </a:cubicBezTo>
                  <a:cubicBezTo>
                    <a:pt x="197" y="123"/>
                    <a:pt x="206" y="105"/>
                    <a:pt x="197" y="87"/>
                  </a:cubicBezTo>
                  <a:cubicBezTo>
                    <a:pt x="197" y="69"/>
                    <a:pt x="188" y="60"/>
                    <a:pt x="170" y="51"/>
                  </a:cubicBezTo>
                  <a:cubicBezTo>
                    <a:pt x="143" y="33"/>
                    <a:pt x="116" y="25"/>
                    <a:pt x="90" y="7"/>
                  </a:cubicBezTo>
                  <a:lnTo>
                    <a:pt x="72" y="7"/>
                  </a:lnTo>
                  <a:cubicBezTo>
                    <a:pt x="67" y="2"/>
                    <a:pt x="63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5432520" y="4376258"/>
              <a:ext cx="26915" cy="15602"/>
            </a:xfrm>
            <a:custGeom>
              <a:avLst/>
              <a:gdLst/>
              <a:ahLst/>
              <a:cxnLst/>
              <a:rect l="l" t="t" r="r" b="b"/>
              <a:pathLst>
                <a:path w="295" h="171" extrusionOk="0">
                  <a:moveTo>
                    <a:pt x="63" y="1"/>
                  </a:moveTo>
                  <a:cubicBezTo>
                    <a:pt x="45" y="1"/>
                    <a:pt x="27" y="10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26"/>
                  </a:cubicBezTo>
                  <a:lnTo>
                    <a:pt x="81" y="126"/>
                  </a:lnTo>
                  <a:cubicBezTo>
                    <a:pt x="81" y="126"/>
                    <a:pt x="72" y="126"/>
                    <a:pt x="63" y="117"/>
                  </a:cubicBezTo>
                  <a:lnTo>
                    <a:pt x="63" y="117"/>
                  </a:lnTo>
                  <a:cubicBezTo>
                    <a:pt x="98" y="126"/>
                    <a:pt x="134" y="135"/>
                    <a:pt x="161" y="144"/>
                  </a:cubicBezTo>
                  <a:lnTo>
                    <a:pt x="143" y="144"/>
                  </a:lnTo>
                  <a:cubicBezTo>
                    <a:pt x="161" y="144"/>
                    <a:pt x="179" y="153"/>
                    <a:pt x="188" y="161"/>
                  </a:cubicBezTo>
                  <a:cubicBezTo>
                    <a:pt x="200" y="168"/>
                    <a:pt x="213" y="171"/>
                    <a:pt x="225" y="171"/>
                  </a:cubicBezTo>
                  <a:cubicBezTo>
                    <a:pt x="246" y="171"/>
                    <a:pt x="265" y="161"/>
                    <a:pt x="277" y="144"/>
                  </a:cubicBezTo>
                  <a:cubicBezTo>
                    <a:pt x="295" y="108"/>
                    <a:pt x="286" y="72"/>
                    <a:pt x="250" y="54"/>
                  </a:cubicBezTo>
                  <a:cubicBezTo>
                    <a:pt x="196" y="28"/>
                    <a:pt x="13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5411353" y="4426986"/>
              <a:ext cx="26915" cy="14507"/>
            </a:xfrm>
            <a:custGeom>
              <a:avLst/>
              <a:gdLst/>
              <a:ahLst/>
              <a:cxnLst/>
              <a:rect l="l" t="t" r="r" b="b"/>
              <a:pathLst>
                <a:path w="295" h="159" extrusionOk="0">
                  <a:moveTo>
                    <a:pt x="103" y="0"/>
                  </a:moveTo>
                  <a:cubicBezTo>
                    <a:pt x="83" y="0"/>
                    <a:pt x="63" y="2"/>
                    <a:pt x="45" y="7"/>
                  </a:cubicBezTo>
                  <a:cubicBezTo>
                    <a:pt x="36" y="16"/>
                    <a:pt x="18" y="25"/>
                    <a:pt x="9" y="43"/>
                  </a:cubicBezTo>
                  <a:cubicBezTo>
                    <a:pt x="0" y="52"/>
                    <a:pt x="0" y="69"/>
                    <a:pt x="9" y="87"/>
                  </a:cubicBezTo>
                  <a:cubicBezTo>
                    <a:pt x="9" y="96"/>
                    <a:pt x="18" y="114"/>
                    <a:pt x="36" y="123"/>
                  </a:cubicBezTo>
                  <a:cubicBezTo>
                    <a:pt x="45" y="132"/>
                    <a:pt x="63" y="132"/>
                    <a:pt x="81" y="132"/>
                  </a:cubicBezTo>
                  <a:cubicBezTo>
                    <a:pt x="89" y="123"/>
                    <a:pt x="107" y="123"/>
                    <a:pt x="116" y="123"/>
                  </a:cubicBezTo>
                  <a:lnTo>
                    <a:pt x="125" y="123"/>
                  </a:lnTo>
                  <a:cubicBezTo>
                    <a:pt x="134" y="123"/>
                    <a:pt x="152" y="123"/>
                    <a:pt x="161" y="132"/>
                  </a:cubicBezTo>
                  <a:cubicBezTo>
                    <a:pt x="161" y="132"/>
                    <a:pt x="152" y="123"/>
                    <a:pt x="152" y="123"/>
                  </a:cubicBezTo>
                  <a:lnTo>
                    <a:pt x="152" y="123"/>
                  </a:lnTo>
                  <a:cubicBezTo>
                    <a:pt x="161" y="132"/>
                    <a:pt x="170" y="132"/>
                    <a:pt x="179" y="141"/>
                  </a:cubicBezTo>
                  <a:cubicBezTo>
                    <a:pt x="188" y="159"/>
                    <a:pt x="205" y="159"/>
                    <a:pt x="223" y="159"/>
                  </a:cubicBezTo>
                  <a:cubicBezTo>
                    <a:pt x="241" y="159"/>
                    <a:pt x="259" y="159"/>
                    <a:pt x="268" y="141"/>
                  </a:cubicBezTo>
                  <a:cubicBezTo>
                    <a:pt x="286" y="123"/>
                    <a:pt x="295" y="78"/>
                    <a:pt x="268" y="60"/>
                  </a:cubicBezTo>
                  <a:cubicBezTo>
                    <a:pt x="241" y="34"/>
                    <a:pt x="205" y="7"/>
                    <a:pt x="161" y="7"/>
                  </a:cubicBezTo>
                  <a:cubicBezTo>
                    <a:pt x="143" y="2"/>
                    <a:pt x="123" y="0"/>
                    <a:pt x="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5384438" y="4462386"/>
              <a:ext cx="27828" cy="16788"/>
            </a:xfrm>
            <a:custGeom>
              <a:avLst/>
              <a:gdLst/>
              <a:ahLst/>
              <a:cxnLst/>
              <a:rect l="l" t="t" r="r" b="b"/>
              <a:pathLst>
                <a:path w="305" h="184" extrusionOk="0">
                  <a:moveTo>
                    <a:pt x="70" y="1"/>
                  </a:moveTo>
                  <a:cubicBezTo>
                    <a:pt x="45" y="1"/>
                    <a:pt x="18" y="24"/>
                    <a:pt x="10" y="47"/>
                  </a:cubicBezTo>
                  <a:cubicBezTo>
                    <a:pt x="1" y="83"/>
                    <a:pt x="19" y="118"/>
                    <a:pt x="54" y="127"/>
                  </a:cubicBezTo>
                  <a:cubicBezTo>
                    <a:pt x="108" y="145"/>
                    <a:pt x="170" y="163"/>
                    <a:pt x="224" y="181"/>
                  </a:cubicBezTo>
                  <a:cubicBezTo>
                    <a:pt x="230" y="182"/>
                    <a:pt x="236" y="183"/>
                    <a:pt x="242" y="183"/>
                  </a:cubicBezTo>
                  <a:cubicBezTo>
                    <a:pt x="271" y="183"/>
                    <a:pt x="297" y="166"/>
                    <a:pt x="304" y="136"/>
                  </a:cubicBezTo>
                  <a:cubicBezTo>
                    <a:pt x="304" y="110"/>
                    <a:pt x="286" y="74"/>
                    <a:pt x="260" y="65"/>
                  </a:cubicBezTo>
                  <a:lnTo>
                    <a:pt x="81" y="3"/>
                  </a:lnTo>
                  <a:cubicBezTo>
                    <a:pt x="78" y="1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5382887" y="4382827"/>
              <a:ext cx="20437" cy="16697"/>
            </a:xfrm>
            <a:custGeom>
              <a:avLst/>
              <a:gdLst/>
              <a:ahLst/>
              <a:cxnLst/>
              <a:rect l="l" t="t" r="r" b="b"/>
              <a:pathLst>
                <a:path w="224" h="183" extrusionOk="0">
                  <a:moveTo>
                    <a:pt x="45" y="0"/>
                  </a:moveTo>
                  <a:cubicBezTo>
                    <a:pt x="36" y="9"/>
                    <a:pt x="18" y="18"/>
                    <a:pt x="9" y="36"/>
                  </a:cubicBezTo>
                  <a:cubicBezTo>
                    <a:pt x="0" y="45"/>
                    <a:pt x="0" y="63"/>
                    <a:pt x="9" y="81"/>
                  </a:cubicBezTo>
                  <a:cubicBezTo>
                    <a:pt x="9" y="98"/>
                    <a:pt x="18" y="107"/>
                    <a:pt x="36" y="116"/>
                  </a:cubicBezTo>
                  <a:cubicBezTo>
                    <a:pt x="62" y="134"/>
                    <a:pt x="98" y="152"/>
                    <a:pt x="134" y="170"/>
                  </a:cubicBezTo>
                  <a:cubicBezTo>
                    <a:pt x="140" y="176"/>
                    <a:pt x="151" y="182"/>
                    <a:pt x="163" y="182"/>
                  </a:cubicBezTo>
                  <a:cubicBezTo>
                    <a:pt x="168" y="182"/>
                    <a:pt x="173" y="181"/>
                    <a:pt x="178" y="179"/>
                  </a:cubicBezTo>
                  <a:cubicBezTo>
                    <a:pt x="196" y="179"/>
                    <a:pt x="205" y="161"/>
                    <a:pt x="214" y="152"/>
                  </a:cubicBezTo>
                  <a:cubicBezTo>
                    <a:pt x="223" y="134"/>
                    <a:pt x="223" y="116"/>
                    <a:pt x="223" y="107"/>
                  </a:cubicBezTo>
                  <a:cubicBezTo>
                    <a:pt x="214" y="89"/>
                    <a:pt x="205" y="72"/>
                    <a:pt x="196" y="72"/>
                  </a:cubicBezTo>
                  <a:cubicBezTo>
                    <a:pt x="161" y="45"/>
                    <a:pt x="125" y="27"/>
                    <a:pt x="98" y="9"/>
                  </a:cubicBezTo>
                  <a:cubicBezTo>
                    <a:pt x="80" y="0"/>
                    <a:pt x="62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5375497" y="4514300"/>
              <a:ext cx="24543" cy="18339"/>
            </a:xfrm>
            <a:custGeom>
              <a:avLst/>
              <a:gdLst/>
              <a:ahLst/>
              <a:cxnLst/>
              <a:rect l="l" t="t" r="r" b="b"/>
              <a:pathLst>
                <a:path w="269" h="201" extrusionOk="0">
                  <a:moveTo>
                    <a:pt x="64" y="1"/>
                  </a:moveTo>
                  <a:cubicBezTo>
                    <a:pt x="60" y="1"/>
                    <a:pt x="57" y="2"/>
                    <a:pt x="54" y="4"/>
                  </a:cubicBezTo>
                  <a:cubicBezTo>
                    <a:pt x="36" y="4"/>
                    <a:pt x="19" y="22"/>
                    <a:pt x="10" y="31"/>
                  </a:cubicBezTo>
                  <a:cubicBezTo>
                    <a:pt x="1" y="58"/>
                    <a:pt x="10" y="103"/>
                    <a:pt x="36" y="112"/>
                  </a:cubicBezTo>
                  <a:cubicBezTo>
                    <a:pt x="81" y="138"/>
                    <a:pt x="126" y="165"/>
                    <a:pt x="170" y="192"/>
                  </a:cubicBezTo>
                  <a:cubicBezTo>
                    <a:pt x="188" y="201"/>
                    <a:pt x="206" y="201"/>
                    <a:pt x="215" y="201"/>
                  </a:cubicBezTo>
                  <a:cubicBezTo>
                    <a:pt x="233" y="192"/>
                    <a:pt x="251" y="183"/>
                    <a:pt x="259" y="174"/>
                  </a:cubicBezTo>
                  <a:cubicBezTo>
                    <a:pt x="268" y="138"/>
                    <a:pt x="259" y="103"/>
                    <a:pt x="233" y="85"/>
                  </a:cubicBezTo>
                  <a:lnTo>
                    <a:pt x="99" y="13"/>
                  </a:lnTo>
                  <a:cubicBezTo>
                    <a:pt x="86" y="7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5338911" y="4565940"/>
              <a:ext cx="14689" cy="14781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36" y="0"/>
                  </a:moveTo>
                  <a:cubicBezTo>
                    <a:pt x="27" y="0"/>
                    <a:pt x="27" y="9"/>
                    <a:pt x="18" y="18"/>
                  </a:cubicBezTo>
                  <a:cubicBezTo>
                    <a:pt x="18" y="18"/>
                    <a:pt x="9" y="18"/>
                    <a:pt x="9" y="27"/>
                  </a:cubicBezTo>
                  <a:cubicBezTo>
                    <a:pt x="0" y="36"/>
                    <a:pt x="0" y="45"/>
                    <a:pt x="0" y="54"/>
                  </a:cubicBezTo>
                  <a:cubicBezTo>
                    <a:pt x="0" y="63"/>
                    <a:pt x="0" y="72"/>
                    <a:pt x="0" y="72"/>
                  </a:cubicBezTo>
                  <a:cubicBezTo>
                    <a:pt x="0" y="81"/>
                    <a:pt x="9" y="90"/>
                    <a:pt x="18" y="99"/>
                  </a:cubicBezTo>
                  <a:cubicBezTo>
                    <a:pt x="27" y="116"/>
                    <a:pt x="45" y="125"/>
                    <a:pt x="54" y="143"/>
                  </a:cubicBezTo>
                  <a:cubicBezTo>
                    <a:pt x="63" y="143"/>
                    <a:pt x="72" y="152"/>
                    <a:pt x="72" y="152"/>
                  </a:cubicBezTo>
                  <a:cubicBezTo>
                    <a:pt x="81" y="152"/>
                    <a:pt x="90" y="161"/>
                    <a:pt x="98" y="161"/>
                  </a:cubicBezTo>
                  <a:cubicBezTo>
                    <a:pt x="107" y="161"/>
                    <a:pt x="116" y="152"/>
                    <a:pt x="125" y="152"/>
                  </a:cubicBezTo>
                  <a:cubicBezTo>
                    <a:pt x="134" y="152"/>
                    <a:pt x="134" y="143"/>
                    <a:pt x="143" y="143"/>
                  </a:cubicBezTo>
                  <a:cubicBezTo>
                    <a:pt x="143" y="134"/>
                    <a:pt x="152" y="134"/>
                    <a:pt x="152" y="125"/>
                  </a:cubicBezTo>
                  <a:cubicBezTo>
                    <a:pt x="161" y="116"/>
                    <a:pt x="161" y="108"/>
                    <a:pt x="161" y="99"/>
                  </a:cubicBezTo>
                  <a:lnTo>
                    <a:pt x="161" y="81"/>
                  </a:lnTo>
                  <a:cubicBezTo>
                    <a:pt x="152" y="72"/>
                    <a:pt x="152" y="63"/>
                    <a:pt x="143" y="54"/>
                  </a:cubicBezTo>
                  <a:lnTo>
                    <a:pt x="107" y="18"/>
                  </a:lnTo>
                  <a:cubicBezTo>
                    <a:pt x="98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5315280" y="4593858"/>
              <a:ext cx="24543" cy="20164"/>
            </a:xfrm>
            <a:custGeom>
              <a:avLst/>
              <a:gdLst/>
              <a:ahLst/>
              <a:cxnLst/>
              <a:rect l="l" t="t" r="r" b="b"/>
              <a:pathLst>
                <a:path w="269" h="221" extrusionOk="0">
                  <a:moveTo>
                    <a:pt x="76" y="0"/>
                  </a:moveTo>
                  <a:cubicBezTo>
                    <a:pt x="68" y="0"/>
                    <a:pt x="59" y="2"/>
                    <a:pt x="54" y="7"/>
                  </a:cubicBezTo>
                  <a:cubicBezTo>
                    <a:pt x="36" y="7"/>
                    <a:pt x="18" y="16"/>
                    <a:pt x="10" y="33"/>
                  </a:cubicBezTo>
                  <a:cubicBezTo>
                    <a:pt x="10" y="42"/>
                    <a:pt x="1" y="60"/>
                    <a:pt x="10" y="78"/>
                  </a:cubicBezTo>
                  <a:cubicBezTo>
                    <a:pt x="10" y="87"/>
                    <a:pt x="10" y="87"/>
                    <a:pt x="10" y="96"/>
                  </a:cubicBezTo>
                  <a:cubicBezTo>
                    <a:pt x="18" y="105"/>
                    <a:pt x="27" y="114"/>
                    <a:pt x="36" y="114"/>
                  </a:cubicBezTo>
                  <a:lnTo>
                    <a:pt x="170" y="212"/>
                  </a:lnTo>
                  <a:cubicBezTo>
                    <a:pt x="188" y="221"/>
                    <a:pt x="206" y="221"/>
                    <a:pt x="215" y="221"/>
                  </a:cubicBezTo>
                  <a:cubicBezTo>
                    <a:pt x="233" y="212"/>
                    <a:pt x="250" y="203"/>
                    <a:pt x="259" y="194"/>
                  </a:cubicBezTo>
                  <a:cubicBezTo>
                    <a:pt x="259" y="176"/>
                    <a:pt x="268" y="158"/>
                    <a:pt x="259" y="141"/>
                  </a:cubicBezTo>
                  <a:cubicBezTo>
                    <a:pt x="259" y="141"/>
                    <a:pt x="259" y="132"/>
                    <a:pt x="259" y="132"/>
                  </a:cubicBezTo>
                  <a:cubicBezTo>
                    <a:pt x="250" y="123"/>
                    <a:pt x="241" y="114"/>
                    <a:pt x="233" y="105"/>
                  </a:cubicBezTo>
                  <a:cubicBezTo>
                    <a:pt x="188" y="78"/>
                    <a:pt x="143" y="42"/>
                    <a:pt x="99" y="7"/>
                  </a:cubicBezTo>
                  <a:cubicBezTo>
                    <a:pt x="94" y="2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5340553" y="4530084"/>
              <a:ext cx="18795" cy="16423"/>
            </a:xfrm>
            <a:custGeom>
              <a:avLst/>
              <a:gdLst/>
              <a:ahLst/>
              <a:cxnLst/>
              <a:rect l="l" t="t" r="r" b="b"/>
              <a:pathLst>
                <a:path w="206" h="180" extrusionOk="0">
                  <a:moveTo>
                    <a:pt x="45" y="1"/>
                  </a:moveTo>
                  <a:cubicBezTo>
                    <a:pt x="36" y="1"/>
                    <a:pt x="36" y="10"/>
                    <a:pt x="27" y="10"/>
                  </a:cubicBezTo>
                  <a:cubicBezTo>
                    <a:pt x="18" y="19"/>
                    <a:pt x="18" y="19"/>
                    <a:pt x="9" y="28"/>
                  </a:cubicBezTo>
                  <a:cubicBezTo>
                    <a:pt x="0" y="46"/>
                    <a:pt x="0" y="63"/>
                    <a:pt x="0" y="72"/>
                  </a:cubicBezTo>
                  <a:cubicBezTo>
                    <a:pt x="9" y="81"/>
                    <a:pt x="9" y="90"/>
                    <a:pt x="9" y="90"/>
                  </a:cubicBezTo>
                  <a:cubicBezTo>
                    <a:pt x="18" y="99"/>
                    <a:pt x="27" y="108"/>
                    <a:pt x="36" y="117"/>
                  </a:cubicBezTo>
                  <a:cubicBezTo>
                    <a:pt x="54" y="135"/>
                    <a:pt x="80" y="153"/>
                    <a:pt x="107" y="170"/>
                  </a:cubicBezTo>
                  <a:cubicBezTo>
                    <a:pt x="116" y="179"/>
                    <a:pt x="125" y="179"/>
                    <a:pt x="134" y="179"/>
                  </a:cubicBezTo>
                  <a:lnTo>
                    <a:pt x="161" y="179"/>
                  </a:lnTo>
                  <a:cubicBezTo>
                    <a:pt x="161" y="179"/>
                    <a:pt x="170" y="170"/>
                    <a:pt x="179" y="170"/>
                  </a:cubicBezTo>
                  <a:cubicBezTo>
                    <a:pt x="187" y="162"/>
                    <a:pt x="187" y="162"/>
                    <a:pt x="196" y="153"/>
                  </a:cubicBezTo>
                  <a:cubicBezTo>
                    <a:pt x="196" y="135"/>
                    <a:pt x="205" y="117"/>
                    <a:pt x="196" y="99"/>
                  </a:cubicBezTo>
                  <a:cubicBezTo>
                    <a:pt x="196" y="99"/>
                    <a:pt x="196" y="90"/>
                    <a:pt x="196" y="90"/>
                  </a:cubicBezTo>
                  <a:cubicBezTo>
                    <a:pt x="187" y="81"/>
                    <a:pt x="179" y="72"/>
                    <a:pt x="170" y="63"/>
                  </a:cubicBezTo>
                  <a:cubicBezTo>
                    <a:pt x="143" y="46"/>
                    <a:pt x="116" y="28"/>
                    <a:pt x="98" y="10"/>
                  </a:cubicBezTo>
                  <a:cubicBezTo>
                    <a:pt x="89" y="1"/>
                    <a:pt x="80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5266469" y="4611558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0"/>
                  </a:moveTo>
                  <a:cubicBezTo>
                    <a:pt x="45" y="0"/>
                    <a:pt x="36" y="0"/>
                    <a:pt x="27" y="9"/>
                  </a:cubicBezTo>
                  <a:cubicBezTo>
                    <a:pt x="18" y="18"/>
                    <a:pt x="9" y="27"/>
                    <a:pt x="0" y="45"/>
                  </a:cubicBezTo>
                  <a:cubicBezTo>
                    <a:pt x="0" y="54"/>
                    <a:pt x="0" y="54"/>
                    <a:pt x="0" y="63"/>
                  </a:cubicBezTo>
                  <a:cubicBezTo>
                    <a:pt x="0" y="71"/>
                    <a:pt x="0" y="80"/>
                    <a:pt x="9" y="89"/>
                  </a:cubicBezTo>
                  <a:cubicBezTo>
                    <a:pt x="18" y="116"/>
                    <a:pt x="36" y="143"/>
                    <a:pt x="45" y="170"/>
                  </a:cubicBezTo>
                  <a:cubicBezTo>
                    <a:pt x="54" y="178"/>
                    <a:pt x="54" y="178"/>
                    <a:pt x="63" y="187"/>
                  </a:cubicBezTo>
                  <a:cubicBezTo>
                    <a:pt x="72" y="196"/>
                    <a:pt x="81" y="196"/>
                    <a:pt x="81" y="196"/>
                  </a:cubicBezTo>
                  <a:lnTo>
                    <a:pt x="107" y="196"/>
                  </a:lnTo>
                  <a:cubicBezTo>
                    <a:pt x="116" y="196"/>
                    <a:pt x="125" y="196"/>
                    <a:pt x="134" y="187"/>
                  </a:cubicBezTo>
                  <a:cubicBezTo>
                    <a:pt x="143" y="178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43"/>
                  </a:cubicBezTo>
                  <a:cubicBezTo>
                    <a:pt x="161" y="125"/>
                    <a:pt x="161" y="116"/>
                    <a:pt x="152" y="107"/>
                  </a:cubicBezTo>
                  <a:cubicBezTo>
                    <a:pt x="143" y="80"/>
                    <a:pt x="125" y="54"/>
                    <a:pt x="116" y="27"/>
                  </a:cubicBezTo>
                  <a:cubicBezTo>
                    <a:pt x="107" y="27"/>
                    <a:pt x="107" y="18"/>
                    <a:pt x="98" y="9"/>
                  </a:cubicBezTo>
                  <a:cubicBezTo>
                    <a:pt x="90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5255064" y="4645681"/>
              <a:ext cx="22080" cy="21258"/>
            </a:xfrm>
            <a:custGeom>
              <a:avLst/>
              <a:gdLst/>
              <a:ahLst/>
              <a:cxnLst/>
              <a:rect l="l" t="t" r="r" b="b"/>
              <a:pathLst>
                <a:path w="242" h="233" extrusionOk="0">
                  <a:moveTo>
                    <a:pt x="63" y="1"/>
                  </a:moveTo>
                  <a:cubicBezTo>
                    <a:pt x="54" y="1"/>
                    <a:pt x="36" y="1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63" y="143"/>
                    <a:pt x="99" y="179"/>
                    <a:pt x="134" y="215"/>
                  </a:cubicBezTo>
                  <a:cubicBezTo>
                    <a:pt x="152" y="233"/>
                    <a:pt x="170" y="233"/>
                    <a:pt x="179" y="233"/>
                  </a:cubicBezTo>
                  <a:cubicBezTo>
                    <a:pt x="197" y="233"/>
                    <a:pt x="215" y="233"/>
                    <a:pt x="223" y="215"/>
                  </a:cubicBezTo>
                  <a:cubicBezTo>
                    <a:pt x="232" y="206"/>
                    <a:pt x="241" y="188"/>
                    <a:pt x="241" y="179"/>
                  </a:cubicBezTo>
                  <a:cubicBezTo>
                    <a:pt x="241" y="161"/>
                    <a:pt x="232" y="143"/>
                    <a:pt x="223" y="135"/>
                  </a:cubicBezTo>
                  <a:cubicBezTo>
                    <a:pt x="188" y="90"/>
                    <a:pt x="143" y="54"/>
                    <a:pt x="107" y="19"/>
                  </a:cubicBezTo>
                  <a:cubicBezTo>
                    <a:pt x="99" y="1"/>
                    <a:pt x="81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5297398" y="4616850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74" y="1"/>
                  </a:moveTo>
                  <a:cubicBezTo>
                    <a:pt x="61" y="1"/>
                    <a:pt x="49" y="7"/>
                    <a:pt x="36" y="13"/>
                  </a:cubicBezTo>
                  <a:cubicBezTo>
                    <a:pt x="9" y="31"/>
                    <a:pt x="0" y="67"/>
                    <a:pt x="18" y="94"/>
                  </a:cubicBezTo>
                  <a:cubicBezTo>
                    <a:pt x="45" y="138"/>
                    <a:pt x="72" y="183"/>
                    <a:pt x="98" y="228"/>
                  </a:cubicBezTo>
                  <a:cubicBezTo>
                    <a:pt x="98" y="245"/>
                    <a:pt x="116" y="254"/>
                    <a:pt x="134" y="254"/>
                  </a:cubicBezTo>
                  <a:cubicBezTo>
                    <a:pt x="139" y="259"/>
                    <a:pt x="145" y="261"/>
                    <a:pt x="153" y="261"/>
                  </a:cubicBezTo>
                  <a:cubicBezTo>
                    <a:pt x="161" y="261"/>
                    <a:pt x="170" y="259"/>
                    <a:pt x="179" y="254"/>
                  </a:cubicBezTo>
                  <a:cubicBezTo>
                    <a:pt x="206" y="236"/>
                    <a:pt x="214" y="201"/>
                    <a:pt x="197" y="165"/>
                  </a:cubicBezTo>
                  <a:cubicBezTo>
                    <a:pt x="179" y="120"/>
                    <a:pt x="152" y="76"/>
                    <a:pt x="125" y="31"/>
                  </a:cubicBezTo>
                  <a:cubicBezTo>
                    <a:pt x="116" y="22"/>
                    <a:pt x="98" y="5"/>
                    <a:pt x="90" y="5"/>
                  </a:cubicBezTo>
                  <a:cubicBezTo>
                    <a:pt x="84" y="2"/>
                    <a:pt x="79" y="1"/>
                    <a:pt x="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5063740" y="4726699"/>
              <a:ext cx="19707" cy="23631"/>
            </a:xfrm>
            <a:custGeom>
              <a:avLst/>
              <a:gdLst/>
              <a:ahLst/>
              <a:cxnLst/>
              <a:rect l="l" t="t" r="r" b="b"/>
              <a:pathLst>
                <a:path w="216" h="259" extrusionOk="0">
                  <a:moveTo>
                    <a:pt x="70" y="1"/>
                  </a:moveTo>
                  <a:cubicBezTo>
                    <a:pt x="60" y="1"/>
                    <a:pt x="49" y="5"/>
                    <a:pt x="37" y="5"/>
                  </a:cubicBezTo>
                  <a:cubicBezTo>
                    <a:pt x="10" y="23"/>
                    <a:pt x="1" y="67"/>
                    <a:pt x="19" y="94"/>
                  </a:cubicBezTo>
                  <a:lnTo>
                    <a:pt x="90" y="228"/>
                  </a:lnTo>
                  <a:cubicBezTo>
                    <a:pt x="99" y="237"/>
                    <a:pt x="117" y="255"/>
                    <a:pt x="135" y="255"/>
                  </a:cubicBezTo>
                  <a:cubicBezTo>
                    <a:pt x="137" y="257"/>
                    <a:pt x="141" y="258"/>
                    <a:pt x="145" y="258"/>
                  </a:cubicBezTo>
                  <a:cubicBezTo>
                    <a:pt x="154" y="258"/>
                    <a:pt x="167" y="252"/>
                    <a:pt x="179" y="246"/>
                  </a:cubicBezTo>
                  <a:cubicBezTo>
                    <a:pt x="206" y="228"/>
                    <a:pt x="215" y="192"/>
                    <a:pt x="197" y="165"/>
                  </a:cubicBezTo>
                  <a:lnTo>
                    <a:pt x="117" y="32"/>
                  </a:lnTo>
                  <a:cubicBezTo>
                    <a:pt x="117" y="14"/>
                    <a:pt x="99" y="5"/>
                    <a:pt x="81" y="5"/>
                  </a:cubicBezTo>
                  <a:cubicBezTo>
                    <a:pt x="78" y="2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5019855" y="4730349"/>
              <a:ext cx="11496" cy="27098"/>
            </a:xfrm>
            <a:custGeom>
              <a:avLst/>
              <a:gdLst/>
              <a:ahLst/>
              <a:cxnLst/>
              <a:rect l="l" t="t" r="r" b="b"/>
              <a:pathLst>
                <a:path w="126" h="297" extrusionOk="0">
                  <a:moveTo>
                    <a:pt x="63" y="1"/>
                  </a:moveTo>
                  <a:cubicBezTo>
                    <a:pt x="27" y="1"/>
                    <a:pt x="0" y="27"/>
                    <a:pt x="0" y="63"/>
                  </a:cubicBezTo>
                  <a:lnTo>
                    <a:pt x="0" y="241"/>
                  </a:lnTo>
                  <a:cubicBezTo>
                    <a:pt x="0" y="265"/>
                    <a:pt x="22" y="296"/>
                    <a:pt x="52" y="296"/>
                  </a:cubicBezTo>
                  <a:cubicBezTo>
                    <a:pt x="55" y="296"/>
                    <a:pt x="59" y="296"/>
                    <a:pt x="63" y="295"/>
                  </a:cubicBezTo>
                  <a:cubicBezTo>
                    <a:pt x="89" y="295"/>
                    <a:pt x="125" y="268"/>
                    <a:pt x="125" y="241"/>
                  </a:cubicBezTo>
                  <a:lnTo>
                    <a:pt x="125" y="63"/>
                  </a:lnTo>
                  <a:cubicBezTo>
                    <a:pt x="125" y="27"/>
                    <a:pt x="89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4947413" y="4730349"/>
              <a:ext cx="10675" cy="23722"/>
            </a:xfrm>
            <a:custGeom>
              <a:avLst/>
              <a:gdLst/>
              <a:ahLst/>
              <a:cxnLst/>
              <a:rect l="l" t="t" r="r" b="b"/>
              <a:pathLst>
                <a:path w="117" h="260" extrusionOk="0">
                  <a:moveTo>
                    <a:pt x="54" y="1"/>
                  </a:moveTo>
                  <a:cubicBezTo>
                    <a:pt x="45" y="1"/>
                    <a:pt x="27" y="9"/>
                    <a:pt x="18" y="18"/>
                  </a:cubicBezTo>
                  <a:cubicBezTo>
                    <a:pt x="0" y="27"/>
                    <a:pt x="0" y="45"/>
                    <a:pt x="0" y="63"/>
                  </a:cubicBezTo>
                  <a:lnTo>
                    <a:pt x="0" y="197"/>
                  </a:lnTo>
                  <a:cubicBezTo>
                    <a:pt x="0" y="215"/>
                    <a:pt x="0" y="232"/>
                    <a:pt x="18" y="241"/>
                  </a:cubicBezTo>
                  <a:cubicBezTo>
                    <a:pt x="27" y="250"/>
                    <a:pt x="45" y="259"/>
                    <a:pt x="54" y="259"/>
                  </a:cubicBezTo>
                  <a:cubicBezTo>
                    <a:pt x="72" y="259"/>
                    <a:pt x="89" y="250"/>
                    <a:pt x="98" y="241"/>
                  </a:cubicBezTo>
                  <a:cubicBezTo>
                    <a:pt x="116" y="232"/>
                    <a:pt x="116" y="215"/>
                    <a:pt x="116" y="197"/>
                  </a:cubicBezTo>
                  <a:lnTo>
                    <a:pt x="116" y="63"/>
                  </a:lnTo>
                  <a:cubicBezTo>
                    <a:pt x="116" y="45"/>
                    <a:pt x="116" y="27"/>
                    <a:pt x="98" y="18"/>
                  </a:cubicBezTo>
                  <a:cubicBezTo>
                    <a:pt x="89" y="9"/>
                    <a:pt x="72" y="1"/>
                    <a:pt x="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4869223" y="4733633"/>
              <a:ext cx="11496" cy="34397"/>
            </a:xfrm>
            <a:custGeom>
              <a:avLst/>
              <a:gdLst/>
              <a:ahLst/>
              <a:cxnLst/>
              <a:rect l="l" t="t" r="r" b="b"/>
              <a:pathLst>
                <a:path w="126" h="377" extrusionOk="0">
                  <a:moveTo>
                    <a:pt x="63" y="0"/>
                  </a:moveTo>
                  <a:cubicBezTo>
                    <a:pt x="28" y="9"/>
                    <a:pt x="1" y="27"/>
                    <a:pt x="1" y="63"/>
                  </a:cubicBezTo>
                  <a:lnTo>
                    <a:pt x="1" y="321"/>
                  </a:lnTo>
                  <a:cubicBezTo>
                    <a:pt x="1" y="345"/>
                    <a:pt x="22" y="376"/>
                    <a:pt x="52" y="376"/>
                  </a:cubicBezTo>
                  <a:cubicBezTo>
                    <a:pt x="56" y="376"/>
                    <a:pt x="59" y="376"/>
                    <a:pt x="63" y="375"/>
                  </a:cubicBezTo>
                  <a:cubicBezTo>
                    <a:pt x="90" y="375"/>
                    <a:pt x="126" y="348"/>
                    <a:pt x="126" y="321"/>
                  </a:cubicBezTo>
                  <a:lnTo>
                    <a:pt x="126" y="63"/>
                  </a:lnTo>
                  <a:cubicBezTo>
                    <a:pt x="126" y="36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4" name="Google Shape;1334;p32"/>
            <p:cNvSpPr/>
            <p:nvPr/>
          </p:nvSpPr>
          <p:spPr>
            <a:xfrm>
              <a:off x="4831816" y="4744673"/>
              <a:ext cx="13138" cy="21897"/>
            </a:xfrm>
            <a:custGeom>
              <a:avLst/>
              <a:gdLst/>
              <a:ahLst/>
              <a:cxnLst/>
              <a:rect l="l" t="t" r="r" b="b"/>
              <a:pathLst>
                <a:path w="144" h="240" extrusionOk="0">
                  <a:moveTo>
                    <a:pt x="59" y="0"/>
                  </a:moveTo>
                  <a:cubicBezTo>
                    <a:pt x="53" y="0"/>
                    <a:pt x="48" y="1"/>
                    <a:pt x="45" y="4"/>
                  </a:cubicBezTo>
                  <a:cubicBezTo>
                    <a:pt x="27" y="4"/>
                    <a:pt x="9" y="13"/>
                    <a:pt x="9" y="31"/>
                  </a:cubicBezTo>
                  <a:lnTo>
                    <a:pt x="0" y="49"/>
                  </a:lnTo>
                  <a:cubicBezTo>
                    <a:pt x="0" y="58"/>
                    <a:pt x="0" y="67"/>
                    <a:pt x="0" y="75"/>
                  </a:cubicBezTo>
                  <a:cubicBezTo>
                    <a:pt x="9" y="120"/>
                    <a:pt x="9" y="156"/>
                    <a:pt x="18" y="191"/>
                  </a:cubicBezTo>
                  <a:cubicBezTo>
                    <a:pt x="18" y="209"/>
                    <a:pt x="36" y="227"/>
                    <a:pt x="45" y="227"/>
                  </a:cubicBezTo>
                  <a:cubicBezTo>
                    <a:pt x="58" y="233"/>
                    <a:pt x="70" y="240"/>
                    <a:pt x="80" y="240"/>
                  </a:cubicBezTo>
                  <a:cubicBezTo>
                    <a:pt x="84" y="240"/>
                    <a:pt x="87" y="239"/>
                    <a:pt x="90" y="236"/>
                  </a:cubicBezTo>
                  <a:cubicBezTo>
                    <a:pt x="108" y="236"/>
                    <a:pt x="125" y="227"/>
                    <a:pt x="134" y="209"/>
                  </a:cubicBezTo>
                  <a:cubicBezTo>
                    <a:pt x="134" y="200"/>
                    <a:pt x="134" y="200"/>
                    <a:pt x="134" y="191"/>
                  </a:cubicBezTo>
                  <a:cubicBezTo>
                    <a:pt x="143" y="183"/>
                    <a:pt x="143" y="174"/>
                    <a:pt x="134" y="165"/>
                  </a:cubicBezTo>
                  <a:cubicBezTo>
                    <a:pt x="134" y="120"/>
                    <a:pt x="125" y="84"/>
                    <a:pt x="116" y="49"/>
                  </a:cubicBezTo>
                  <a:cubicBezTo>
                    <a:pt x="116" y="31"/>
                    <a:pt x="99" y="13"/>
                    <a:pt x="90" y="4"/>
                  </a:cubicBezTo>
                  <a:cubicBezTo>
                    <a:pt x="84" y="4"/>
                    <a:pt x="70" y="0"/>
                    <a:pt x="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5" name="Google Shape;1335;p32"/>
            <p:cNvSpPr/>
            <p:nvPr/>
          </p:nvSpPr>
          <p:spPr>
            <a:xfrm>
              <a:off x="4787840" y="4730349"/>
              <a:ext cx="10675" cy="29379"/>
            </a:xfrm>
            <a:custGeom>
              <a:avLst/>
              <a:gdLst/>
              <a:ahLst/>
              <a:cxnLst/>
              <a:rect l="l" t="t" r="r" b="b"/>
              <a:pathLst>
                <a:path w="117" h="322" extrusionOk="0">
                  <a:moveTo>
                    <a:pt x="63" y="1"/>
                  </a:moveTo>
                  <a:cubicBezTo>
                    <a:pt x="28" y="1"/>
                    <a:pt x="1" y="27"/>
                    <a:pt x="1" y="63"/>
                  </a:cubicBezTo>
                  <a:lnTo>
                    <a:pt x="1" y="259"/>
                  </a:lnTo>
                  <a:cubicBezTo>
                    <a:pt x="1" y="286"/>
                    <a:pt x="28" y="322"/>
                    <a:pt x="63" y="322"/>
                  </a:cubicBezTo>
                  <a:cubicBezTo>
                    <a:pt x="90" y="313"/>
                    <a:pt x="117" y="295"/>
                    <a:pt x="117" y="259"/>
                  </a:cubicBezTo>
                  <a:lnTo>
                    <a:pt x="117" y="63"/>
                  </a:lnTo>
                  <a:cubicBezTo>
                    <a:pt x="117" y="27"/>
                    <a:pt x="90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6" name="Google Shape;1336;p32"/>
            <p:cNvSpPr/>
            <p:nvPr/>
          </p:nvSpPr>
          <p:spPr>
            <a:xfrm>
              <a:off x="4764301" y="4714109"/>
              <a:ext cx="11405" cy="21988"/>
            </a:xfrm>
            <a:custGeom>
              <a:avLst/>
              <a:gdLst/>
              <a:ahLst/>
              <a:cxnLst/>
              <a:rect l="l" t="t" r="r" b="b"/>
              <a:pathLst>
                <a:path w="125" h="241" extrusionOk="0">
                  <a:moveTo>
                    <a:pt x="62" y="0"/>
                  </a:moveTo>
                  <a:cubicBezTo>
                    <a:pt x="45" y="9"/>
                    <a:pt x="36" y="9"/>
                    <a:pt x="18" y="18"/>
                  </a:cubicBezTo>
                  <a:cubicBezTo>
                    <a:pt x="9" y="36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6"/>
                    <a:pt x="9" y="214"/>
                    <a:pt x="18" y="223"/>
                  </a:cubicBezTo>
                  <a:cubicBezTo>
                    <a:pt x="36" y="232"/>
                    <a:pt x="45" y="241"/>
                    <a:pt x="62" y="241"/>
                  </a:cubicBezTo>
                  <a:cubicBezTo>
                    <a:pt x="80" y="241"/>
                    <a:pt x="98" y="241"/>
                    <a:pt x="107" y="223"/>
                  </a:cubicBezTo>
                  <a:cubicBezTo>
                    <a:pt x="116" y="214"/>
                    <a:pt x="125" y="196"/>
                    <a:pt x="125" y="179"/>
                  </a:cubicBezTo>
                  <a:lnTo>
                    <a:pt x="125" y="63"/>
                  </a:lnTo>
                  <a:cubicBezTo>
                    <a:pt x="125" y="54"/>
                    <a:pt x="116" y="36"/>
                    <a:pt x="107" y="18"/>
                  </a:cubicBezTo>
                  <a:cubicBezTo>
                    <a:pt x="98" y="9"/>
                    <a:pt x="80" y="0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7" name="Google Shape;1337;p32"/>
            <p:cNvSpPr/>
            <p:nvPr/>
          </p:nvSpPr>
          <p:spPr>
            <a:xfrm>
              <a:off x="4672243" y="4724874"/>
              <a:ext cx="14781" cy="24087"/>
            </a:xfrm>
            <a:custGeom>
              <a:avLst/>
              <a:gdLst/>
              <a:ahLst/>
              <a:cxnLst/>
              <a:rect l="l" t="t" r="r" b="b"/>
              <a:pathLst>
                <a:path w="162" h="264" extrusionOk="0">
                  <a:moveTo>
                    <a:pt x="90" y="0"/>
                  </a:moveTo>
                  <a:cubicBezTo>
                    <a:pt x="81" y="0"/>
                    <a:pt x="72" y="3"/>
                    <a:pt x="63" y="7"/>
                  </a:cubicBezTo>
                  <a:cubicBezTo>
                    <a:pt x="54" y="16"/>
                    <a:pt x="46" y="34"/>
                    <a:pt x="37" y="43"/>
                  </a:cubicBezTo>
                  <a:cubicBezTo>
                    <a:pt x="28" y="96"/>
                    <a:pt x="19" y="141"/>
                    <a:pt x="1" y="185"/>
                  </a:cubicBezTo>
                  <a:cubicBezTo>
                    <a:pt x="1" y="194"/>
                    <a:pt x="1" y="221"/>
                    <a:pt x="10" y="230"/>
                  </a:cubicBezTo>
                  <a:cubicBezTo>
                    <a:pt x="19" y="239"/>
                    <a:pt x="28" y="257"/>
                    <a:pt x="46" y="257"/>
                  </a:cubicBezTo>
                  <a:cubicBezTo>
                    <a:pt x="54" y="261"/>
                    <a:pt x="63" y="263"/>
                    <a:pt x="71" y="263"/>
                  </a:cubicBezTo>
                  <a:cubicBezTo>
                    <a:pt x="79" y="263"/>
                    <a:pt x="86" y="261"/>
                    <a:pt x="90" y="257"/>
                  </a:cubicBezTo>
                  <a:cubicBezTo>
                    <a:pt x="108" y="248"/>
                    <a:pt x="117" y="230"/>
                    <a:pt x="117" y="212"/>
                  </a:cubicBezTo>
                  <a:cubicBezTo>
                    <a:pt x="135" y="168"/>
                    <a:pt x="144" y="123"/>
                    <a:pt x="162" y="78"/>
                  </a:cubicBezTo>
                  <a:cubicBezTo>
                    <a:pt x="162" y="61"/>
                    <a:pt x="162" y="43"/>
                    <a:pt x="153" y="34"/>
                  </a:cubicBezTo>
                  <a:cubicBezTo>
                    <a:pt x="144" y="16"/>
                    <a:pt x="126" y="7"/>
                    <a:pt x="117" y="7"/>
                  </a:cubicBezTo>
                  <a:cubicBezTo>
                    <a:pt x="108" y="3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8" name="Google Shape;1338;p32"/>
            <p:cNvSpPr/>
            <p:nvPr/>
          </p:nvSpPr>
          <p:spPr>
            <a:xfrm>
              <a:off x="4900152" y="4723232"/>
              <a:ext cx="13959" cy="18613"/>
            </a:xfrm>
            <a:custGeom>
              <a:avLst/>
              <a:gdLst/>
              <a:ahLst/>
              <a:cxnLst/>
              <a:rect l="l" t="t" r="r" b="b"/>
              <a:pathLst>
                <a:path w="153" h="204" extrusionOk="0">
                  <a:moveTo>
                    <a:pt x="60" y="0"/>
                  </a:moveTo>
                  <a:cubicBezTo>
                    <a:pt x="57" y="0"/>
                    <a:pt x="54" y="3"/>
                    <a:pt x="54" y="7"/>
                  </a:cubicBezTo>
                  <a:cubicBezTo>
                    <a:pt x="37" y="7"/>
                    <a:pt x="19" y="16"/>
                    <a:pt x="10" y="34"/>
                  </a:cubicBezTo>
                  <a:cubicBezTo>
                    <a:pt x="10" y="52"/>
                    <a:pt x="1" y="61"/>
                    <a:pt x="10" y="79"/>
                  </a:cubicBezTo>
                  <a:cubicBezTo>
                    <a:pt x="10" y="105"/>
                    <a:pt x="19" y="132"/>
                    <a:pt x="28" y="159"/>
                  </a:cubicBezTo>
                  <a:cubicBezTo>
                    <a:pt x="28" y="168"/>
                    <a:pt x="37" y="177"/>
                    <a:pt x="37" y="177"/>
                  </a:cubicBezTo>
                  <a:cubicBezTo>
                    <a:pt x="45" y="186"/>
                    <a:pt x="45" y="194"/>
                    <a:pt x="54" y="194"/>
                  </a:cubicBezTo>
                  <a:cubicBezTo>
                    <a:pt x="63" y="194"/>
                    <a:pt x="72" y="203"/>
                    <a:pt x="81" y="203"/>
                  </a:cubicBezTo>
                  <a:lnTo>
                    <a:pt x="99" y="203"/>
                  </a:lnTo>
                  <a:cubicBezTo>
                    <a:pt x="117" y="194"/>
                    <a:pt x="135" y="186"/>
                    <a:pt x="135" y="177"/>
                  </a:cubicBezTo>
                  <a:cubicBezTo>
                    <a:pt x="144" y="159"/>
                    <a:pt x="153" y="141"/>
                    <a:pt x="144" y="123"/>
                  </a:cubicBezTo>
                  <a:cubicBezTo>
                    <a:pt x="135" y="96"/>
                    <a:pt x="135" y="70"/>
                    <a:pt x="126" y="52"/>
                  </a:cubicBezTo>
                  <a:cubicBezTo>
                    <a:pt x="126" y="43"/>
                    <a:pt x="117" y="34"/>
                    <a:pt x="117" y="25"/>
                  </a:cubicBezTo>
                  <a:cubicBezTo>
                    <a:pt x="108" y="16"/>
                    <a:pt x="108" y="16"/>
                    <a:pt x="99" y="7"/>
                  </a:cubicBezTo>
                  <a:lnTo>
                    <a:pt x="72" y="7"/>
                  </a:lnTo>
                  <a:cubicBezTo>
                    <a:pt x="68" y="3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9" name="Google Shape;1339;p32"/>
            <p:cNvSpPr/>
            <p:nvPr/>
          </p:nvSpPr>
          <p:spPr>
            <a:xfrm>
              <a:off x="4977521" y="4716481"/>
              <a:ext cx="14689" cy="18065"/>
            </a:xfrm>
            <a:custGeom>
              <a:avLst/>
              <a:gdLst/>
              <a:ahLst/>
              <a:cxnLst/>
              <a:rect l="l" t="t" r="r" b="b"/>
              <a:pathLst>
                <a:path w="161" h="198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0"/>
                    <a:pt x="0" y="28"/>
                    <a:pt x="0" y="45"/>
                  </a:cubicBezTo>
                  <a:cubicBezTo>
                    <a:pt x="0" y="45"/>
                    <a:pt x="0" y="54"/>
                    <a:pt x="0" y="54"/>
                  </a:cubicBezTo>
                  <a:cubicBezTo>
                    <a:pt x="0" y="72"/>
                    <a:pt x="0" y="81"/>
                    <a:pt x="9" y="90"/>
                  </a:cubicBezTo>
                  <a:cubicBezTo>
                    <a:pt x="18" y="117"/>
                    <a:pt x="36" y="144"/>
                    <a:pt x="45" y="170"/>
                  </a:cubicBezTo>
                  <a:cubicBezTo>
                    <a:pt x="45" y="170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3"/>
                  </a:cubicBezTo>
                  <a:cubicBezTo>
                    <a:pt x="161" y="144"/>
                    <a:pt x="161" y="144"/>
                    <a:pt x="161" y="135"/>
                  </a:cubicBezTo>
                  <a:cubicBezTo>
                    <a:pt x="161" y="126"/>
                    <a:pt x="161" y="117"/>
                    <a:pt x="152" y="108"/>
                  </a:cubicBezTo>
                  <a:cubicBezTo>
                    <a:pt x="134" y="81"/>
                    <a:pt x="125" y="54"/>
                    <a:pt x="116" y="28"/>
                  </a:cubicBezTo>
                  <a:cubicBezTo>
                    <a:pt x="107" y="19"/>
                    <a:pt x="107" y="19"/>
                    <a:pt x="98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5067025" y="4694766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63" y="0"/>
                  </a:moveTo>
                  <a:cubicBezTo>
                    <a:pt x="54" y="0"/>
                    <a:pt x="45" y="2"/>
                    <a:pt x="36" y="7"/>
                  </a:cubicBezTo>
                  <a:cubicBezTo>
                    <a:pt x="10" y="25"/>
                    <a:pt x="1" y="60"/>
                    <a:pt x="19" y="96"/>
                  </a:cubicBezTo>
                  <a:lnTo>
                    <a:pt x="99" y="230"/>
                  </a:lnTo>
                  <a:cubicBezTo>
                    <a:pt x="99" y="239"/>
                    <a:pt x="117" y="257"/>
                    <a:pt x="134" y="257"/>
                  </a:cubicBezTo>
                  <a:cubicBezTo>
                    <a:pt x="137" y="259"/>
                    <a:pt x="140" y="260"/>
                    <a:pt x="144" y="260"/>
                  </a:cubicBezTo>
                  <a:cubicBezTo>
                    <a:pt x="154" y="260"/>
                    <a:pt x="166" y="254"/>
                    <a:pt x="179" y="248"/>
                  </a:cubicBezTo>
                  <a:cubicBezTo>
                    <a:pt x="206" y="230"/>
                    <a:pt x="215" y="194"/>
                    <a:pt x="197" y="167"/>
                  </a:cubicBezTo>
                  <a:cubicBezTo>
                    <a:pt x="179" y="123"/>
                    <a:pt x="152" y="78"/>
                    <a:pt x="126" y="34"/>
                  </a:cubicBezTo>
                  <a:cubicBezTo>
                    <a:pt x="117" y="16"/>
                    <a:pt x="99" y="7"/>
                    <a:pt x="90" y="7"/>
                  </a:cubicBezTo>
                  <a:cubicBezTo>
                    <a:pt x="81" y="2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4308481" y="3931113"/>
              <a:ext cx="30200" cy="19890"/>
            </a:xfrm>
            <a:custGeom>
              <a:avLst/>
              <a:gdLst/>
              <a:ahLst/>
              <a:cxnLst/>
              <a:rect l="l" t="t" r="r" b="b"/>
              <a:pathLst>
                <a:path w="331" h="218" extrusionOk="0">
                  <a:moveTo>
                    <a:pt x="54" y="0"/>
                  </a:moveTo>
                  <a:cubicBezTo>
                    <a:pt x="36" y="9"/>
                    <a:pt x="18" y="18"/>
                    <a:pt x="18" y="27"/>
                  </a:cubicBezTo>
                  <a:cubicBezTo>
                    <a:pt x="0" y="63"/>
                    <a:pt x="9" y="98"/>
                    <a:pt x="36" y="116"/>
                  </a:cubicBezTo>
                  <a:cubicBezTo>
                    <a:pt x="98" y="143"/>
                    <a:pt x="170" y="179"/>
                    <a:pt x="232" y="205"/>
                  </a:cubicBezTo>
                  <a:cubicBezTo>
                    <a:pt x="245" y="212"/>
                    <a:pt x="253" y="218"/>
                    <a:pt x="263" y="218"/>
                  </a:cubicBezTo>
                  <a:cubicBezTo>
                    <a:pt x="267" y="218"/>
                    <a:pt x="272" y="217"/>
                    <a:pt x="277" y="214"/>
                  </a:cubicBezTo>
                  <a:cubicBezTo>
                    <a:pt x="295" y="214"/>
                    <a:pt x="312" y="196"/>
                    <a:pt x="312" y="187"/>
                  </a:cubicBezTo>
                  <a:cubicBezTo>
                    <a:pt x="330" y="161"/>
                    <a:pt x="321" y="116"/>
                    <a:pt x="295" y="107"/>
                  </a:cubicBezTo>
                  <a:cubicBezTo>
                    <a:pt x="232" y="71"/>
                    <a:pt x="161" y="45"/>
                    <a:pt x="98" y="9"/>
                  </a:cubicBezTo>
                  <a:cubicBezTo>
                    <a:pt x="81" y="0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2" name="Google Shape;1342;p32"/>
            <p:cNvSpPr/>
            <p:nvPr/>
          </p:nvSpPr>
          <p:spPr>
            <a:xfrm>
              <a:off x="4349173" y="3831756"/>
              <a:ext cx="24452" cy="14781"/>
            </a:xfrm>
            <a:custGeom>
              <a:avLst/>
              <a:gdLst/>
              <a:ahLst/>
              <a:cxnLst/>
              <a:rect l="l" t="t" r="r" b="b"/>
              <a:pathLst>
                <a:path w="268" h="162" extrusionOk="0">
                  <a:moveTo>
                    <a:pt x="90" y="1"/>
                  </a:moveTo>
                  <a:cubicBezTo>
                    <a:pt x="72" y="1"/>
                    <a:pt x="54" y="1"/>
                    <a:pt x="36" y="10"/>
                  </a:cubicBezTo>
                  <a:cubicBezTo>
                    <a:pt x="27" y="19"/>
                    <a:pt x="9" y="28"/>
                    <a:pt x="9" y="45"/>
                  </a:cubicBezTo>
                  <a:cubicBezTo>
                    <a:pt x="0" y="72"/>
                    <a:pt x="18" y="108"/>
                    <a:pt x="54" y="117"/>
                  </a:cubicBezTo>
                  <a:cubicBezTo>
                    <a:pt x="98" y="135"/>
                    <a:pt x="143" y="143"/>
                    <a:pt x="188" y="161"/>
                  </a:cubicBezTo>
                  <a:cubicBezTo>
                    <a:pt x="205" y="161"/>
                    <a:pt x="223" y="161"/>
                    <a:pt x="232" y="152"/>
                  </a:cubicBezTo>
                  <a:cubicBezTo>
                    <a:pt x="250" y="143"/>
                    <a:pt x="259" y="126"/>
                    <a:pt x="268" y="117"/>
                  </a:cubicBezTo>
                  <a:cubicBezTo>
                    <a:pt x="268" y="81"/>
                    <a:pt x="250" y="45"/>
                    <a:pt x="223" y="36"/>
                  </a:cubicBezTo>
                  <a:lnTo>
                    <a:pt x="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4461485" y="3602752"/>
              <a:ext cx="29379" cy="18704"/>
            </a:xfrm>
            <a:custGeom>
              <a:avLst/>
              <a:gdLst/>
              <a:ahLst/>
              <a:cxnLst/>
              <a:rect l="l" t="t" r="r" b="b"/>
              <a:pathLst>
                <a:path w="322" h="205" extrusionOk="0">
                  <a:moveTo>
                    <a:pt x="65" y="0"/>
                  </a:moveTo>
                  <a:cubicBezTo>
                    <a:pt x="53" y="0"/>
                    <a:pt x="42" y="7"/>
                    <a:pt x="36" y="13"/>
                  </a:cubicBezTo>
                  <a:cubicBezTo>
                    <a:pt x="18" y="22"/>
                    <a:pt x="9" y="31"/>
                    <a:pt x="0" y="49"/>
                  </a:cubicBezTo>
                  <a:cubicBezTo>
                    <a:pt x="0" y="66"/>
                    <a:pt x="0" y="84"/>
                    <a:pt x="9" y="93"/>
                  </a:cubicBezTo>
                  <a:cubicBezTo>
                    <a:pt x="18" y="111"/>
                    <a:pt x="27" y="120"/>
                    <a:pt x="45" y="120"/>
                  </a:cubicBezTo>
                  <a:cubicBezTo>
                    <a:pt x="107" y="147"/>
                    <a:pt x="179" y="173"/>
                    <a:pt x="241" y="200"/>
                  </a:cubicBezTo>
                  <a:cubicBezTo>
                    <a:pt x="244" y="203"/>
                    <a:pt x="249" y="204"/>
                    <a:pt x="255" y="204"/>
                  </a:cubicBezTo>
                  <a:cubicBezTo>
                    <a:pt x="266" y="204"/>
                    <a:pt x="280" y="200"/>
                    <a:pt x="286" y="200"/>
                  </a:cubicBezTo>
                  <a:cubicBezTo>
                    <a:pt x="304" y="191"/>
                    <a:pt x="313" y="173"/>
                    <a:pt x="313" y="156"/>
                  </a:cubicBezTo>
                  <a:cubicBezTo>
                    <a:pt x="322" y="147"/>
                    <a:pt x="322" y="129"/>
                    <a:pt x="313" y="111"/>
                  </a:cubicBezTo>
                  <a:cubicBezTo>
                    <a:pt x="304" y="102"/>
                    <a:pt x="286" y="93"/>
                    <a:pt x="268" y="84"/>
                  </a:cubicBezTo>
                  <a:cubicBezTo>
                    <a:pt x="206" y="57"/>
                    <a:pt x="143" y="31"/>
                    <a:pt x="81" y="4"/>
                  </a:cubicBezTo>
                  <a:cubicBezTo>
                    <a:pt x="75" y="1"/>
                    <a:pt x="70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5180980" y="3434602"/>
              <a:ext cx="22080" cy="23631"/>
            </a:xfrm>
            <a:custGeom>
              <a:avLst/>
              <a:gdLst/>
              <a:ahLst/>
              <a:cxnLst/>
              <a:rect l="l" t="t" r="r" b="b"/>
              <a:pathLst>
                <a:path w="242" h="259" extrusionOk="0">
                  <a:moveTo>
                    <a:pt x="179" y="0"/>
                  </a:moveTo>
                  <a:cubicBezTo>
                    <a:pt x="161" y="9"/>
                    <a:pt x="143" y="9"/>
                    <a:pt x="134" y="18"/>
                  </a:cubicBezTo>
                  <a:cubicBezTo>
                    <a:pt x="99" y="72"/>
                    <a:pt x="63" y="116"/>
                    <a:pt x="18" y="161"/>
                  </a:cubicBezTo>
                  <a:cubicBezTo>
                    <a:pt x="10" y="170"/>
                    <a:pt x="1" y="188"/>
                    <a:pt x="1" y="205"/>
                  </a:cubicBezTo>
                  <a:cubicBezTo>
                    <a:pt x="1" y="214"/>
                    <a:pt x="10" y="232"/>
                    <a:pt x="18" y="241"/>
                  </a:cubicBezTo>
                  <a:cubicBezTo>
                    <a:pt x="36" y="259"/>
                    <a:pt x="45" y="259"/>
                    <a:pt x="63" y="259"/>
                  </a:cubicBezTo>
                  <a:cubicBezTo>
                    <a:pt x="81" y="259"/>
                    <a:pt x="99" y="259"/>
                    <a:pt x="108" y="241"/>
                  </a:cubicBezTo>
                  <a:cubicBezTo>
                    <a:pt x="143" y="197"/>
                    <a:pt x="188" y="152"/>
                    <a:pt x="224" y="107"/>
                  </a:cubicBezTo>
                  <a:cubicBezTo>
                    <a:pt x="233" y="98"/>
                    <a:pt x="241" y="81"/>
                    <a:pt x="241" y="63"/>
                  </a:cubicBezTo>
                  <a:cubicBezTo>
                    <a:pt x="241" y="54"/>
                    <a:pt x="233" y="36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5108538" y="3429675"/>
              <a:ext cx="14781" cy="19616"/>
            </a:xfrm>
            <a:custGeom>
              <a:avLst/>
              <a:gdLst/>
              <a:ahLst/>
              <a:cxnLst/>
              <a:rect l="l" t="t" r="r" b="b"/>
              <a:pathLst>
                <a:path w="162" h="215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9"/>
                  </a:lnTo>
                  <a:cubicBezTo>
                    <a:pt x="45" y="28"/>
                    <a:pt x="45" y="36"/>
                    <a:pt x="36" y="45"/>
                  </a:cubicBezTo>
                  <a:cubicBezTo>
                    <a:pt x="27" y="72"/>
                    <a:pt x="10" y="108"/>
                    <a:pt x="1" y="144"/>
                  </a:cubicBezTo>
                  <a:cubicBezTo>
                    <a:pt x="1" y="144"/>
                    <a:pt x="1" y="152"/>
                    <a:pt x="1" y="161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197"/>
                    <a:pt x="27" y="215"/>
                    <a:pt x="45" y="215"/>
                  </a:cubicBezTo>
                  <a:cubicBezTo>
                    <a:pt x="54" y="215"/>
                    <a:pt x="72" y="215"/>
                    <a:pt x="90" y="206"/>
                  </a:cubicBezTo>
                  <a:lnTo>
                    <a:pt x="99" y="197"/>
                  </a:lnTo>
                  <a:cubicBezTo>
                    <a:pt x="108" y="188"/>
                    <a:pt x="117" y="179"/>
                    <a:pt x="117" y="170"/>
                  </a:cubicBezTo>
                  <a:cubicBezTo>
                    <a:pt x="134" y="144"/>
                    <a:pt x="143" y="108"/>
                    <a:pt x="152" y="72"/>
                  </a:cubicBezTo>
                  <a:cubicBezTo>
                    <a:pt x="161" y="63"/>
                    <a:pt x="161" y="63"/>
                    <a:pt x="161" y="54"/>
                  </a:cubicBezTo>
                  <a:cubicBezTo>
                    <a:pt x="161" y="45"/>
                    <a:pt x="152" y="36"/>
                    <a:pt x="152" y="28"/>
                  </a:cubicBezTo>
                  <a:cubicBezTo>
                    <a:pt x="143" y="19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4380102" y="3874090"/>
              <a:ext cx="16332" cy="14781"/>
            </a:xfrm>
            <a:custGeom>
              <a:avLst/>
              <a:gdLst/>
              <a:ahLst/>
              <a:cxnLst/>
              <a:rect l="l" t="t" r="r" b="b"/>
              <a:pathLst>
                <a:path w="179" h="162" extrusionOk="0">
                  <a:moveTo>
                    <a:pt x="45" y="1"/>
                  </a:moveTo>
                  <a:cubicBezTo>
                    <a:pt x="36" y="10"/>
                    <a:pt x="27" y="10"/>
                    <a:pt x="27" y="18"/>
                  </a:cubicBezTo>
                  <a:cubicBezTo>
                    <a:pt x="18" y="18"/>
                    <a:pt x="9" y="27"/>
                    <a:pt x="9" y="36"/>
                  </a:cubicBezTo>
                  <a:cubicBezTo>
                    <a:pt x="9" y="36"/>
                    <a:pt x="0" y="45"/>
                    <a:pt x="0" y="45"/>
                  </a:cubicBezTo>
                  <a:cubicBezTo>
                    <a:pt x="0" y="54"/>
                    <a:pt x="0" y="72"/>
                    <a:pt x="0" y="81"/>
                  </a:cubicBezTo>
                  <a:cubicBezTo>
                    <a:pt x="0" y="81"/>
                    <a:pt x="9" y="90"/>
                    <a:pt x="9" y="99"/>
                  </a:cubicBezTo>
                  <a:cubicBezTo>
                    <a:pt x="9" y="108"/>
                    <a:pt x="18" y="108"/>
                    <a:pt x="27" y="117"/>
                  </a:cubicBezTo>
                  <a:cubicBezTo>
                    <a:pt x="45" y="126"/>
                    <a:pt x="72" y="143"/>
                    <a:pt x="90" y="152"/>
                  </a:cubicBezTo>
                  <a:cubicBezTo>
                    <a:pt x="98" y="161"/>
                    <a:pt x="98" y="161"/>
                    <a:pt x="107" y="161"/>
                  </a:cubicBezTo>
                  <a:lnTo>
                    <a:pt x="134" y="161"/>
                  </a:lnTo>
                  <a:cubicBezTo>
                    <a:pt x="143" y="161"/>
                    <a:pt x="152" y="152"/>
                    <a:pt x="152" y="152"/>
                  </a:cubicBezTo>
                  <a:cubicBezTo>
                    <a:pt x="161" y="143"/>
                    <a:pt x="170" y="143"/>
                    <a:pt x="170" y="134"/>
                  </a:cubicBezTo>
                  <a:cubicBezTo>
                    <a:pt x="170" y="126"/>
                    <a:pt x="179" y="126"/>
                    <a:pt x="179" y="117"/>
                  </a:cubicBezTo>
                  <a:cubicBezTo>
                    <a:pt x="179" y="108"/>
                    <a:pt x="179" y="99"/>
                    <a:pt x="179" y="90"/>
                  </a:cubicBezTo>
                  <a:cubicBezTo>
                    <a:pt x="179" y="81"/>
                    <a:pt x="170" y="72"/>
                    <a:pt x="170" y="72"/>
                  </a:cubicBezTo>
                  <a:cubicBezTo>
                    <a:pt x="170" y="63"/>
                    <a:pt x="161" y="54"/>
                    <a:pt x="152" y="45"/>
                  </a:cubicBezTo>
                  <a:lnTo>
                    <a:pt x="90" y="10"/>
                  </a:lnTo>
                  <a:cubicBezTo>
                    <a:pt x="81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5100417" y="4711189"/>
              <a:ext cx="17974" cy="24908"/>
            </a:xfrm>
            <a:custGeom>
              <a:avLst/>
              <a:gdLst/>
              <a:ahLst/>
              <a:cxnLst/>
              <a:rect l="l" t="t" r="r" b="b"/>
              <a:pathLst>
                <a:path w="197" h="273" extrusionOk="0">
                  <a:moveTo>
                    <a:pt x="68" y="1"/>
                  </a:moveTo>
                  <a:cubicBezTo>
                    <a:pt x="52" y="1"/>
                    <a:pt x="36" y="5"/>
                    <a:pt x="27" y="14"/>
                  </a:cubicBezTo>
                  <a:cubicBezTo>
                    <a:pt x="0" y="41"/>
                    <a:pt x="0" y="77"/>
                    <a:pt x="27" y="103"/>
                  </a:cubicBezTo>
                  <a:cubicBezTo>
                    <a:pt x="27" y="103"/>
                    <a:pt x="27" y="103"/>
                    <a:pt x="27" y="103"/>
                  </a:cubicBezTo>
                  <a:lnTo>
                    <a:pt x="27" y="103"/>
                  </a:lnTo>
                  <a:cubicBezTo>
                    <a:pt x="27" y="112"/>
                    <a:pt x="36" y="112"/>
                    <a:pt x="36" y="121"/>
                  </a:cubicBezTo>
                  <a:cubicBezTo>
                    <a:pt x="36" y="116"/>
                    <a:pt x="36" y="114"/>
                    <a:pt x="34" y="111"/>
                  </a:cubicBezTo>
                  <a:lnTo>
                    <a:pt x="34" y="111"/>
                  </a:lnTo>
                  <a:cubicBezTo>
                    <a:pt x="47" y="126"/>
                    <a:pt x="55" y="142"/>
                    <a:pt x="63" y="157"/>
                  </a:cubicBezTo>
                  <a:cubicBezTo>
                    <a:pt x="63" y="157"/>
                    <a:pt x="54" y="148"/>
                    <a:pt x="54" y="148"/>
                  </a:cubicBezTo>
                  <a:lnTo>
                    <a:pt x="54" y="148"/>
                  </a:lnTo>
                  <a:cubicBezTo>
                    <a:pt x="63" y="166"/>
                    <a:pt x="72" y="184"/>
                    <a:pt x="72" y="202"/>
                  </a:cubicBezTo>
                  <a:cubicBezTo>
                    <a:pt x="72" y="205"/>
                    <a:pt x="72" y="208"/>
                    <a:pt x="72" y="211"/>
                  </a:cubicBezTo>
                  <a:cubicBezTo>
                    <a:pt x="72" y="228"/>
                    <a:pt x="81" y="246"/>
                    <a:pt x="90" y="255"/>
                  </a:cubicBezTo>
                  <a:cubicBezTo>
                    <a:pt x="99" y="264"/>
                    <a:pt x="116" y="273"/>
                    <a:pt x="134" y="273"/>
                  </a:cubicBezTo>
                  <a:cubicBezTo>
                    <a:pt x="161" y="273"/>
                    <a:pt x="197" y="246"/>
                    <a:pt x="197" y="211"/>
                  </a:cubicBezTo>
                  <a:cubicBezTo>
                    <a:pt x="188" y="139"/>
                    <a:pt x="161" y="68"/>
                    <a:pt x="116" y="14"/>
                  </a:cubicBezTo>
                  <a:cubicBezTo>
                    <a:pt x="103" y="5"/>
                    <a:pt x="85" y="1"/>
                    <a:pt x="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4542869" y="4568403"/>
              <a:ext cx="171801" cy="191691"/>
            </a:xfrm>
            <a:custGeom>
              <a:avLst/>
              <a:gdLst/>
              <a:ahLst/>
              <a:cxnLst/>
              <a:rect l="l" t="t" r="r" b="b"/>
              <a:pathLst>
                <a:path w="1883" h="2101" extrusionOk="0">
                  <a:moveTo>
                    <a:pt x="259" y="0"/>
                  </a:moveTo>
                  <a:cubicBezTo>
                    <a:pt x="259" y="0"/>
                    <a:pt x="197" y="232"/>
                    <a:pt x="152" y="536"/>
                  </a:cubicBezTo>
                  <a:cubicBezTo>
                    <a:pt x="63" y="1115"/>
                    <a:pt x="1" y="1972"/>
                    <a:pt x="420" y="2088"/>
                  </a:cubicBezTo>
                  <a:cubicBezTo>
                    <a:pt x="451" y="2096"/>
                    <a:pt x="483" y="2100"/>
                    <a:pt x="515" y="2100"/>
                  </a:cubicBezTo>
                  <a:cubicBezTo>
                    <a:pt x="852" y="2100"/>
                    <a:pt x="1240" y="1657"/>
                    <a:pt x="1517" y="1258"/>
                  </a:cubicBezTo>
                  <a:cubicBezTo>
                    <a:pt x="1740" y="937"/>
                    <a:pt x="1883" y="651"/>
                    <a:pt x="1883" y="651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4556737" y="4568403"/>
              <a:ext cx="157933" cy="114868"/>
            </a:xfrm>
            <a:custGeom>
              <a:avLst/>
              <a:gdLst/>
              <a:ahLst/>
              <a:cxnLst/>
              <a:rect l="l" t="t" r="r" b="b"/>
              <a:pathLst>
                <a:path w="1731" h="1259" extrusionOk="0">
                  <a:moveTo>
                    <a:pt x="107" y="0"/>
                  </a:moveTo>
                  <a:cubicBezTo>
                    <a:pt x="107" y="0"/>
                    <a:pt x="45" y="232"/>
                    <a:pt x="0" y="536"/>
                  </a:cubicBezTo>
                  <a:cubicBezTo>
                    <a:pt x="268" y="759"/>
                    <a:pt x="732" y="1071"/>
                    <a:pt x="1365" y="1258"/>
                  </a:cubicBezTo>
                  <a:cubicBezTo>
                    <a:pt x="1588" y="937"/>
                    <a:pt x="1731" y="651"/>
                    <a:pt x="1731" y="65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5075145" y="4570045"/>
              <a:ext cx="172713" cy="191691"/>
            </a:xfrm>
            <a:custGeom>
              <a:avLst/>
              <a:gdLst/>
              <a:ahLst/>
              <a:cxnLst/>
              <a:rect l="l" t="t" r="r" b="b"/>
              <a:pathLst>
                <a:path w="1893" h="2101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652" y="1657"/>
                    <a:pt x="1033" y="2100"/>
                    <a:pt x="1376" y="2100"/>
                  </a:cubicBezTo>
                  <a:cubicBezTo>
                    <a:pt x="1408" y="2100"/>
                    <a:pt x="1441" y="2096"/>
                    <a:pt x="1473" y="2088"/>
                  </a:cubicBezTo>
                  <a:cubicBezTo>
                    <a:pt x="1892" y="1972"/>
                    <a:pt x="1830" y="1115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5075145" y="4570045"/>
              <a:ext cx="158845" cy="114777"/>
            </a:xfrm>
            <a:custGeom>
              <a:avLst/>
              <a:gdLst/>
              <a:ahLst/>
              <a:cxnLst/>
              <a:rect l="l" t="t" r="r" b="b"/>
              <a:pathLst>
                <a:path w="1741" h="1258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1009" y="1071"/>
                    <a:pt x="1464" y="758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2" name="Google Shape;1352;p32"/>
            <p:cNvSpPr/>
            <p:nvPr/>
          </p:nvSpPr>
          <p:spPr>
            <a:xfrm>
              <a:off x="4409389" y="3446736"/>
              <a:ext cx="966208" cy="1231619"/>
            </a:xfrm>
            <a:custGeom>
              <a:avLst/>
              <a:gdLst/>
              <a:ahLst/>
              <a:cxnLst/>
              <a:rect l="l" t="t" r="r" b="b"/>
              <a:pathLst>
                <a:path w="10590" h="13499" extrusionOk="0">
                  <a:moveTo>
                    <a:pt x="5135" y="1"/>
                  </a:moveTo>
                  <a:cubicBezTo>
                    <a:pt x="4571" y="1"/>
                    <a:pt x="3498" y="36"/>
                    <a:pt x="2623" y="688"/>
                  </a:cubicBezTo>
                  <a:cubicBezTo>
                    <a:pt x="2623" y="688"/>
                    <a:pt x="2257" y="217"/>
                    <a:pt x="1805" y="217"/>
                  </a:cubicBezTo>
                  <a:cubicBezTo>
                    <a:pt x="1667" y="217"/>
                    <a:pt x="1520" y="261"/>
                    <a:pt x="1374" y="376"/>
                  </a:cubicBezTo>
                  <a:cubicBezTo>
                    <a:pt x="759" y="875"/>
                    <a:pt x="1687" y="1678"/>
                    <a:pt x="1687" y="1678"/>
                  </a:cubicBezTo>
                  <a:cubicBezTo>
                    <a:pt x="1687" y="1678"/>
                    <a:pt x="0" y="3570"/>
                    <a:pt x="54" y="7307"/>
                  </a:cubicBezTo>
                  <a:cubicBezTo>
                    <a:pt x="90" y="9805"/>
                    <a:pt x="491" y="11741"/>
                    <a:pt x="2070" y="12740"/>
                  </a:cubicBezTo>
                  <a:cubicBezTo>
                    <a:pt x="2106" y="12767"/>
                    <a:pt x="2142" y="12794"/>
                    <a:pt x="2177" y="12812"/>
                  </a:cubicBezTo>
                  <a:cubicBezTo>
                    <a:pt x="2935" y="13258"/>
                    <a:pt x="3944" y="13499"/>
                    <a:pt x="5300" y="13499"/>
                  </a:cubicBezTo>
                  <a:cubicBezTo>
                    <a:pt x="6905" y="13499"/>
                    <a:pt x="8029" y="13160"/>
                    <a:pt x="8814" y="12544"/>
                  </a:cubicBezTo>
                  <a:cubicBezTo>
                    <a:pt x="8886" y="12482"/>
                    <a:pt x="8957" y="12419"/>
                    <a:pt x="9029" y="12357"/>
                  </a:cubicBezTo>
                  <a:cubicBezTo>
                    <a:pt x="10197" y="11286"/>
                    <a:pt x="10509" y="9511"/>
                    <a:pt x="10536" y="7307"/>
                  </a:cubicBezTo>
                  <a:cubicBezTo>
                    <a:pt x="10590" y="3570"/>
                    <a:pt x="8904" y="1678"/>
                    <a:pt x="8904" y="1678"/>
                  </a:cubicBezTo>
                  <a:cubicBezTo>
                    <a:pt x="8904" y="1678"/>
                    <a:pt x="9840" y="875"/>
                    <a:pt x="9216" y="376"/>
                  </a:cubicBezTo>
                  <a:cubicBezTo>
                    <a:pt x="9070" y="261"/>
                    <a:pt x="8924" y="217"/>
                    <a:pt x="8785" y="217"/>
                  </a:cubicBezTo>
                  <a:cubicBezTo>
                    <a:pt x="8333" y="217"/>
                    <a:pt x="7967" y="688"/>
                    <a:pt x="7967" y="688"/>
                  </a:cubicBezTo>
                  <a:cubicBezTo>
                    <a:pt x="7100" y="36"/>
                    <a:pt x="6056" y="1"/>
                    <a:pt x="5499" y="1"/>
                  </a:cubicBezTo>
                  <a:cubicBezTo>
                    <a:pt x="5431" y="1"/>
                    <a:pt x="5370" y="1"/>
                    <a:pt x="5317" y="1"/>
                  </a:cubicBezTo>
                  <a:cubicBezTo>
                    <a:pt x="5265" y="1"/>
                    <a:pt x="5204" y="1"/>
                    <a:pt x="5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3" name="Google Shape;1353;p32"/>
            <p:cNvSpPr/>
            <p:nvPr/>
          </p:nvSpPr>
          <p:spPr>
            <a:xfrm>
              <a:off x="4527450" y="3493085"/>
              <a:ext cx="99267" cy="81567"/>
            </a:xfrm>
            <a:custGeom>
              <a:avLst/>
              <a:gdLst/>
              <a:ahLst/>
              <a:cxnLst/>
              <a:rect l="l" t="t" r="r" b="b"/>
              <a:pathLst>
                <a:path w="1088" h="894" extrusionOk="0">
                  <a:moveTo>
                    <a:pt x="645" y="1"/>
                  </a:moveTo>
                  <a:cubicBezTo>
                    <a:pt x="641" y="1"/>
                    <a:pt x="637" y="1"/>
                    <a:pt x="633" y="2"/>
                  </a:cubicBezTo>
                  <a:cubicBezTo>
                    <a:pt x="500" y="19"/>
                    <a:pt x="580" y="171"/>
                    <a:pt x="580" y="234"/>
                  </a:cubicBezTo>
                  <a:cubicBezTo>
                    <a:pt x="579" y="240"/>
                    <a:pt x="577" y="243"/>
                    <a:pt x="574" y="243"/>
                  </a:cubicBezTo>
                  <a:cubicBezTo>
                    <a:pt x="552" y="243"/>
                    <a:pt x="475" y="101"/>
                    <a:pt x="361" y="101"/>
                  </a:cubicBezTo>
                  <a:cubicBezTo>
                    <a:pt x="317" y="101"/>
                    <a:pt x="268" y="122"/>
                    <a:pt x="214" y="180"/>
                  </a:cubicBezTo>
                  <a:cubicBezTo>
                    <a:pt x="0" y="403"/>
                    <a:pt x="589" y="894"/>
                    <a:pt x="589" y="894"/>
                  </a:cubicBezTo>
                  <a:cubicBezTo>
                    <a:pt x="785" y="635"/>
                    <a:pt x="999" y="492"/>
                    <a:pt x="1044" y="394"/>
                  </a:cubicBezTo>
                  <a:cubicBezTo>
                    <a:pt x="1087" y="307"/>
                    <a:pt x="784" y="1"/>
                    <a:pt x="645" y="1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5159904" y="3497190"/>
              <a:ext cx="100088" cy="81567"/>
            </a:xfrm>
            <a:custGeom>
              <a:avLst/>
              <a:gdLst/>
              <a:ahLst/>
              <a:cxnLst/>
              <a:rect l="l" t="t" r="r" b="b"/>
              <a:pathLst>
                <a:path w="1097" h="894" extrusionOk="0">
                  <a:moveTo>
                    <a:pt x="452" y="0"/>
                  </a:moveTo>
                  <a:cubicBezTo>
                    <a:pt x="304" y="0"/>
                    <a:pt x="1" y="307"/>
                    <a:pt x="44" y="394"/>
                  </a:cubicBezTo>
                  <a:cubicBezTo>
                    <a:pt x="98" y="492"/>
                    <a:pt x="303" y="635"/>
                    <a:pt x="499" y="893"/>
                  </a:cubicBezTo>
                  <a:cubicBezTo>
                    <a:pt x="499" y="893"/>
                    <a:pt x="1097" y="403"/>
                    <a:pt x="883" y="171"/>
                  </a:cubicBezTo>
                  <a:cubicBezTo>
                    <a:pt x="830" y="115"/>
                    <a:pt x="780" y="95"/>
                    <a:pt x="736" y="95"/>
                  </a:cubicBezTo>
                  <a:cubicBezTo>
                    <a:pt x="618" y="95"/>
                    <a:pt x="537" y="241"/>
                    <a:pt x="520" y="241"/>
                  </a:cubicBezTo>
                  <a:cubicBezTo>
                    <a:pt x="518" y="241"/>
                    <a:pt x="517" y="238"/>
                    <a:pt x="517" y="233"/>
                  </a:cubicBezTo>
                  <a:cubicBezTo>
                    <a:pt x="517" y="171"/>
                    <a:pt x="597" y="10"/>
                    <a:pt x="464" y="1"/>
                  </a:cubicBezTo>
                  <a:cubicBezTo>
                    <a:pt x="460" y="1"/>
                    <a:pt x="456" y="0"/>
                    <a:pt x="452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5" name="Google Shape;1355;p32"/>
            <p:cNvSpPr/>
            <p:nvPr/>
          </p:nvSpPr>
          <p:spPr>
            <a:xfrm>
              <a:off x="4736565" y="3682036"/>
              <a:ext cx="37590" cy="59487"/>
            </a:xfrm>
            <a:custGeom>
              <a:avLst/>
              <a:gdLst/>
              <a:ahLst/>
              <a:cxnLst/>
              <a:rect l="l" t="t" r="r" b="b"/>
              <a:pathLst>
                <a:path w="412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6" name="Google Shape;1356;p32"/>
            <p:cNvSpPr/>
            <p:nvPr/>
          </p:nvSpPr>
          <p:spPr>
            <a:xfrm>
              <a:off x="4599071" y="3751194"/>
              <a:ext cx="147349" cy="61129"/>
            </a:xfrm>
            <a:custGeom>
              <a:avLst/>
              <a:gdLst/>
              <a:ahLst/>
              <a:cxnLst/>
              <a:rect l="l" t="t" r="r" b="b"/>
              <a:pathLst>
                <a:path w="1615" h="670" extrusionOk="0">
                  <a:moveTo>
                    <a:pt x="812" y="1"/>
                  </a:moveTo>
                  <a:cubicBezTo>
                    <a:pt x="366" y="1"/>
                    <a:pt x="0" y="152"/>
                    <a:pt x="0" y="331"/>
                  </a:cubicBezTo>
                  <a:cubicBezTo>
                    <a:pt x="0" y="518"/>
                    <a:pt x="366" y="670"/>
                    <a:pt x="812" y="670"/>
                  </a:cubicBezTo>
                  <a:cubicBezTo>
                    <a:pt x="1258" y="670"/>
                    <a:pt x="1615" y="518"/>
                    <a:pt x="1615" y="331"/>
                  </a:cubicBezTo>
                  <a:cubicBezTo>
                    <a:pt x="1615" y="152"/>
                    <a:pt x="1258" y="1"/>
                    <a:pt x="812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7" name="Google Shape;1357;p32"/>
            <p:cNvSpPr/>
            <p:nvPr/>
          </p:nvSpPr>
          <p:spPr>
            <a:xfrm>
              <a:off x="5057262" y="3682036"/>
              <a:ext cx="37499" cy="59487"/>
            </a:xfrm>
            <a:custGeom>
              <a:avLst/>
              <a:gdLst/>
              <a:ahLst/>
              <a:cxnLst/>
              <a:rect l="l" t="t" r="r" b="b"/>
              <a:pathLst>
                <a:path w="411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8" name="Google Shape;1358;p32"/>
            <p:cNvSpPr/>
            <p:nvPr/>
          </p:nvSpPr>
          <p:spPr>
            <a:xfrm>
              <a:off x="5084907" y="3751194"/>
              <a:ext cx="147440" cy="61129"/>
            </a:xfrm>
            <a:custGeom>
              <a:avLst/>
              <a:gdLst/>
              <a:ahLst/>
              <a:cxnLst/>
              <a:rect l="l" t="t" r="r" b="b"/>
              <a:pathLst>
                <a:path w="1616" h="670" extrusionOk="0">
                  <a:moveTo>
                    <a:pt x="804" y="1"/>
                  </a:moveTo>
                  <a:cubicBezTo>
                    <a:pt x="358" y="1"/>
                    <a:pt x="1" y="152"/>
                    <a:pt x="1" y="331"/>
                  </a:cubicBezTo>
                  <a:cubicBezTo>
                    <a:pt x="1" y="518"/>
                    <a:pt x="358" y="670"/>
                    <a:pt x="804" y="670"/>
                  </a:cubicBezTo>
                  <a:cubicBezTo>
                    <a:pt x="1250" y="670"/>
                    <a:pt x="1616" y="518"/>
                    <a:pt x="1616" y="331"/>
                  </a:cubicBezTo>
                  <a:cubicBezTo>
                    <a:pt x="1616" y="152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4466321" y="3738421"/>
              <a:ext cx="156382" cy="121894"/>
            </a:xfrm>
            <a:custGeom>
              <a:avLst/>
              <a:gdLst/>
              <a:ahLst/>
              <a:cxnLst/>
              <a:rect l="l" t="t" r="r" b="b"/>
              <a:pathLst>
                <a:path w="1714" h="1336" extrusionOk="0">
                  <a:moveTo>
                    <a:pt x="113" y="0"/>
                  </a:moveTo>
                  <a:cubicBezTo>
                    <a:pt x="82" y="0"/>
                    <a:pt x="53" y="12"/>
                    <a:pt x="37" y="34"/>
                  </a:cubicBezTo>
                  <a:cubicBezTo>
                    <a:pt x="1" y="78"/>
                    <a:pt x="10" y="141"/>
                    <a:pt x="54" y="176"/>
                  </a:cubicBezTo>
                  <a:lnTo>
                    <a:pt x="1544" y="1318"/>
                  </a:lnTo>
                  <a:cubicBezTo>
                    <a:pt x="1562" y="1327"/>
                    <a:pt x="1580" y="1336"/>
                    <a:pt x="1607" y="1336"/>
                  </a:cubicBezTo>
                  <a:cubicBezTo>
                    <a:pt x="1633" y="1336"/>
                    <a:pt x="1660" y="1318"/>
                    <a:pt x="1678" y="1291"/>
                  </a:cubicBezTo>
                  <a:cubicBezTo>
                    <a:pt x="1714" y="1256"/>
                    <a:pt x="1705" y="1193"/>
                    <a:pt x="1660" y="1158"/>
                  </a:cubicBezTo>
                  <a:lnTo>
                    <a:pt x="170" y="16"/>
                  </a:lnTo>
                  <a:cubicBezTo>
                    <a:pt x="153" y="5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0" name="Google Shape;1360;p32"/>
            <p:cNvSpPr/>
            <p:nvPr/>
          </p:nvSpPr>
          <p:spPr>
            <a:xfrm>
              <a:off x="4399627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2382" y="1"/>
                  </a:moveTo>
                  <a:lnTo>
                    <a:pt x="99" y="188"/>
                  </a:lnTo>
                  <a:cubicBezTo>
                    <a:pt x="45" y="188"/>
                    <a:pt x="0" y="233"/>
                    <a:pt x="9" y="286"/>
                  </a:cubicBezTo>
                  <a:cubicBezTo>
                    <a:pt x="9" y="340"/>
                    <a:pt x="54" y="384"/>
                    <a:pt x="107" y="384"/>
                  </a:cubicBezTo>
                  <a:lnTo>
                    <a:pt x="116" y="384"/>
                  </a:lnTo>
                  <a:lnTo>
                    <a:pt x="2400" y="197"/>
                  </a:lnTo>
                  <a:cubicBezTo>
                    <a:pt x="2454" y="197"/>
                    <a:pt x="2489" y="143"/>
                    <a:pt x="2489" y="90"/>
                  </a:cubicBezTo>
                  <a:cubicBezTo>
                    <a:pt x="2480" y="36"/>
                    <a:pt x="2436" y="1"/>
                    <a:pt x="2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1" name="Google Shape;1361;p32"/>
            <p:cNvSpPr/>
            <p:nvPr/>
          </p:nvSpPr>
          <p:spPr>
            <a:xfrm>
              <a:off x="5165561" y="3760683"/>
              <a:ext cx="170158" cy="101639"/>
            </a:xfrm>
            <a:custGeom>
              <a:avLst/>
              <a:gdLst/>
              <a:ahLst/>
              <a:cxnLst/>
              <a:rect l="l" t="t" r="r" b="b"/>
              <a:pathLst>
                <a:path w="1865" h="1114" extrusionOk="0">
                  <a:moveTo>
                    <a:pt x="1749" y="0"/>
                  </a:moveTo>
                  <a:cubicBezTo>
                    <a:pt x="1733" y="0"/>
                    <a:pt x="1718" y="4"/>
                    <a:pt x="1704" y="13"/>
                  </a:cubicBezTo>
                  <a:lnTo>
                    <a:pt x="63" y="931"/>
                  </a:lnTo>
                  <a:cubicBezTo>
                    <a:pt x="18" y="958"/>
                    <a:pt x="0" y="1012"/>
                    <a:pt x="27" y="1065"/>
                  </a:cubicBezTo>
                  <a:cubicBezTo>
                    <a:pt x="45" y="1092"/>
                    <a:pt x="71" y="1110"/>
                    <a:pt x="98" y="1110"/>
                  </a:cubicBezTo>
                  <a:cubicBezTo>
                    <a:pt x="103" y="1112"/>
                    <a:pt x="109" y="1114"/>
                    <a:pt x="116" y="1114"/>
                  </a:cubicBezTo>
                  <a:cubicBezTo>
                    <a:pt x="131" y="1114"/>
                    <a:pt x="148" y="1107"/>
                    <a:pt x="161" y="1101"/>
                  </a:cubicBezTo>
                  <a:lnTo>
                    <a:pt x="1802" y="182"/>
                  </a:lnTo>
                  <a:cubicBezTo>
                    <a:pt x="1847" y="164"/>
                    <a:pt x="1865" y="102"/>
                    <a:pt x="1838" y="57"/>
                  </a:cubicBezTo>
                  <a:cubicBezTo>
                    <a:pt x="1819" y="20"/>
                    <a:pt x="1784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2" name="Google Shape;1362;p32"/>
            <p:cNvSpPr/>
            <p:nvPr/>
          </p:nvSpPr>
          <p:spPr>
            <a:xfrm>
              <a:off x="5158170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108" y="1"/>
                  </a:moveTo>
                  <a:cubicBezTo>
                    <a:pt x="63" y="1"/>
                    <a:pt x="10" y="36"/>
                    <a:pt x="10" y="90"/>
                  </a:cubicBezTo>
                  <a:cubicBezTo>
                    <a:pt x="1" y="143"/>
                    <a:pt x="45" y="197"/>
                    <a:pt x="99" y="197"/>
                  </a:cubicBezTo>
                  <a:lnTo>
                    <a:pt x="2374" y="384"/>
                  </a:lnTo>
                  <a:lnTo>
                    <a:pt x="2383" y="384"/>
                  </a:lnTo>
                  <a:cubicBezTo>
                    <a:pt x="2436" y="384"/>
                    <a:pt x="2481" y="340"/>
                    <a:pt x="2481" y="286"/>
                  </a:cubicBezTo>
                  <a:cubicBezTo>
                    <a:pt x="2490" y="233"/>
                    <a:pt x="2445" y="188"/>
                    <a:pt x="2392" y="188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3" name="Google Shape;1363;p32"/>
            <p:cNvSpPr/>
            <p:nvPr/>
          </p:nvSpPr>
          <p:spPr>
            <a:xfrm>
              <a:off x="4589308" y="3713787"/>
              <a:ext cx="617862" cy="346886"/>
            </a:xfrm>
            <a:custGeom>
              <a:avLst/>
              <a:gdLst/>
              <a:ahLst/>
              <a:cxnLst/>
              <a:rect l="l" t="t" r="r" b="b"/>
              <a:pathLst>
                <a:path w="6772" h="3802" extrusionOk="0">
                  <a:moveTo>
                    <a:pt x="3354" y="0"/>
                  </a:moveTo>
                  <a:cubicBezTo>
                    <a:pt x="3060" y="0"/>
                    <a:pt x="2382" y="268"/>
                    <a:pt x="1731" y="562"/>
                  </a:cubicBezTo>
                  <a:cubicBezTo>
                    <a:pt x="990" y="901"/>
                    <a:pt x="285" y="1276"/>
                    <a:pt x="187" y="1347"/>
                  </a:cubicBezTo>
                  <a:cubicBezTo>
                    <a:pt x="0" y="1472"/>
                    <a:pt x="134" y="3239"/>
                    <a:pt x="134" y="3239"/>
                  </a:cubicBezTo>
                  <a:cubicBezTo>
                    <a:pt x="1283" y="3735"/>
                    <a:pt x="2410" y="3802"/>
                    <a:pt x="3407" y="3802"/>
                  </a:cubicBezTo>
                  <a:cubicBezTo>
                    <a:pt x="3485" y="3802"/>
                    <a:pt x="3563" y="3801"/>
                    <a:pt x="3640" y="3801"/>
                  </a:cubicBezTo>
                  <a:cubicBezTo>
                    <a:pt x="4541" y="3792"/>
                    <a:pt x="5594" y="3729"/>
                    <a:pt x="6735" y="3239"/>
                  </a:cubicBezTo>
                  <a:cubicBezTo>
                    <a:pt x="6735" y="3239"/>
                    <a:pt x="6744" y="3140"/>
                    <a:pt x="6744" y="2998"/>
                  </a:cubicBezTo>
                  <a:cubicBezTo>
                    <a:pt x="6753" y="2989"/>
                    <a:pt x="6771" y="2694"/>
                    <a:pt x="6762" y="2355"/>
                  </a:cubicBezTo>
                  <a:cubicBezTo>
                    <a:pt x="6762" y="1918"/>
                    <a:pt x="6744" y="1392"/>
                    <a:pt x="6682" y="1347"/>
                  </a:cubicBezTo>
                  <a:cubicBezTo>
                    <a:pt x="6503" y="1213"/>
                    <a:pt x="4139" y="0"/>
                    <a:pt x="35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4" name="Google Shape;1364;p32"/>
            <p:cNvSpPr/>
            <p:nvPr/>
          </p:nvSpPr>
          <p:spPr>
            <a:xfrm>
              <a:off x="4589308" y="3765062"/>
              <a:ext cx="617862" cy="295610"/>
            </a:xfrm>
            <a:custGeom>
              <a:avLst/>
              <a:gdLst/>
              <a:ahLst/>
              <a:cxnLst/>
              <a:rect l="l" t="t" r="r" b="b"/>
              <a:pathLst>
                <a:path w="6772" h="3240" extrusionOk="0">
                  <a:moveTo>
                    <a:pt x="1731" y="0"/>
                  </a:moveTo>
                  <a:cubicBezTo>
                    <a:pt x="990" y="339"/>
                    <a:pt x="285" y="714"/>
                    <a:pt x="187" y="785"/>
                  </a:cubicBezTo>
                  <a:cubicBezTo>
                    <a:pt x="0" y="910"/>
                    <a:pt x="134" y="2677"/>
                    <a:pt x="134" y="2677"/>
                  </a:cubicBezTo>
                  <a:cubicBezTo>
                    <a:pt x="1283" y="3173"/>
                    <a:pt x="2410" y="3240"/>
                    <a:pt x="3407" y="3240"/>
                  </a:cubicBezTo>
                  <a:cubicBezTo>
                    <a:pt x="3485" y="3240"/>
                    <a:pt x="3563" y="3239"/>
                    <a:pt x="3640" y="3239"/>
                  </a:cubicBezTo>
                  <a:cubicBezTo>
                    <a:pt x="4541" y="3230"/>
                    <a:pt x="5594" y="3167"/>
                    <a:pt x="6735" y="2677"/>
                  </a:cubicBezTo>
                  <a:cubicBezTo>
                    <a:pt x="6735" y="2677"/>
                    <a:pt x="6744" y="2578"/>
                    <a:pt x="6744" y="2436"/>
                  </a:cubicBezTo>
                  <a:cubicBezTo>
                    <a:pt x="6753" y="2427"/>
                    <a:pt x="6771" y="2132"/>
                    <a:pt x="6762" y="1793"/>
                  </a:cubicBezTo>
                  <a:lnTo>
                    <a:pt x="6762" y="1793"/>
                  </a:lnTo>
                  <a:cubicBezTo>
                    <a:pt x="6166" y="1911"/>
                    <a:pt x="5637" y="1963"/>
                    <a:pt x="5167" y="1963"/>
                  </a:cubicBezTo>
                  <a:cubicBezTo>
                    <a:pt x="2901" y="1963"/>
                    <a:pt x="2019" y="761"/>
                    <a:pt x="1731" y="0"/>
                  </a:cubicBezTo>
                  <a:close/>
                </a:path>
              </a:pathLst>
            </a:custGeom>
            <a:solidFill>
              <a:srgbClr val="4D2392">
                <a:alpha val="52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5" name="Google Shape;1365;p32"/>
            <p:cNvSpPr/>
            <p:nvPr/>
          </p:nvSpPr>
          <p:spPr>
            <a:xfrm>
              <a:off x="4507834" y="4077092"/>
              <a:ext cx="774152" cy="601257"/>
            </a:xfrm>
            <a:custGeom>
              <a:avLst/>
              <a:gdLst/>
              <a:ahLst/>
              <a:cxnLst/>
              <a:rect l="l" t="t" r="r" b="b"/>
              <a:pathLst>
                <a:path w="8485" h="6590" extrusionOk="0">
                  <a:moveTo>
                    <a:pt x="4320" y="0"/>
                  </a:moveTo>
                  <a:cubicBezTo>
                    <a:pt x="4146" y="0"/>
                    <a:pt x="3973" y="5"/>
                    <a:pt x="3801" y="15"/>
                  </a:cubicBezTo>
                  <a:cubicBezTo>
                    <a:pt x="2320" y="104"/>
                    <a:pt x="973" y="559"/>
                    <a:pt x="625" y="1282"/>
                  </a:cubicBezTo>
                  <a:cubicBezTo>
                    <a:pt x="1" y="2593"/>
                    <a:pt x="643" y="4823"/>
                    <a:pt x="991" y="5831"/>
                  </a:cubicBezTo>
                  <a:cubicBezTo>
                    <a:pt x="1027" y="5858"/>
                    <a:pt x="1063" y="5885"/>
                    <a:pt x="1098" y="5903"/>
                  </a:cubicBezTo>
                  <a:cubicBezTo>
                    <a:pt x="1856" y="6349"/>
                    <a:pt x="2865" y="6590"/>
                    <a:pt x="4221" y="6590"/>
                  </a:cubicBezTo>
                  <a:cubicBezTo>
                    <a:pt x="5826" y="6590"/>
                    <a:pt x="6950" y="6251"/>
                    <a:pt x="7735" y="5635"/>
                  </a:cubicBezTo>
                  <a:cubicBezTo>
                    <a:pt x="7807" y="5573"/>
                    <a:pt x="7878" y="5510"/>
                    <a:pt x="7950" y="5448"/>
                  </a:cubicBezTo>
                  <a:cubicBezTo>
                    <a:pt x="8039" y="5243"/>
                    <a:pt x="8119" y="5028"/>
                    <a:pt x="8182" y="4796"/>
                  </a:cubicBezTo>
                  <a:cubicBezTo>
                    <a:pt x="8413" y="3985"/>
                    <a:pt x="8485" y="3003"/>
                    <a:pt x="8333" y="1933"/>
                  </a:cubicBezTo>
                  <a:cubicBezTo>
                    <a:pt x="8129" y="585"/>
                    <a:pt x="6204" y="0"/>
                    <a:pt x="4320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6" name="Google Shape;1366;p32"/>
            <p:cNvSpPr/>
            <p:nvPr/>
          </p:nvSpPr>
          <p:spPr>
            <a:xfrm>
              <a:off x="4507834" y="4078370"/>
              <a:ext cx="746507" cy="599980"/>
            </a:xfrm>
            <a:custGeom>
              <a:avLst/>
              <a:gdLst/>
              <a:ahLst/>
              <a:cxnLst/>
              <a:rect l="l" t="t" r="r" b="b"/>
              <a:pathLst>
                <a:path w="8182" h="6576" extrusionOk="0">
                  <a:moveTo>
                    <a:pt x="3801" y="1"/>
                  </a:moveTo>
                  <a:lnTo>
                    <a:pt x="3801" y="1"/>
                  </a:lnTo>
                  <a:cubicBezTo>
                    <a:pt x="2320" y="90"/>
                    <a:pt x="973" y="545"/>
                    <a:pt x="625" y="1268"/>
                  </a:cubicBezTo>
                  <a:cubicBezTo>
                    <a:pt x="1" y="2579"/>
                    <a:pt x="643" y="4809"/>
                    <a:pt x="991" y="5817"/>
                  </a:cubicBezTo>
                  <a:cubicBezTo>
                    <a:pt x="1027" y="5844"/>
                    <a:pt x="1063" y="5871"/>
                    <a:pt x="1098" y="5889"/>
                  </a:cubicBezTo>
                  <a:cubicBezTo>
                    <a:pt x="1856" y="6335"/>
                    <a:pt x="2865" y="6576"/>
                    <a:pt x="4221" y="6576"/>
                  </a:cubicBezTo>
                  <a:cubicBezTo>
                    <a:pt x="5826" y="6576"/>
                    <a:pt x="6950" y="6237"/>
                    <a:pt x="7735" y="5621"/>
                  </a:cubicBezTo>
                  <a:cubicBezTo>
                    <a:pt x="7807" y="5559"/>
                    <a:pt x="7878" y="5496"/>
                    <a:pt x="7950" y="5434"/>
                  </a:cubicBezTo>
                  <a:cubicBezTo>
                    <a:pt x="8039" y="5229"/>
                    <a:pt x="8119" y="5014"/>
                    <a:pt x="8182" y="4782"/>
                  </a:cubicBezTo>
                  <a:lnTo>
                    <a:pt x="8182" y="4782"/>
                  </a:lnTo>
                  <a:cubicBezTo>
                    <a:pt x="7544" y="5493"/>
                    <a:pt x="6580" y="5874"/>
                    <a:pt x="5653" y="5874"/>
                  </a:cubicBezTo>
                  <a:cubicBezTo>
                    <a:pt x="4438" y="5874"/>
                    <a:pt x="3288" y="5219"/>
                    <a:pt x="3025" y="3792"/>
                  </a:cubicBezTo>
                  <a:cubicBezTo>
                    <a:pt x="2713" y="2035"/>
                    <a:pt x="3346" y="714"/>
                    <a:pt x="380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7" name="Google Shape;1367;p32"/>
            <p:cNvSpPr/>
            <p:nvPr/>
          </p:nvSpPr>
          <p:spPr>
            <a:xfrm>
              <a:off x="4557649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997" y="1"/>
                  </a:moveTo>
                  <a:cubicBezTo>
                    <a:pt x="687" y="1"/>
                    <a:pt x="164" y="257"/>
                    <a:pt x="44" y="470"/>
                  </a:cubicBezTo>
                  <a:cubicBezTo>
                    <a:pt x="1" y="539"/>
                    <a:pt x="116" y="1695"/>
                    <a:pt x="650" y="1695"/>
                  </a:cubicBezTo>
                  <a:cubicBezTo>
                    <a:pt x="668" y="1695"/>
                    <a:pt x="686" y="1694"/>
                    <a:pt x="704" y="1692"/>
                  </a:cubicBezTo>
                  <a:cubicBezTo>
                    <a:pt x="1293" y="1611"/>
                    <a:pt x="1266" y="139"/>
                    <a:pt x="1186" y="59"/>
                  </a:cubicBezTo>
                  <a:cubicBezTo>
                    <a:pt x="1145" y="18"/>
                    <a:pt x="1078" y="1"/>
                    <a:pt x="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8" name="Google Shape;1368;p32"/>
            <p:cNvSpPr/>
            <p:nvPr/>
          </p:nvSpPr>
          <p:spPr>
            <a:xfrm>
              <a:off x="5112643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299" y="1"/>
                  </a:moveTo>
                  <a:cubicBezTo>
                    <a:pt x="218" y="1"/>
                    <a:pt x="150" y="18"/>
                    <a:pt x="107" y="59"/>
                  </a:cubicBezTo>
                  <a:cubicBezTo>
                    <a:pt x="27" y="139"/>
                    <a:pt x="0" y="1611"/>
                    <a:pt x="589" y="1692"/>
                  </a:cubicBezTo>
                  <a:cubicBezTo>
                    <a:pt x="607" y="1694"/>
                    <a:pt x="625" y="1695"/>
                    <a:pt x="643" y="1695"/>
                  </a:cubicBezTo>
                  <a:cubicBezTo>
                    <a:pt x="1177" y="1695"/>
                    <a:pt x="1292" y="539"/>
                    <a:pt x="1249" y="470"/>
                  </a:cubicBezTo>
                  <a:cubicBezTo>
                    <a:pt x="1129" y="257"/>
                    <a:pt x="611" y="1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69" name="Google Shape;1369;p32"/>
          <p:cNvGrpSpPr/>
          <p:nvPr/>
        </p:nvGrpSpPr>
        <p:grpSpPr>
          <a:xfrm>
            <a:off x="8914192" y="2866144"/>
            <a:ext cx="2792848" cy="3397024"/>
            <a:chOff x="6778424" y="2225808"/>
            <a:chExt cx="2099831" cy="2547768"/>
          </a:xfrm>
        </p:grpSpPr>
        <p:sp>
          <p:nvSpPr>
            <p:cNvPr id="1370" name="Google Shape;1370;p32"/>
            <p:cNvSpPr/>
            <p:nvPr/>
          </p:nvSpPr>
          <p:spPr>
            <a:xfrm>
              <a:off x="7006575" y="4639200"/>
              <a:ext cx="1643508" cy="134376"/>
            </a:xfrm>
            <a:custGeom>
              <a:avLst/>
              <a:gdLst/>
              <a:ahLst/>
              <a:cxnLst/>
              <a:rect l="l" t="t" r="r" b="b"/>
              <a:pathLst>
                <a:path w="14738" h="1205" extrusionOk="0">
                  <a:moveTo>
                    <a:pt x="7369" y="0"/>
                  </a:moveTo>
                  <a:cubicBezTo>
                    <a:pt x="3301" y="0"/>
                    <a:pt x="0" y="268"/>
                    <a:pt x="0" y="598"/>
                  </a:cubicBezTo>
                  <a:cubicBezTo>
                    <a:pt x="0" y="937"/>
                    <a:pt x="3301" y="1204"/>
                    <a:pt x="7369" y="1204"/>
                  </a:cubicBezTo>
                  <a:cubicBezTo>
                    <a:pt x="11437" y="1204"/>
                    <a:pt x="14738" y="937"/>
                    <a:pt x="14738" y="598"/>
                  </a:cubicBezTo>
                  <a:cubicBezTo>
                    <a:pt x="14738" y="268"/>
                    <a:pt x="11437" y="0"/>
                    <a:pt x="7369" y="0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8172905" y="2395050"/>
              <a:ext cx="410443" cy="327468"/>
            </a:xfrm>
            <a:custGeom>
              <a:avLst/>
              <a:gdLst/>
              <a:ahLst/>
              <a:cxnLst/>
              <a:rect l="l" t="t" r="r" b="b"/>
              <a:pathLst>
                <a:path w="3240" h="2585" extrusionOk="0">
                  <a:moveTo>
                    <a:pt x="2287" y="0"/>
                  </a:moveTo>
                  <a:cubicBezTo>
                    <a:pt x="1974" y="0"/>
                    <a:pt x="1603" y="125"/>
                    <a:pt x="1250" y="290"/>
                  </a:cubicBezTo>
                  <a:cubicBezTo>
                    <a:pt x="590" y="602"/>
                    <a:pt x="1" y="1048"/>
                    <a:pt x="1" y="1048"/>
                  </a:cubicBezTo>
                  <a:cubicBezTo>
                    <a:pt x="1" y="1048"/>
                    <a:pt x="795" y="2520"/>
                    <a:pt x="1401" y="2583"/>
                  </a:cubicBezTo>
                  <a:cubicBezTo>
                    <a:pt x="1416" y="2584"/>
                    <a:pt x="1431" y="2585"/>
                    <a:pt x="1446" y="2585"/>
                  </a:cubicBezTo>
                  <a:cubicBezTo>
                    <a:pt x="1727" y="2585"/>
                    <a:pt x="2170" y="2358"/>
                    <a:pt x="2517" y="2003"/>
                  </a:cubicBezTo>
                  <a:cubicBezTo>
                    <a:pt x="2945" y="1574"/>
                    <a:pt x="3239" y="959"/>
                    <a:pt x="2936" y="361"/>
                  </a:cubicBezTo>
                  <a:cubicBezTo>
                    <a:pt x="2801" y="100"/>
                    <a:pt x="2567" y="0"/>
                    <a:pt x="2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8185319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1847" y="0"/>
                  </a:moveTo>
                  <a:cubicBezTo>
                    <a:pt x="1185" y="0"/>
                    <a:pt x="1" y="832"/>
                    <a:pt x="1" y="832"/>
                  </a:cubicBezTo>
                  <a:lnTo>
                    <a:pt x="429" y="1635"/>
                  </a:lnTo>
                  <a:cubicBezTo>
                    <a:pt x="429" y="1635"/>
                    <a:pt x="2606" y="796"/>
                    <a:pt x="2213" y="172"/>
                  </a:cubicBezTo>
                  <a:cubicBezTo>
                    <a:pt x="2138" y="49"/>
                    <a:pt x="2008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8172905" y="2431660"/>
              <a:ext cx="318854" cy="290857"/>
            </a:xfrm>
            <a:custGeom>
              <a:avLst/>
              <a:gdLst/>
              <a:ahLst/>
              <a:cxnLst/>
              <a:rect l="l" t="t" r="r" b="b"/>
              <a:pathLst>
                <a:path w="2517" h="2296" extrusionOk="0">
                  <a:moveTo>
                    <a:pt x="1250" y="1"/>
                  </a:moveTo>
                  <a:cubicBezTo>
                    <a:pt x="590" y="313"/>
                    <a:pt x="1" y="759"/>
                    <a:pt x="1" y="759"/>
                  </a:cubicBezTo>
                  <a:cubicBezTo>
                    <a:pt x="1" y="759"/>
                    <a:pt x="795" y="2231"/>
                    <a:pt x="1401" y="2294"/>
                  </a:cubicBezTo>
                  <a:cubicBezTo>
                    <a:pt x="1416" y="2295"/>
                    <a:pt x="1431" y="2296"/>
                    <a:pt x="1446" y="2296"/>
                  </a:cubicBezTo>
                  <a:cubicBezTo>
                    <a:pt x="1727" y="2296"/>
                    <a:pt x="2170" y="2069"/>
                    <a:pt x="2517" y="1714"/>
                  </a:cubicBezTo>
                  <a:cubicBezTo>
                    <a:pt x="2240" y="1161"/>
                    <a:pt x="1642" y="447"/>
                    <a:pt x="125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7133251" y="2395050"/>
              <a:ext cx="410317" cy="327468"/>
            </a:xfrm>
            <a:custGeom>
              <a:avLst/>
              <a:gdLst/>
              <a:ahLst/>
              <a:cxnLst/>
              <a:rect l="l" t="t" r="r" b="b"/>
              <a:pathLst>
                <a:path w="3239" h="2585" extrusionOk="0">
                  <a:moveTo>
                    <a:pt x="953" y="0"/>
                  </a:moveTo>
                  <a:cubicBezTo>
                    <a:pt x="673" y="0"/>
                    <a:pt x="439" y="100"/>
                    <a:pt x="304" y="361"/>
                  </a:cubicBezTo>
                  <a:cubicBezTo>
                    <a:pt x="0" y="959"/>
                    <a:pt x="295" y="1574"/>
                    <a:pt x="723" y="2003"/>
                  </a:cubicBezTo>
                  <a:cubicBezTo>
                    <a:pt x="1070" y="2358"/>
                    <a:pt x="1512" y="2585"/>
                    <a:pt x="1793" y="2585"/>
                  </a:cubicBezTo>
                  <a:cubicBezTo>
                    <a:pt x="1809" y="2585"/>
                    <a:pt x="1824" y="2584"/>
                    <a:pt x="1838" y="2583"/>
                  </a:cubicBezTo>
                  <a:cubicBezTo>
                    <a:pt x="2445" y="2520"/>
                    <a:pt x="3239" y="1048"/>
                    <a:pt x="3239" y="1048"/>
                  </a:cubicBezTo>
                  <a:cubicBezTo>
                    <a:pt x="3239" y="1048"/>
                    <a:pt x="2650" y="602"/>
                    <a:pt x="1990" y="290"/>
                  </a:cubicBezTo>
                  <a:cubicBezTo>
                    <a:pt x="1637" y="125"/>
                    <a:pt x="1266" y="0"/>
                    <a:pt x="9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7201024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760" y="0"/>
                  </a:moveTo>
                  <a:cubicBezTo>
                    <a:pt x="599" y="0"/>
                    <a:pt x="468" y="49"/>
                    <a:pt x="393" y="172"/>
                  </a:cubicBezTo>
                  <a:cubicBezTo>
                    <a:pt x="1" y="796"/>
                    <a:pt x="2177" y="1635"/>
                    <a:pt x="2177" y="1635"/>
                  </a:cubicBezTo>
                  <a:lnTo>
                    <a:pt x="2606" y="832"/>
                  </a:lnTo>
                  <a:cubicBezTo>
                    <a:pt x="2606" y="832"/>
                    <a:pt x="1422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7224840" y="2431660"/>
              <a:ext cx="318727" cy="290857"/>
            </a:xfrm>
            <a:custGeom>
              <a:avLst/>
              <a:gdLst/>
              <a:ahLst/>
              <a:cxnLst/>
              <a:rect l="l" t="t" r="r" b="b"/>
              <a:pathLst>
                <a:path w="2516" h="2296" extrusionOk="0">
                  <a:moveTo>
                    <a:pt x="1267" y="1"/>
                  </a:moveTo>
                  <a:cubicBezTo>
                    <a:pt x="874" y="447"/>
                    <a:pt x="277" y="1161"/>
                    <a:pt x="0" y="1714"/>
                  </a:cubicBezTo>
                  <a:cubicBezTo>
                    <a:pt x="347" y="2069"/>
                    <a:pt x="789" y="2296"/>
                    <a:pt x="1070" y="2296"/>
                  </a:cubicBezTo>
                  <a:cubicBezTo>
                    <a:pt x="1086" y="2296"/>
                    <a:pt x="1101" y="2295"/>
                    <a:pt x="1115" y="2294"/>
                  </a:cubicBezTo>
                  <a:cubicBezTo>
                    <a:pt x="1722" y="2231"/>
                    <a:pt x="2516" y="759"/>
                    <a:pt x="2516" y="759"/>
                  </a:cubicBezTo>
                  <a:cubicBezTo>
                    <a:pt x="2516" y="759"/>
                    <a:pt x="1927" y="313"/>
                    <a:pt x="1267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7" name="Google Shape;1377;p32"/>
            <p:cNvSpPr/>
            <p:nvPr/>
          </p:nvSpPr>
          <p:spPr>
            <a:xfrm>
              <a:off x="8678100" y="3777745"/>
              <a:ext cx="200154" cy="279329"/>
            </a:xfrm>
            <a:custGeom>
              <a:avLst/>
              <a:gdLst/>
              <a:ahLst/>
              <a:cxnLst/>
              <a:rect l="l" t="t" r="r" b="b"/>
              <a:pathLst>
                <a:path w="1580" h="2205" extrusionOk="0">
                  <a:moveTo>
                    <a:pt x="926" y="0"/>
                  </a:moveTo>
                  <a:cubicBezTo>
                    <a:pt x="742" y="0"/>
                    <a:pt x="569" y="121"/>
                    <a:pt x="429" y="267"/>
                  </a:cubicBezTo>
                  <a:cubicBezTo>
                    <a:pt x="224" y="473"/>
                    <a:pt x="90" y="731"/>
                    <a:pt x="90" y="731"/>
                  </a:cubicBezTo>
                  <a:lnTo>
                    <a:pt x="1" y="1837"/>
                  </a:lnTo>
                  <a:cubicBezTo>
                    <a:pt x="1" y="1837"/>
                    <a:pt x="149" y="2204"/>
                    <a:pt x="702" y="2204"/>
                  </a:cubicBezTo>
                  <a:cubicBezTo>
                    <a:pt x="771" y="2204"/>
                    <a:pt x="846" y="2198"/>
                    <a:pt x="928" y="2185"/>
                  </a:cubicBezTo>
                  <a:cubicBezTo>
                    <a:pt x="1294" y="2132"/>
                    <a:pt x="1499" y="1704"/>
                    <a:pt x="1535" y="1249"/>
                  </a:cubicBezTo>
                  <a:cubicBezTo>
                    <a:pt x="1580" y="785"/>
                    <a:pt x="1455" y="285"/>
                    <a:pt x="1187" y="89"/>
                  </a:cubicBezTo>
                  <a:cubicBezTo>
                    <a:pt x="1099" y="27"/>
                    <a:pt x="1011" y="0"/>
                    <a:pt x="926" y="0"/>
                  </a:cubicBezTo>
                  <a:close/>
                </a:path>
              </a:pathLst>
            </a:custGeom>
            <a:solidFill>
              <a:srgbClr val="AD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8" name="Google Shape;1378;p32"/>
            <p:cNvSpPr/>
            <p:nvPr/>
          </p:nvSpPr>
          <p:spPr>
            <a:xfrm>
              <a:off x="8678100" y="3811568"/>
              <a:ext cx="194454" cy="245506"/>
            </a:xfrm>
            <a:custGeom>
              <a:avLst/>
              <a:gdLst/>
              <a:ahLst/>
              <a:cxnLst/>
              <a:rect l="l" t="t" r="r" b="b"/>
              <a:pathLst>
                <a:path w="1535" h="1938" extrusionOk="0">
                  <a:moveTo>
                    <a:pt x="429" y="0"/>
                  </a:moveTo>
                  <a:cubicBezTo>
                    <a:pt x="224" y="206"/>
                    <a:pt x="90" y="464"/>
                    <a:pt x="90" y="464"/>
                  </a:cubicBezTo>
                  <a:lnTo>
                    <a:pt x="1" y="1570"/>
                  </a:lnTo>
                  <a:cubicBezTo>
                    <a:pt x="1" y="1570"/>
                    <a:pt x="149" y="1937"/>
                    <a:pt x="702" y="1937"/>
                  </a:cubicBezTo>
                  <a:cubicBezTo>
                    <a:pt x="771" y="1937"/>
                    <a:pt x="846" y="1931"/>
                    <a:pt x="928" y="1918"/>
                  </a:cubicBezTo>
                  <a:cubicBezTo>
                    <a:pt x="1294" y="1865"/>
                    <a:pt x="1499" y="1437"/>
                    <a:pt x="1535" y="982"/>
                  </a:cubicBezTo>
                  <a:lnTo>
                    <a:pt x="1535" y="982"/>
                  </a:lnTo>
                  <a:cubicBezTo>
                    <a:pt x="1419" y="1019"/>
                    <a:pt x="1314" y="1036"/>
                    <a:pt x="1221" y="1036"/>
                  </a:cubicBezTo>
                  <a:cubicBezTo>
                    <a:pt x="640" y="1036"/>
                    <a:pt x="475" y="392"/>
                    <a:pt x="429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9" name="Google Shape;1379;p32"/>
            <p:cNvSpPr/>
            <p:nvPr/>
          </p:nvSpPr>
          <p:spPr>
            <a:xfrm>
              <a:off x="7081313" y="4013873"/>
              <a:ext cx="806952" cy="707634"/>
            </a:xfrm>
            <a:custGeom>
              <a:avLst/>
              <a:gdLst/>
              <a:ahLst/>
              <a:cxnLst/>
              <a:rect l="l" t="t" r="r" b="b"/>
              <a:pathLst>
                <a:path w="6370" h="5586" extrusionOk="0">
                  <a:moveTo>
                    <a:pt x="562" y="0"/>
                  </a:moveTo>
                  <a:cubicBezTo>
                    <a:pt x="321" y="518"/>
                    <a:pt x="152" y="1124"/>
                    <a:pt x="179" y="1722"/>
                  </a:cubicBezTo>
                  <a:cubicBezTo>
                    <a:pt x="214" y="2525"/>
                    <a:pt x="410" y="3301"/>
                    <a:pt x="607" y="3908"/>
                  </a:cubicBezTo>
                  <a:cubicBezTo>
                    <a:pt x="848" y="4630"/>
                    <a:pt x="1088" y="5112"/>
                    <a:pt x="1088" y="5112"/>
                  </a:cubicBezTo>
                  <a:cubicBezTo>
                    <a:pt x="1088" y="5112"/>
                    <a:pt x="0" y="5183"/>
                    <a:pt x="161" y="5478"/>
                  </a:cubicBezTo>
                  <a:cubicBezTo>
                    <a:pt x="201" y="5556"/>
                    <a:pt x="608" y="5586"/>
                    <a:pt x="1188" y="5586"/>
                  </a:cubicBezTo>
                  <a:cubicBezTo>
                    <a:pt x="2777" y="5586"/>
                    <a:pt x="5664" y="5363"/>
                    <a:pt x="5834" y="5317"/>
                  </a:cubicBezTo>
                  <a:cubicBezTo>
                    <a:pt x="5870" y="5308"/>
                    <a:pt x="5915" y="5210"/>
                    <a:pt x="5968" y="5050"/>
                  </a:cubicBezTo>
                  <a:cubicBezTo>
                    <a:pt x="6156" y="4372"/>
                    <a:pt x="6370" y="2552"/>
                    <a:pt x="6343" y="1035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0" name="Google Shape;1380;p32"/>
            <p:cNvSpPr/>
            <p:nvPr/>
          </p:nvSpPr>
          <p:spPr>
            <a:xfrm>
              <a:off x="7100441" y="4013873"/>
              <a:ext cx="787823" cy="640747"/>
            </a:xfrm>
            <a:custGeom>
              <a:avLst/>
              <a:gdLst/>
              <a:ahLst/>
              <a:cxnLst/>
              <a:rect l="l" t="t" r="r" b="b"/>
              <a:pathLst>
                <a:path w="6219" h="5058" extrusionOk="0">
                  <a:moveTo>
                    <a:pt x="411" y="0"/>
                  </a:moveTo>
                  <a:cubicBezTo>
                    <a:pt x="170" y="518"/>
                    <a:pt x="1" y="1124"/>
                    <a:pt x="28" y="1722"/>
                  </a:cubicBezTo>
                  <a:cubicBezTo>
                    <a:pt x="63" y="2525"/>
                    <a:pt x="259" y="3301"/>
                    <a:pt x="456" y="3908"/>
                  </a:cubicBezTo>
                  <a:cubicBezTo>
                    <a:pt x="1263" y="4395"/>
                    <a:pt x="2846" y="5057"/>
                    <a:pt x="5348" y="5057"/>
                  </a:cubicBezTo>
                  <a:cubicBezTo>
                    <a:pt x="5501" y="5057"/>
                    <a:pt x="5657" y="5055"/>
                    <a:pt x="5817" y="5050"/>
                  </a:cubicBezTo>
                  <a:cubicBezTo>
                    <a:pt x="6005" y="4372"/>
                    <a:pt x="6219" y="2552"/>
                    <a:pt x="6192" y="1035"/>
                  </a:cubicBezTo>
                  <a:lnTo>
                    <a:pt x="411" y="0"/>
                  </a:ln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1" name="Google Shape;1381;p32"/>
            <p:cNvSpPr/>
            <p:nvPr/>
          </p:nvSpPr>
          <p:spPr>
            <a:xfrm>
              <a:off x="6778424" y="3141439"/>
              <a:ext cx="337982" cy="708648"/>
            </a:xfrm>
            <a:custGeom>
              <a:avLst/>
              <a:gdLst/>
              <a:ahLst/>
              <a:cxnLst/>
              <a:rect l="l" t="t" r="r" b="b"/>
              <a:pathLst>
                <a:path w="2668" h="5594" extrusionOk="0">
                  <a:moveTo>
                    <a:pt x="2668" y="0"/>
                  </a:moveTo>
                  <a:cubicBezTo>
                    <a:pt x="2632" y="18"/>
                    <a:pt x="2150" y="428"/>
                    <a:pt x="1615" y="1044"/>
                  </a:cubicBezTo>
                  <a:cubicBezTo>
                    <a:pt x="1062" y="1677"/>
                    <a:pt x="464" y="2516"/>
                    <a:pt x="232" y="3363"/>
                  </a:cubicBezTo>
                  <a:cubicBezTo>
                    <a:pt x="0" y="4220"/>
                    <a:pt x="321" y="4782"/>
                    <a:pt x="687" y="5130"/>
                  </a:cubicBezTo>
                  <a:cubicBezTo>
                    <a:pt x="1026" y="5460"/>
                    <a:pt x="1419" y="5594"/>
                    <a:pt x="1419" y="5594"/>
                  </a:cubicBezTo>
                  <a:lnTo>
                    <a:pt x="26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2" name="Google Shape;1382;p32"/>
            <p:cNvSpPr/>
            <p:nvPr/>
          </p:nvSpPr>
          <p:spPr>
            <a:xfrm>
              <a:off x="6865452" y="3141439"/>
              <a:ext cx="250953" cy="708648"/>
            </a:xfrm>
            <a:custGeom>
              <a:avLst/>
              <a:gdLst/>
              <a:ahLst/>
              <a:cxnLst/>
              <a:rect l="l" t="t" r="r" b="b"/>
              <a:pathLst>
                <a:path w="1981" h="5594" extrusionOk="0">
                  <a:moveTo>
                    <a:pt x="1981" y="0"/>
                  </a:moveTo>
                  <a:cubicBezTo>
                    <a:pt x="1945" y="18"/>
                    <a:pt x="1463" y="428"/>
                    <a:pt x="928" y="1044"/>
                  </a:cubicBezTo>
                  <a:cubicBezTo>
                    <a:pt x="571" y="2043"/>
                    <a:pt x="54" y="3738"/>
                    <a:pt x="0" y="5130"/>
                  </a:cubicBezTo>
                  <a:cubicBezTo>
                    <a:pt x="339" y="5460"/>
                    <a:pt x="732" y="5594"/>
                    <a:pt x="732" y="5594"/>
                  </a:cubicBezTo>
                  <a:lnTo>
                    <a:pt x="1981" y="0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3" name="Google Shape;1383;p32"/>
            <p:cNvSpPr/>
            <p:nvPr/>
          </p:nvSpPr>
          <p:spPr>
            <a:xfrm>
              <a:off x="6799832" y="2225808"/>
              <a:ext cx="1949605" cy="2399319"/>
            </a:xfrm>
            <a:custGeom>
              <a:avLst/>
              <a:gdLst/>
              <a:ahLst/>
              <a:cxnLst/>
              <a:rect l="l" t="t" r="r" b="b"/>
              <a:pathLst>
                <a:path w="15390" h="18940" extrusionOk="0">
                  <a:moveTo>
                    <a:pt x="7488" y="1"/>
                  </a:moveTo>
                  <a:cubicBezTo>
                    <a:pt x="7338" y="1"/>
                    <a:pt x="7228" y="21"/>
                    <a:pt x="7173" y="65"/>
                  </a:cubicBezTo>
                  <a:cubicBezTo>
                    <a:pt x="6834" y="350"/>
                    <a:pt x="7896" y="591"/>
                    <a:pt x="7941" y="627"/>
                  </a:cubicBezTo>
                  <a:cubicBezTo>
                    <a:pt x="7921" y="624"/>
                    <a:pt x="7757" y="592"/>
                    <a:pt x="7504" y="592"/>
                  </a:cubicBezTo>
                  <a:cubicBezTo>
                    <a:pt x="6952" y="592"/>
                    <a:pt x="5972" y="744"/>
                    <a:pt x="5121" y="1679"/>
                  </a:cubicBezTo>
                  <a:cubicBezTo>
                    <a:pt x="3855" y="3080"/>
                    <a:pt x="2383" y="7148"/>
                    <a:pt x="1758" y="9111"/>
                  </a:cubicBezTo>
                  <a:cubicBezTo>
                    <a:pt x="1134" y="11073"/>
                    <a:pt x="1" y="14829"/>
                    <a:pt x="2748" y="16988"/>
                  </a:cubicBezTo>
                  <a:cubicBezTo>
                    <a:pt x="3052" y="17229"/>
                    <a:pt x="3382" y="17443"/>
                    <a:pt x="3712" y="17630"/>
                  </a:cubicBezTo>
                  <a:cubicBezTo>
                    <a:pt x="5389" y="18558"/>
                    <a:pt x="7298" y="18826"/>
                    <a:pt x="8592" y="18897"/>
                  </a:cubicBezTo>
                  <a:cubicBezTo>
                    <a:pt x="8752" y="18906"/>
                    <a:pt x="8904" y="18915"/>
                    <a:pt x="9038" y="18924"/>
                  </a:cubicBezTo>
                  <a:cubicBezTo>
                    <a:pt x="9484" y="18933"/>
                    <a:pt x="9814" y="18933"/>
                    <a:pt x="9983" y="18933"/>
                  </a:cubicBezTo>
                  <a:lnTo>
                    <a:pt x="10064" y="18933"/>
                  </a:lnTo>
                  <a:cubicBezTo>
                    <a:pt x="10127" y="18935"/>
                    <a:pt x="10237" y="18939"/>
                    <a:pt x="10383" y="18939"/>
                  </a:cubicBezTo>
                  <a:cubicBezTo>
                    <a:pt x="11383" y="18939"/>
                    <a:pt x="14059" y="18731"/>
                    <a:pt x="14908" y="16185"/>
                  </a:cubicBezTo>
                  <a:cubicBezTo>
                    <a:pt x="15390" y="14731"/>
                    <a:pt x="15211" y="12046"/>
                    <a:pt x="14471" y="9244"/>
                  </a:cubicBezTo>
                  <a:cubicBezTo>
                    <a:pt x="13730" y="6443"/>
                    <a:pt x="13106" y="3169"/>
                    <a:pt x="11063" y="1251"/>
                  </a:cubicBezTo>
                  <a:cubicBezTo>
                    <a:pt x="10383" y="616"/>
                    <a:pt x="8320" y="1"/>
                    <a:pt x="7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4" name="Google Shape;1384;p32"/>
            <p:cNvSpPr/>
            <p:nvPr/>
          </p:nvSpPr>
          <p:spPr>
            <a:xfrm>
              <a:off x="6997578" y="3456235"/>
              <a:ext cx="1108830" cy="1166849"/>
            </a:xfrm>
            <a:custGeom>
              <a:avLst/>
              <a:gdLst/>
              <a:ahLst/>
              <a:cxnLst/>
              <a:rect l="l" t="t" r="r" b="b"/>
              <a:pathLst>
                <a:path w="8753" h="9211" extrusionOk="0">
                  <a:moveTo>
                    <a:pt x="4271" y="1"/>
                  </a:moveTo>
                  <a:cubicBezTo>
                    <a:pt x="2835" y="1"/>
                    <a:pt x="1429" y="666"/>
                    <a:pt x="875" y="2136"/>
                  </a:cubicBezTo>
                  <a:cubicBezTo>
                    <a:pt x="1" y="4456"/>
                    <a:pt x="1366" y="6820"/>
                    <a:pt x="2151" y="7917"/>
                  </a:cubicBezTo>
                  <a:cubicBezTo>
                    <a:pt x="3828" y="8845"/>
                    <a:pt x="5737" y="9113"/>
                    <a:pt x="7031" y="9184"/>
                  </a:cubicBezTo>
                  <a:cubicBezTo>
                    <a:pt x="7191" y="9193"/>
                    <a:pt x="7343" y="9202"/>
                    <a:pt x="7477" y="9211"/>
                  </a:cubicBezTo>
                  <a:cubicBezTo>
                    <a:pt x="7816" y="8247"/>
                    <a:pt x="8753" y="5187"/>
                    <a:pt x="8208" y="2832"/>
                  </a:cubicBezTo>
                  <a:cubicBezTo>
                    <a:pt x="8182" y="2680"/>
                    <a:pt x="8137" y="2538"/>
                    <a:pt x="8092" y="2395"/>
                  </a:cubicBezTo>
                  <a:cubicBezTo>
                    <a:pt x="7593" y="868"/>
                    <a:pt x="5912" y="1"/>
                    <a:pt x="4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7489219" y="2619651"/>
              <a:ext cx="527876" cy="272109"/>
            </a:xfrm>
            <a:custGeom>
              <a:avLst/>
              <a:gdLst/>
              <a:ahLst/>
              <a:cxnLst/>
              <a:rect l="l" t="t" r="r" b="b"/>
              <a:pathLst>
                <a:path w="4167" h="2148" extrusionOk="0">
                  <a:moveTo>
                    <a:pt x="1984" y="1"/>
                  </a:moveTo>
                  <a:cubicBezTo>
                    <a:pt x="528" y="1"/>
                    <a:pt x="1" y="1488"/>
                    <a:pt x="1" y="1488"/>
                  </a:cubicBezTo>
                  <a:lnTo>
                    <a:pt x="4167" y="2148"/>
                  </a:lnTo>
                  <a:cubicBezTo>
                    <a:pt x="4167" y="2148"/>
                    <a:pt x="3890" y="212"/>
                    <a:pt x="2240" y="16"/>
                  </a:cubicBezTo>
                  <a:cubicBezTo>
                    <a:pt x="2152" y="6"/>
                    <a:pt x="2066" y="1"/>
                    <a:pt x="1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7534443" y="2540224"/>
              <a:ext cx="52065" cy="88296"/>
            </a:xfrm>
            <a:custGeom>
              <a:avLst/>
              <a:gdLst/>
              <a:ahLst/>
              <a:cxnLst/>
              <a:rect l="l" t="t" r="r" b="b"/>
              <a:pathLst>
                <a:path w="411" h="697" extrusionOk="0">
                  <a:moveTo>
                    <a:pt x="206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206" y="696"/>
                  </a:cubicBezTo>
                  <a:cubicBezTo>
                    <a:pt x="322" y="696"/>
                    <a:pt x="411" y="544"/>
                    <a:pt x="411" y="348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7" name="Google Shape;1387;p32"/>
            <p:cNvSpPr/>
            <p:nvPr/>
          </p:nvSpPr>
          <p:spPr>
            <a:xfrm>
              <a:off x="7978579" y="2540224"/>
              <a:ext cx="50925" cy="88296"/>
            </a:xfrm>
            <a:custGeom>
              <a:avLst/>
              <a:gdLst/>
              <a:ahLst/>
              <a:cxnLst/>
              <a:rect l="l" t="t" r="r" b="b"/>
              <a:pathLst>
                <a:path w="402" h="697" extrusionOk="0">
                  <a:moveTo>
                    <a:pt x="197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197" y="696"/>
                  </a:cubicBezTo>
                  <a:cubicBezTo>
                    <a:pt x="313" y="696"/>
                    <a:pt x="402" y="544"/>
                    <a:pt x="402" y="348"/>
                  </a:cubicBezTo>
                  <a:cubicBezTo>
                    <a:pt x="402" y="152"/>
                    <a:pt x="313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8" name="Google Shape;1388;p32"/>
            <p:cNvSpPr/>
            <p:nvPr/>
          </p:nvSpPr>
          <p:spPr>
            <a:xfrm>
              <a:off x="8057627" y="2698065"/>
              <a:ext cx="381053" cy="113505"/>
            </a:xfrm>
            <a:custGeom>
              <a:avLst/>
              <a:gdLst/>
              <a:ahLst/>
              <a:cxnLst/>
              <a:rect l="l" t="t" r="r" b="b"/>
              <a:pathLst>
                <a:path w="3008" h="896" extrusionOk="0">
                  <a:moveTo>
                    <a:pt x="2917" y="1"/>
                  </a:moveTo>
                  <a:cubicBezTo>
                    <a:pt x="2896" y="1"/>
                    <a:pt x="2873" y="8"/>
                    <a:pt x="2856" y="21"/>
                  </a:cubicBezTo>
                  <a:lnTo>
                    <a:pt x="37" y="761"/>
                  </a:lnTo>
                  <a:cubicBezTo>
                    <a:pt x="1" y="788"/>
                    <a:pt x="1" y="833"/>
                    <a:pt x="28" y="869"/>
                  </a:cubicBezTo>
                  <a:cubicBezTo>
                    <a:pt x="46" y="886"/>
                    <a:pt x="72" y="895"/>
                    <a:pt x="90" y="895"/>
                  </a:cubicBezTo>
                  <a:cubicBezTo>
                    <a:pt x="117" y="895"/>
                    <a:pt x="135" y="886"/>
                    <a:pt x="153" y="869"/>
                  </a:cubicBezTo>
                  <a:lnTo>
                    <a:pt x="2972" y="137"/>
                  </a:lnTo>
                  <a:cubicBezTo>
                    <a:pt x="3007" y="101"/>
                    <a:pt x="3007" y="57"/>
                    <a:pt x="2972" y="21"/>
                  </a:cubicBezTo>
                  <a:cubicBezTo>
                    <a:pt x="2958" y="8"/>
                    <a:pt x="2938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9" name="Google Shape;1389;p32"/>
            <p:cNvSpPr/>
            <p:nvPr/>
          </p:nvSpPr>
          <p:spPr>
            <a:xfrm>
              <a:off x="8119826" y="3023628"/>
              <a:ext cx="443127" cy="228657"/>
            </a:xfrm>
            <a:custGeom>
              <a:avLst/>
              <a:gdLst/>
              <a:ahLst/>
              <a:cxnLst/>
              <a:rect l="l" t="t" r="r" b="b"/>
              <a:pathLst>
                <a:path w="3498" h="1805" extrusionOk="0">
                  <a:moveTo>
                    <a:pt x="3408" y="0"/>
                  </a:moveTo>
                  <a:cubicBezTo>
                    <a:pt x="3386" y="0"/>
                    <a:pt x="3364" y="7"/>
                    <a:pt x="3346" y="20"/>
                  </a:cubicBezTo>
                  <a:lnTo>
                    <a:pt x="45" y="1671"/>
                  </a:lnTo>
                  <a:cubicBezTo>
                    <a:pt x="9" y="1697"/>
                    <a:pt x="1" y="1742"/>
                    <a:pt x="36" y="1778"/>
                  </a:cubicBezTo>
                  <a:cubicBezTo>
                    <a:pt x="54" y="1796"/>
                    <a:pt x="81" y="1804"/>
                    <a:pt x="99" y="1804"/>
                  </a:cubicBezTo>
                  <a:cubicBezTo>
                    <a:pt x="125" y="1804"/>
                    <a:pt x="143" y="1796"/>
                    <a:pt x="161" y="1778"/>
                  </a:cubicBezTo>
                  <a:lnTo>
                    <a:pt x="3462" y="136"/>
                  </a:lnTo>
                  <a:cubicBezTo>
                    <a:pt x="3498" y="101"/>
                    <a:pt x="3498" y="56"/>
                    <a:pt x="3471" y="20"/>
                  </a:cubicBezTo>
                  <a:cubicBezTo>
                    <a:pt x="3453" y="7"/>
                    <a:pt x="3431" y="0"/>
                    <a:pt x="3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0" name="Google Shape;1390;p32"/>
            <p:cNvSpPr/>
            <p:nvPr/>
          </p:nvSpPr>
          <p:spPr>
            <a:xfrm>
              <a:off x="7283492" y="2673489"/>
              <a:ext cx="185586" cy="63467"/>
            </a:xfrm>
            <a:custGeom>
              <a:avLst/>
              <a:gdLst/>
              <a:ahLst/>
              <a:cxnLst/>
              <a:rect l="l" t="t" r="r" b="b"/>
              <a:pathLst>
                <a:path w="1465" h="501" extrusionOk="0">
                  <a:moveTo>
                    <a:pt x="90" y="1"/>
                  </a:moveTo>
                  <a:cubicBezTo>
                    <a:pt x="68" y="1"/>
                    <a:pt x="46" y="10"/>
                    <a:pt x="28" y="28"/>
                  </a:cubicBezTo>
                  <a:cubicBezTo>
                    <a:pt x="1" y="54"/>
                    <a:pt x="1" y="108"/>
                    <a:pt x="37" y="135"/>
                  </a:cubicBezTo>
                  <a:lnTo>
                    <a:pt x="1312" y="483"/>
                  </a:lnTo>
                  <a:cubicBezTo>
                    <a:pt x="1330" y="501"/>
                    <a:pt x="1348" y="501"/>
                    <a:pt x="1375" y="501"/>
                  </a:cubicBezTo>
                  <a:cubicBezTo>
                    <a:pt x="1393" y="501"/>
                    <a:pt x="1419" y="492"/>
                    <a:pt x="1437" y="483"/>
                  </a:cubicBezTo>
                  <a:cubicBezTo>
                    <a:pt x="1464" y="447"/>
                    <a:pt x="1464" y="402"/>
                    <a:pt x="1428" y="367"/>
                  </a:cubicBezTo>
                  <a:lnTo>
                    <a:pt x="153" y="28"/>
                  </a:lnTo>
                  <a:cubicBezTo>
                    <a:pt x="135" y="10"/>
                    <a:pt x="112" y="1"/>
                    <a:pt x="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1" name="Google Shape;1391;p32"/>
            <p:cNvSpPr/>
            <p:nvPr/>
          </p:nvSpPr>
          <p:spPr>
            <a:xfrm>
              <a:off x="7118556" y="3028062"/>
              <a:ext cx="288324" cy="149609"/>
            </a:xfrm>
            <a:custGeom>
              <a:avLst/>
              <a:gdLst/>
              <a:ahLst/>
              <a:cxnLst/>
              <a:rect l="l" t="t" r="r" b="b"/>
              <a:pathLst>
                <a:path w="2276" h="1181" extrusionOk="0">
                  <a:moveTo>
                    <a:pt x="99" y="1"/>
                  </a:moveTo>
                  <a:cubicBezTo>
                    <a:pt x="76" y="1"/>
                    <a:pt x="54" y="8"/>
                    <a:pt x="36" y="21"/>
                  </a:cubicBezTo>
                  <a:cubicBezTo>
                    <a:pt x="1" y="57"/>
                    <a:pt x="9" y="101"/>
                    <a:pt x="45" y="137"/>
                  </a:cubicBezTo>
                  <a:lnTo>
                    <a:pt x="2115" y="1163"/>
                  </a:lnTo>
                  <a:cubicBezTo>
                    <a:pt x="2133" y="1181"/>
                    <a:pt x="2150" y="1181"/>
                    <a:pt x="2177" y="1181"/>
                  </a:cubicBezTo>
                  <a:cubicBezTo>
                    <a:pt x="2195" y="1181"/>
                    <a:pt x="2222" y="1172"/>
                    <a:pt x="2240" y="1154"/>
                  </a:cubicBezTo>
                  <a:cubicBezTo>
                    <a:pt x="2275" y="1127"/>
                    <a:pt x="2266" y="1074"/>
                    <a:pt x="2231" y="1047"/>
                  </a:cubicBezTo>
                  <a:lnTo>
                    <a:pt x="161" y="21"/>
                  </a:lnTo>
                  <a:cubicBezTo>
                    <a:pt x="143" y="8"/>
                    <a:pt x="121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2" name="Google Shape;1392;p32"/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629" y="3048"/>
                    <a:pt x="6549" y="2629"/>
                    <a:pt x="6460" y="2236"/>
                  </a:cubicBezTo>
                  <a:cubicBezTo>
                    <a:pt x="6451" y="2183"/>
                    <a:pt x="6442" y="2129"/>
                    <a:pt x="6433" y="2085"/>
                  </a:cubicBezTo>
                  <a:cubicBezTo>
                    <a:pt x="6380" y="1862"/>
                    <a:pt x="6335" y="1648"/>
                    <a:pt x="6290" y="1451"/>
                  </a:cubicBezTo>
                  <a:cubicBezTo>
                    <a:pt x="6272" y="1389"/>
                    <a:pt x="6255" y="1317"/>
                    <a:pt x="6237" y="1255"/>
                  </a:cubicBezTo>
                  <a:cubicBezTo>
                    <a:pt x="6165" y="943"/>
                    <a:pt x="6112" y="746"/>
                    <a:pt x="6112" y="746"/>
                  </a:cubicBezTo>
                  <a:cubicBezTo>
                    <a:pt x="5389" y="274"/>
                    <a:pt x="4488" y="86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3" name="Google Shape;1393;p32"/>
            <p:cNvSpPr/>
            <p:nvPr/>
          </p:nvSpPr>
          <p:spPr>
            <a:xfrm>
              <a:off x="7395476" y="2803461"/>
              <a:ext cx="699654" cy="83229"/>
            </a:xfrm>
            <a:custGeom>
              <a:avLst/>
              <a:gdLst/>
              <a:ahLst/>
              <a:cxnLst/>
              <a:rect l="l" t="t" r="r" b="b"/>
              <a:pathLst>
                <a:path w="5523" h="657" extrusionOk="0">
                  <a:moveTo>
                    <a:pt x="80" y="1"/>
                  </a:moveTo>
                  <a:cubicBezTo>
                    <a:pt x="54" y="63"/>
                    <a:pt x="27" y="126"/>
                    <a:pt x="0" y="188"/>
                  </a:cubicBezTo>
                  <a:cubicBezTo>
                    <a:pt x="776" y="340"/>
                    <a:pt x="1784" y="492"/>
                    <a:pt x="2891" y="581"/>
                  </a:cubicBezTo>
                  <a:cubicBezTo>
                    <a:pt x="3444" y="628"/>
                    <a:pt x="4025" y="656"/>
                    <a:pt x="4620" y="656"/>
                  </a:cubicBezTo>
                  <a:cubicBezTo>
                    <a:pt x="4918" y="656"/>
                    <a:pt x="5219" y="649"/>
                    <a:pt x="5522" y="634"/>
                  </a:cubicBezTo>
                  <a:cubicBezTo>
                    <a:pt x="5504" y="572"/>
                    <a:pt x="5487" y="500"/>
                    <a:pt x="5469" y="438"/>
                  </a:cubicBezTo>
                  <a:cubicBezTo>
                    <a:pt x="5225" y="448"/>
                    <a:pt x="4982" y="452"/>
                    <a:pt x="4740" y="452"/>
                  </a:cubicBezTo>
                  <a:cubicBezTo>
                    <a:pt x="4098" y="452"/>
                    <a:pt x="3469" y="421"/>
                    <a:pt x="2873" y="376"/>
                  </a:cubicBezTo>
                  <a:cubicBezTo>
                    <a:pt x="1802" y="286"/>
                    <a:pt x="839" y="144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4" name="Google Shape;1394;p32"/>
            <p:cNvSpPr/>
            <p:nvPr/>
          </p:nvSpPr>
          <p:spPr>
            <a:xfrm>
              <a:off x="7298187" y="3097355"/>
              <a:ext cx="852303" cy="109578"/>
            </a:xfrm>
            <a:custGeom>
              <a:avLst/>
              <a:gdLst/>
              <a:ahLst/>
              <a:cxnLst/>
              <a:rect l="l" t="t" r="r" b="b"/>
              <a:pathLst>
                <a:path w="6728" h="865" extrusionOk="0">
                  <a:moveTo>
                    <a:pt x="28" y="0"/>
                  </a:moveTo>
                  <a:cubicBezTo>
                    <a:pt x="19" y="36"/>
                    <a:pt x="10" y="72"/>
                    <a:pt x="10" y="98"/>
                  </a:cubicBezTo>
                  <a:cubicBezTo>
                    <a:pt x="1" y="143"/>
                    <a:pt x="1" y="170"/>
                    <a:pt x="1" y="179"/>
                  </a:cubicBezTo>
                  <a:cubicBezTo>
                    <a:pt x="10" y="197"/>
                    <a:pt x="28" y="205"/>
                    <a:pt x="37" y="223"/>
                  </a:cubicBezTo>
                  <a:cubicBezTo>
                    <a:pt x="1361" y="704"/>
                    <a:pt x="2762" y="865"/>
                    <a:pt x="4037" y="865"/>
                  </a:cubicBezTo>
                  <a:cubicBezTo>
                    <a:pt x="4205" y="865"/>
                    <a:pt x="4370" y="862"/>
                    <a:pt x="4533" y="857"/>
                  </a:cubicBezTo>
                  <a:cubicBezTo>
                    <a:pt x="5354" y="830"/>
                    <a:pt x="6103" y="741"/>
                    <a:pt x="6727" y="643"/>
                  </a:cubicBezTo>
                  <a:cubicBezTo>
                    <a:pt x="6727" y="634"/>
                    <a:pt x="6727" y="625"/>
                    <a:pt x="6727" y="616"/>
                  </a:cubicBezTo>
                  <a:cubicBezTo>
                    <a:pt x="6719" y="553"/>
                    <a:pt x="6710" y="500"/>
                    <a:pt x="6710" y="437"/>
                  </a:cubicBezTo>
                  <a:cubicBezTo>
                    <a:pt x="5964" y="560"/>
                    <a:pt x="5029" y="666"/>
                    <a:pt x="4012" y="666"/>
                  </a:cubicBezTo>
                  <a:cubicBezTo>
                    <a:pt x="2740" y="666"/>
                    <a:pt x="1341" y="501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5" name="Google Shape;1395;p32"/>
            <p:cNvSpPr/>
            <p:nvPr/>
          </p:nvSpPr>
          <p:spPr>
            <a:xfrm>
              <a:off x="7949190" y="3058972"/>
              <a:ext cx="118826" cy="74108"/>
            </a:xfrm>
            <a:custGeom>
              <a:avLst/>
              <a:gdLst/>
              <a:ahLst/>
              <a:cxnLst/>
              <a:rect l="l" t="t" r="r" b="b"/>
              <a:pathLst>
                <a:path w="938" h="585" extrusionOk="0">
                  <a:moveTo>
                    <a:pt x="273" y="1"/>
                  </a:moveTo>
                  <a:cubicBezTo>
                    <a:pt x="247" y="1"/>
                    <a:pt x="215" y="9"/>
                    <a:pt x="179" y="27"/>
                  </a:cubicBezTo>
                  <a:cubicBezTo>
                    <a:pt x="0" y="107"/>
                    <a:pt x="286" y="446"/>
                    <a:pt x="393" y="571"/>
                  </a:cubicBezTo>
                  <a:cubicBezTo>
                    <a:pt x="402" y="580"/>
                    <a:pt x="415" y="584"/>
                    <a:pt x="430" y="584"/>
                  </a:cubicBezTo>
                  <a:cubicBezTo>
                    <a:pt x="444" y="584"/>
                    <a:pt x="460" y="580"/>
                    <a:pt x="473" y="571"/>
                  </a:cubicBezTo>
                  <a:cubicBezTo>
                    <a:pt x="589" y="464"/>
                    <a:pt x="937" y="161"/>
                    <a:pt x="768" y="45"/>
                  </a:cubicBezTo>
                  <a:cubicBezTo>
                    <a:pt x="733" y="23"/>
                    <a:pt x="700" y="14"/>
                    <a:pt x="670" y="14"/>
                  </a:cubicBezTo>
                  <a:cubicBezTo>
                    <a:pt x="523" y="14"/>
                    <a:pt x="438" y="223"/>
                    <a:pt x="438" y="223"/>
                  </a:cubicBezTo>
                  <a:cubicBezTo>
                    <a:pt x="438" y="223"/>
                    <a:pt x="419" y="1"/>
                    <a:pt x="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6" name="Google Shape;1396;p32"/>
            <p:cNvSpPr/>
            <p:nvPr/>
          </p:nvSpPr>
          <p:spPr>
            <a:xfrm>
              <a:off x="7761578" y="3057958"/>
              <a:ext cx="118826" cy="73981"/>
            </a:xfrm>
            <a:custGeom>
              <a:avLst/>
              <a:gdLst/>
              <a:ahLst/>
              <a:cxnLst/>
              <a:rect l="l" t="t" r="r" b="b"/>
              <a:pathLst>
                <a:path w="938" h="584" extrusionOk="0">
                  <a:moveTo>
                    <a:pt x="274" y="0"/>
                  </a:moveTo>
                  <a:cubicBezTo>
                    <a:pt x="247" y="0"/>
                    <a:pt x="215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4" y="583"/>
                    <a:pt x="438" y="583"/>
                  </a:cubicBezTo>
                  <a:cubicBezTo>
                    <a:pt x="451" y="583"/>
                    <a:pt x="464" y="579"/>
                    <a:pt x="473" y="570"/>
                  </a:cubicBezTo>
                  <a:cubicBezTo>
                    <a:pt x="598" y="463"/>
                    <a:pt x="937" y="160"/>
                    <a:pt x="768" y="44"/>
                  </a:cubicBezTo>
                  <a:cubicBezTo>
                    <a:pt x="734" y="22"/>
                    <a:pt x="703" y="14"/>
                    <a:pt x="673" y="14"/>
                  </a:cubicBezTo>
                  <a:cubicBezTo>
                    <a:pt x="530" y="14"/>
                    <a:pt x="438" y="222"/>
                    <a:pt x="438" y="222"/>
                  </a:cubicBezTo>
                  <a:cubicBezTo>
                    <a:pt x="438" y="222"/>
                    <a:pt x="419" y="0"/>
                    <a:pt x="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7" name="Google Shape;1397;p32"/>
            <p:cNvSpPr/>
            <p:nvPr/>
          </p:nvSpPr>
          <p:spPr>
            <a:xfrm>
              <a:off x="7570547" y="3043264"/>
              <a:ext cx="119966" cy="73981"/>
            </a:xfrm>
            <a:custGeom>
              <a:avLst/>
              <a:gdLst/>
              <a:ahLst/>
              <a:cxnLst/>
              <a:rect l="l" t="t" r="r" b="b"/>
              <a:pathLst>
                <a:path w="947" h="584" extrusionOk="0">
                  <a:moveTo>
                    <a:pt x="277" y="0"/>
                  </a:moveTo>
                  <a:cubicBezTo>
                    <a:pt x="250" y="0"/>
                    <a:pt x="217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5" y="583"/>
                    <a:pt x="438" y="583"/>
                  </a:cubicBezTo>
                  <a:cubicBezTo>
                    <a:pt x="451" y="583"/>
                    <a:pt x="465" y="579"/>
                    <a:pt x="474" y="570"/>
                  </a:cubicBezTo>
                  <a:cubicBezTo>
                    <a:pt x="599" y="463"/>
                    <a:pt x="947" y="160"/>
                    <a:pt x="777" y="53"/>
                  </a:cubicBezTo>
                  <a:cubicBezTo>
                    <a:pt x="740" y="28"/>
                    <a:pt x="706" y="19"/>
                    <a:pt x="674" y="19"/>
                  </a:cubicBezTo>
                  <a:cubicBezTo>
                    <a:pt x="531" y="19"/>
                    <a:pt x="447" y="222"/>
                    <a:pt x="447" y="222"/>
                  </a:cubicBezTo>
                  <a:cubicBezTo>
                    <a:pt x="447" y="222"/>
                    <a:pt x="428" y="0"/>
                    <a:pt x="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8" name="Google Shape;1398;p32"/>
            <p:cNvSpPr/>
            <p:nvPr/>
          </p:nvSpPr>
          <p:spPr>
            <a:xfrm>
              <a:off x="7390916" y="3021728"/>
              <a:ext cx="118826" cy="73854"/>
            </a:xfrm>
            <a:custGeom>
              <a:avLst/>
              <a:gdLst/>
              <a:ahLst/>
              <a:cxnLst/>
              <a:rect l="l" t="t" r="r" b="b"/>
              <a:pathLst>
                <a:path w="938" h="583" extrusionOk="0">
                  <a:moveTo>
                    <a:pt x="276" y="1"/>
                  </a:moveTo>
                  <a:cubicBezTo>
                    <a:pt x="249" y="1"/>
                    <a:pt x="217" y="8"/>
                    <a:pt x="179" y="26"/>
                  </a:cubicBezTo>
                  <a:cubicBezTo>
                    <a:pt x="0" y="107"/>
                    <a:pt x="295" y="437"/>
                    <a:pt x="402" y="562"/>
                  </a:cubicBezTo>
                  <a:cubicBezTo>
                    <a:pt x="412" y="576"/>
                    <a:pt x="427" y="583"/>
                    <a:pt x="442" y="583"/>
                  </a:cubicBezTo>
                  <a:cubicBezTo>
                    <a:pt x="454" y="583"/>
                    <a:pt x="465" y="579"/>
                    <a:pt x="473" y="571"/>
                  </a:cubicBezTo>
                  <a:cubicBezTo>
                    <a:pt x="598" y="464"/>
                    <a:pt x="937" y="151"/>
                    <a:pt x="777" y="44"/>
                  </a:cubicBezTo>
                  <a:cubicBezTo>
                    <a:pt x="742" y="23"/>
                    <a:pt x="709" y="14"/>
                    <a:pt x="678" y="14"/>
                  </a:cubicBezTo>
                  <a:cubicBezTo>
                    <a:pt x="530" y="14"/>
                    <a:pt x="438" y="223"/>
                    <a:pt x="438" y="223"/>
                  </a:cubicBezTo>
                  <a:cubicBezTo>
                    <a:pt x="438" y="223"/>
                    <a:pt x="425" y="1"/>
                    <a:pt x="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9" name="Google Shape;1399;p32"/>
            <p:cNvSpPr/>
            <p:nvPr/>
          </p:nvSpPr>
          <p:spPr>
            <a:xfrm>
              <a:off x="7962744" y="293406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95" y="442"/>
                    <a:pt x="402" y="567"/>
                  </a:cubicBezTo>
                  <a:cubicBezTo>
                    <a:pt x="413" y="578"/>
                    <a:pt x="431" y="585"/>
                    <a:pt x="447" y="585"/>
                  </a:cubicBezTo>
                  <a:cubicBezTo>
                    <a:pt x="457" y="585"/>
                    <a:pt x="467" y="582"/>
                    <a:pt x="473" y="576"/>
                  </a:cubicBezTo>
                  <a:cubicBezTo>
                    <a:pt x="598" y="469"/>
                    <a:pt x="937" y="156"/>
                    <a:pt x="768" y="49"/>
                  </a:cubicBezTo>
                  <a:cubicBezTo>
                    <a:pt x="734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0" name="Google Shape;1400;p32"/>
            <p:cNvSpPr/>
            <p:nvPr/>
          </p:nvSpPr>
          <p:spPr>
            <a:xfrm>
              <a:off x="7776273" y="293292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3" y="578"/>
                    <a:pt x="427" y="585"/>
                    <a:pt x="443" y="585"/>
                  </a:cubicBezTo>
                  <a:cubicBezTo>
                    <a:pt x="453" y="585"/>
                    <a:pt x="463" y="583"/>
                    <a:pt x="473" y="576"/>
                  </a:cubicBezTo>
                  <a:cubicBezTo>
                    <a:pt x="589" y="469"/>
                    <a:pt x="937" y="156"/>
                    <a:pt x="768" y="49"/>
                  </a:cubicBezTo>
                  <a:cubicBezTo>
                    <a:pt x="733" y="28"/>
                    <a:pt x="700" y="19"/>
                    <a:pt x="670" y="19"/>
                  </a:cubicBezTo>
                  <a:cubicBezTo>
                    <a:pt x="524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1" name="Google Shape;1401;p32"/>
            <p:cNvSpPr/>
            <p:nvPr/>
          </p:nvSpPr>
          <p:spPr>
            <a:xfrm>
              <a:off x="7585241" y="2918232"/>
              <a:ext cx="118826" cy="74615"/>
            </a:xfrm>
            <a:custGeom>
              <a:avLst/>
              <a:gdLst/>
              <a:ahLst/>
              <a:cxnLst/>
              <a:rect l="l" t="t" r="r" b="b"/>
              <a:pathLst>
                <a:path w="938" h="589" extrusionOk="0">
                  <a:moveTo>
                    <a:pt x="269" y="0"/>
                  </a:moveTo>
                  <a:cubicBezTo>
                    <a:pt x="243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2" y="582"/>
                    <a:pt x="427" y="588"/>
                    <a:pt x="442" y="588"/>
                  </a:cubicBezTo>
                  <a:cubicBezTo>
                    <a:pt x="454" y="588"/>
                    <a:pt x="466" y="584"/>
                    <a:pt x="474" y="576"/>
                  </a:cubicBezTo>
                  <a:cubicBezTo>
                    <a:pt x="599" y="469"/>
                    <a:pt x="938" y="156"/>
                    <a:pt x="768" y="49"/>
                  </a:cubicBezTo>
                  <a:cubicBezTo>
                    <a:pt x="735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9" y="0"/>
                    <a:pt x="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2" name="Google Shape;1402;p32"/>
            <p:cNvSpPr/>
            <p:nvPr/>
          </p:nvSpPr>
          <p:spPr>
            <a:xfrm>
              <a:off x="7405611" y="2896697"/>
              <a:ext cx="118826" cy="73601"/>
            </a:xfrm>
            <a:custGeom>
              <a:avLst/>
              <a:gdLst/>
              <a:ahLst/>
              <a:cxnLst/>
              <a:rect l="l" t="t" r="r" b="b"/>
              <a:pathLst>
                <a:path w="938" h="581" extrusionOk="0">
                  <a:moveTo>
                    <a:pt x="268" y="1"/>
                  </a:moveTo>
                  <a:cubicBezTo>
                    <a:pt x="242" y="1"/>
                    <a:pt x="213" y="7"/>
                    <a:pt x="179" y="23"/>
                  </a:cubicBezTo>
                  <a:cubicBezTo>
                    <a:pt x="0" y="112"/>
                    <a:pt x="286" y="442"/>
                    <a:pt x="402" y="567"/>
                  </a:cubicBezTo>
                  <a:cubicBezTo>
                    <a:pt x="411" y="576"/>
                    <a:pt x="424" y="581"/>
                    <a:pt x="438" y="581"/>
                  </a:cubicBezTo>
                  <a:cubicBezTo>
                    <a:pt x="451" y="581"/>
                    <a:pt x="464" y="576"/>
                    <a:pt x="473" y="567"/>
                  </a:cubicBezTo>
                  <a:cubicBezTo>
                    <a:pt x="598" y="469"/>
                    <a:pt x="937" y="157"/>
                    <a:pt x="768" y="50"/>
                  </a:cubicBezTo>
                  <a:cubicBezTo>
                    <a:pt x="733" y="26"/>
                    <a:pt x="700" y="17"/>
                    <a:pt x="670" y="17"/>
                  </a:cubicBezTo>
                  <a:cubicBezTo>
                    <a:pt x="528" y="17"/>
                    <a:pt x="438" y="228"/>
                    <a:pt x="438" y="228"/>
                  </a:cubicBezTo>
                  <a:cubicBezTo>
                    <a:pt x="438" y="228"/>
                    <a:pt x="418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3" name="Google Shape;1403;p32"/>
            <p:cNvSpPr/>
            <p:nvPr/>
          </p:nvSpPr>
          <p:spPr>
            <a:xfrm>
              <a:off x="7786407" y="3789273"/>
              <a:ext cx="560686" cy="834948"/>
            </a:xfrm>
            <a:custGeom>
              <a:avLst/>
              <a:gdLst/>
              <a:ahLst/>
              <a:cxnLst/>
              <a:rect l="l" t="t" r="r" b="b"/>
              <a:pathLst>
                <a:path w="4426" h="6591" extrusionOk="0">
                  <a:moveTo>
                    <a:pt x="2641" y="1"/>
                  </a:moveTo>
                  <a:cubicBezTo>
                    <a:pt x="2579" y="1"/>
                    <a:pt x="2517" y="14"/>
                    <a:pt x="2454" y="43"/>
                  </a:cubicBezTo>
                  <a:cubicBezTo>
                    <a:pt x="2454" y="43"/>
                    <a:pt x="2258" y="87"/>
                    <a:pt x="1981" y="203"/>
                  </a:cubicBezTo>
                  <a:cubicBezTo>
                    <a:pt x="1321" y="489"/>
                    <a:pt x="179" y="1247"/>
                    <a:pt x="90" y="3094"/>
                  </a:cubicBezTo>
                  <a:cubicBezTo>
                    <a:pt x="1" y="4717"/>
                    <a:pt x="411" y="5850"/>
                    <a:pt x="804" y="6555"/>
                  </a:cubicBezTo>
                  <a:cubicBezTo>
                    <a:pt x="964" y="6564"/>
                    <a:pt x="1116" y="6573"/>
                    <a:pt x="1250" y="6582"/>
                  </a:cubicBezTo>
                  <a:cubicBezTo>
                    <a:pt x="1696" y="6591"/>
                    <a:pt x="2026" y="6591"/>
                    <a:pt x="2195" y="6591"/>
                  </a:cubicBezTo>
                  <a:lnTo>
                    <a:pt x="4426" y="3843"/>
                  </a:lnTo>
                  <a:cubicBezTo>
                    <a:pt x="4426" y="3843"/>
                    <a:pt x="3678" y="1"/>
                    <a:pt x="264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" name="Google Shape;1404;p32"/>
            <p:cNvSpPr/>
            <p:nvPr/>
          </p:nvSpPr>
          <p:spPr>
            <a:xfrm>
              <a:off x="7824918" y="3757983"/>
              <a:ext cx="820506" cy="963528"/>
            </a:xfrm>
            <a:custGeom>
              <a:avLst/>
              <a:gdLst/>
              <a:ahLst/>
              <a:cxnLst/>
              <a:rect l="l" t="t" r="r" b="b"/>
              <a:pathLst>
                <a:path w="6477" h="7606" extrusionOk="0">
                  <a:moveTo>
                    <a:pt x="3390" y="1"/>
                  </a:moveTo>
                  <a:cubicBezTo>
                    <a:pt x="2856" y="1"/>
                    <a:pt x="2282" y="97"/>
                    <a:pt x="1695" y="298"/>
                  </a:cubicBezTo>
                  <a:cubicBezTo>
                    <a:pt x="1695" y="298"/>
                    <a:pt x="98" y="2011"/>
                    <a:pt x="179" y="3742"/>
                  </a:cubicBezTo>
                  <a:cubicBezTo>
                    <a:pt x="259" y="5473"/>
                    <a:pt x="1089" y="7123"/>
                    <a:pt x="1089" y="7123"/>
                  </a:cubicBezTo>
                  <a:cubicBezTo>
                    <a:pt x="1089" y="7123"/>
                    <a:pt x="0" y="7203"/>
                    <a:pt x="161" y="7498"/>
                  </a:cubicBezTo>
                  <a:cubicBezTo>
                    <a:pt x="201" y="7576"/>
                    <a:pt x="608" y="7606"/>
                    <a:pt x="1188" y="7606"/>
                  </a:cubicBezTo>
                  <a:cubicBezTo>
                    <a:pt x="2778" y="7606"/>
                    <a:pt x="5665" y="7383"/>
                    <a:pt x="5835" y="7337"/>
                  </a:cubicBezTo>
                  <a:cubicBezTo>
                    <a:pt x="6066" y="7284"/>
                    <a:pt x="6477" y="4188"/>
                    <a:pt x="6307" y="2270"/>
                  </a:cubicBezTo>
                  <a:cubicBezTo>
                    <a:pt x="6174" y="832"/>
                    <a:pt x="4959" y="1"/>
                    <a:pt x="3390" y="1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" name="Google Shape;1405;p32"/>
            <p:cNvSpPr/>
            <p:nvPr/>
          </p:nvSpPr>
          <p:spPr>
            <a:xfrm>
              <a:off x="8136801" y="3537563"/>
              <a:ext cx="545991" cy="599956"/>
            </a:xfrm>
            <a:custGeom>
              <a:avLst/>
              <a:gdLst/>
              <a:ahLst/>
              <a:cxnLst/>
              <a:rect l="l" t="t" r="r" b="b"/>
              <a:pathLst>
                <a:path w="4310" h="4736" extrusionOk="0">
                  <a:moveTo>
                    <a:pt x="1178" y="0"/>
                  </a:moveTo>
                  <a:cubicBezTo>
                    <a:pt x="385" y="0"/>
                    <a:pt x="1" y="2724"/>
                    <a:pt x="1401" y="4269"/>
                  </a:cubicBezTo>
                  <a:cubicBezTo>
                    <a:pt x="1690" y="4591"/>
                    <a:pt x="2056" y="4735"/>
                    <a:pt x="2422" y="4735"/>
                  </a:cubicBezTo>
                  <a:cubicBezTo>
                    <a:pt x="2846" y="4735"/>
                    <a:pt x="3271" y="4542"/>
                    <a:pt x="3578" y="4206"/>
                  </a:cubicBezTo>
                  <a:cubicBezTo>
                    <a:pt x="4033" y="3716"/>
                    <a:pt x="4309" y="1048"/>
                    <a:pt x="1303" y="22"/>
                  </a:cubicBezTo>
                  <a:cubicBezTo>
                    <a:pt x="1260" y="8"/>
                    <a:pt x="1219" y="0"/>
                    <a:pt x="117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8225223" y="3498546"/>
              <a:ext cx="491392" cy="573734"/>
            </a:xfrm>
            <a:custGeom>
              <a:avLst/>
              <a:gdLst/>
              <a:ahLst/>
              <a:cxnLst/>
              <a:rect l="l" t="t" r="r" b="b"/>
              <a:pathLst>
                <a:path w="3879" h="4529" extrusionOk="0">
                  <a:moveTo>
                    <a:pt x="2389" y="0"/>
                  </a:moveTo>
                  <a:lnTo>
                    <a:pt x="2389" y="0"/>
                  </a:lnTo>
                  <a:cubicBezTo>
                    <a:pt x="2389" y="0"/>
                    <a:pt x="266" y="54"/>
                    <a:pt x="132" y="268"/>
                  </a:cubicBezTo>
                  <a:cubicBezTo>
                    <a:pt x="132" y="268"/>
                    <a:pt x="1" y="4529"/>
                    <a:pt x="1707" y="4529"/>
                  </a:cubicBezTo>
                  <a:cubicBezTo>
                    <a:pt x="1779" y="4529"/>
                    <a:pt x="1855" y="4521"/>
                    <a:pt x="1934" y="4505"/>
                  </a:cubicBezTo>
                  <a:cubicBezTo>
                    <a:pt x="3879" y="4122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407" name="Google Shape;1407;p32"/>
            <p:cNvGrpSpPr/>
            <p:nvPr/>
          </p:nvGrpSpPr>
          <p:grpSpPr>
            <a:xfrm>
              <a:off x="7097148" y="3496012"/>
              <a:ext cx="899673" cy="1082087"/>
              <a:chOff x="7097148" y="3496012"/>
              <a:chExt cx="899673" cy="1082087"/>
            </a:xfrm>
          </p:grpSpPr>
          <p:sp>
            <p:nvSpPr>
              <p:cNvPr id="1408" name="Google Shape;1408;p32"/>
              <p:cNvSpPr/>
              <p:nvPr/>
            </p:nvSpPr>
            <p:spPr>
              <a:xfrm>
                <a:off x="7245109" y="3659807"/>
                <a:ext cx="30656" cy="54979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34" extrusionOk="0">
                    <a:moveTo>
                      <a:pt x="179" y="1"/>
                    </a:moveTo>
                    <a:cubicBezTo>
                      <a:pt x="152" y="1"/>
                      <a:pt x="133" y="17"/>
                      <a:pt x="126" y="39"/>
                    </a:cubicBezTo>
                    <a:cubicBezTo>
                      <a:pt x="90" y="146"/>
                      <a:pt x="45" y="262"/>
                      <a:pt x="10" y="369"/>
                    </a:cubicBezTo>
                    <a:cubicBezTo>
                      <a:pt x="1" y="395"/>
                      <a:pt x="19" y="431"/>
                      <a:pt x="45" y="431"/>
                    </a:cubicBezTo>
                    <a:cubicBezTo>
                      <a:pt x="50" y="433"/>
                      <a:pt x="55" y="433"/>
                      <a:pt x="59" y="433"/>
                    </a:cubicBezTo>
                    <a:cubicBezTo>
                      <a:pt x="81" y="433"/>
                      <a:pt x="100" y="418"/>
                      <a:pt x="108" y="395"/>
                    </a:cubicBezTo>
                    <a:cubicBezTo>
                      <a:pt x="152" y="288"/>
                      <a:pt x="188" y="172"/>
                      <a:pt x="233" y="65"/>
                    </a:cubicBezTo>
                    <a:cubicBezTo>
                      <a:pt x="242" y="39"/>
                      <a:pt x="224" y="3"/>
                      <a:pt x="197" y="3"/>
                    </a:cubicBezTo>
                    <a:cubicBezTo>
                      <a:pt x="191" y="1"/>
                      <a:pt x="185" y="1"/>
                      <a:pt x="1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9" name="Google Shape;1409;p32"/>
              <p:cNvSpPr/>
              <p:nvPr/>
            </p:nvSpPr>
            <p:spPr>
              <a:xfrm>
                <a:off x="7324283" y="3659807"/>
                <a:ext cx="19255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80" extrusionOk="0">
                    <a:moveTo>
                      <a:pt x="90" y="1"/>
                    </a:moveTo>
                    <a:cubicBezTo>
                      <a:pt x="65" y="1"/>
                      <a:pt x="51" y="17"/>
                      <a:pt x="36" y="39"/>
                    </a:cubicBezTo>
                    <a:cubicBezTo>
                      <a:pt x="9" y="137"/>
                      <a:pt x="0" y="235"/>
                      <a:pt x="9" y="333"/>
                    </a:cubicBezTo>
                    <a:cubicBezTo>
                      <a:pt x="16" y="363"/>
                      <a:pt x="42" y="380"/>
                      <a:pt x="66" y="380"/>
                    </a:cubicBezTo>
                    <a:cubicBezTo>
                      <a:pt x="71" y="380"/>
                      <a:pt x="76" y="379"/>
                      <a:pt x="80" y="378"/>
                    </a:cubicBezTo>
                    <a:cubicBezTo>
                      <a:pt x="107" y="369"/>
                      <a:pt x="125" y="342"/>
                      <a:pt x="116" y="306"/>
                    </a:cubicBezTo>
                    <a:lnTo>
                      <a:pt x="116" y="306"/>
                    </a:lnTo>
                    <a:cubicBezTo>
                      <a:pt x="116" y="303"/>
                      <a:pt x="116" y="300"/>
                      <a:pt x="116" y="297"/>
                    </a:cubicBezTo>
                    <a:cubicBezTo>
                      <a:pt x="116" y="297"/>
                      <a:pt x="116" y="288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1"/>
                    </a:cubicBezTo>
                    <a:cubicBezTo>
                      <a:pt x="116" y="172"/>
                      <a:pt x="116" y="164"/>
                      <a:pt x="116" y="164"/>
                    </a:cubicBezTo>
                    <a:cubicBezTo>
                      <a:pt x="125" y="155"/>
                      <a:pt x="125" y="146"/>
                      <a:pt x="125" y="128"/>
                    </a:cubicBezTo>
                    <a:cubicBezTo>
                      <a:pt x="134" y="110"/>
                      <a:pt x="134" y="83"/>
                      <a:pt x="143" y="65"/>
                    </a:cubicBezTo>
                    <a:cubicBezTo>
                      <a:pt x="152" y="39"/>
                      <a:pt x="134" y="3"/>
                      <a:pt x="107" y="3"/>
                    </a:cubicBezTo>
                    <a:cubicBezTo>
                      <a:pt x="101" y="1"/>
                      <a:pt x="95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0" name="Google Shape;1410;p32"/>
              <p:cNvSpPr/>
              <p:nvPr/>
            </p:nvSpPr>
            <p:spPr>
              <a:xfrm>
                <a:off x="7405611" y="3682736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99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9"/>
                      <a:pt x="36" y="27"/>
                      <a:pt x="36" y="36"/>
                    </a:cubicBezTo>
                    <a:cubicBezTo>
                      <a:pt x="27" y="107"/>
                      <a:pt x="18" y="179"/>
                      <a:pt x="0" y="250"/>
                    </a:cubicBezTo>
                    <a:cubicBezTo>
                      <a:pt x="0" y="259"/>
                      <a:pt x="0" y="277"/>
                      <a:pt x="9" y="286"/>
                    </a:cubicBezTo>
                    <a:cubicBezTo>
                      <a:pt x="18" y="304"/>
                      <a:pt x="27" y="313"/>
                      <a:pt x="45" y="313"/>
                    </a:cubicBezTo>
                    <a:cubicBezTo>
                      <a:pt x="48" y="316"/>
                      <a:pt x="52" y="317"/>
                      <a:pt x="56" y="317"/>
                    </a:cubicBezTo>
                    <a:cubicBezTo>
                      <a:pt x="65" y="317"/>
                      <a:pt x="75" y="313"/>
                      <a:pt x="81" y="313"/>
                    </a:cubicBezTo>
                    <a:cubicBezTo>
                      <a:pt x="99" y="304"/>
                      <a:pt x="108" y="286"/>
                      <a:pt x="108" y="277"/>
                    </a:cubicBezTo>
                    <a:cubicBezTo>
                      <a:pt x="116" y="206"/>
                      <a:pt x="125" y="134"/>
                      <a:pt x="143" y="63"/>
                    </a:cubicBezTo>
                    <a:cubicBezTo>
                      <a:pt x="143" y="54"/>
                      <a:pt x="143" y="36"/>
                      <a:pt x="134" y="27"/>
                    </a:cubicBezTo>
                    <a:cubicBezTo>
                      <a:pt x="125" y="9"/>
                      <a:pt x="116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1" name="Google Shape;1411;p32"/>
              <p:cNvSpPr/>
              <p:nvPr/>
            </p:nvSpPr>
            <p:spPr>
              <a:xfrm>
                <a:off x="7378501" y="3595328"/>
                <a:ext cx="18242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9" extrusionOk="0">
                    <a:moveTo>
                      <a:pt x="87" y="0"/>
                    </a:moveTo>
                    <a:cubicBezTo>
                      <a:pt x="65" y="0"/>
                      <a:pt x="43" y="12"/>
                      <a:pt x="36" y="39"/>
                    </a:cubicBezTo>
                    <a:cubicBezTo>
                      <a:pt x="27" y="111"/>
                      <a:pt x="18" y="182"/>
                      <a:pt x="9" y="244"/>
                    </a:cubicBezTo>
                    <a:cubicBezTo>
                      <a:pt x="0" y="262"/>
                      <a:pt x="0" y="280"/>
                      <a:pt x="9" y="289"/>
                    </a:cubicBezTo>
                    <a:cubicBezTo>
                      <a:pt x="18" y="298"/>
                      <a:pt x="27" y="316"/>
                      <a:pt x="45" y="316"/>
                    </a:cubicBezTo>
                    <a:cubicBezTo>
                      <a:pt x="50" y="317"/>
                      <a:pt x="55" y="318"/>
                      <a:pt x="60" y="318"/>
                    </a:cubicBezTo>
                    <a:cubicBezTo>
                      <a:pt x="83" y="318"/>
                      <a:pt x="107" y="302"/>
                      <a:pt x="107" y="280"/>
                    </a:cubicBezTo>
                    <a:cubicBezTo>
                      <a:pt x="125" y="209"/>
                      <a:pt x="134" y="137"/>
                      <a:pt x="143" y="66"/>
                    </a:cubicBezTo>
                    <a:cubicBezTo>
                      <a:pt x="143" y="48"/>
                      <a:pt x="143" y="39"/>
                      <a:pt x="134" y="21"/>
                    </a:cubicBezTo>
                    <a:cubicBezTo>
                      <a:pt x="134" y="12"/>
                      <a:pt x="116" y="3"/>
                      <a:pt x="107" y="3"/>
                    </a:cubicBezTo>
                    <a:cubicBezTo>
                      <a:pt x="101" y="1"/>
                      <a:pt x="94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2" name="Google Shape;1412;p32"/>
              <p:cNvSpPr/>
              <p:nvPr/>
            </p:nvSpPr>
            <p:spPr>
              <a:xfrm>
                <a:off x="7309588" y="3598622"/>
                <a:ext cx="18115" cy="2546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01" extrusionOk="0">
                    <a:moveTo>
                      <a:pt x="87" y="0"/>
                    </a:moveTo>
                    <a:cubicBezTo>
                      <a:pt x="78" y="0"/>
                      <a:pt x="69" y="4"/>
                      <a:pt x="63" y="4"/>
                    </a:cubicBezTo>
                    <a:cubicBezTo>
                      <a:pt x="45" y="13"/>
                      <a:pt x="45" y="31"/>
                      <a:pt x="36" y="40"/>
                    </a:cubicBezTo>
                    <a:cubicBezTo>
                      <a:pt x="27" y="67"/>
                      <a:pt x="18" y="102"/>
                      <a:pt x="9" y="129"/>
                    </a:cubicBezTo>
                    <a:cubicBezTo>
                      <a:pt x="0" y="147"/>
                      <a:pt x="0" y="165"/>
                      <a:pt x="9" y="174"/>
                    </a:cubicBezTo>
                    <a:cubicBezTo>
                      <a:pt x="18" y="183"/>
                      <a:pt x="27" y="192"/>
                      <a:pt x="45" y="200"/>
                    </a:cubicBezTo>
                    <a:cubicBezTo>
                      <a:pt x="54" y="200"/>
                      <a:pt x="72" y="200"/>
                      <a:pt x="89" y="192"/>
                    </a:cubicBezTo>
                    <a:cubicBezTo>
                      <a:pt x="98" y="183"/>
                      <a:pt x="107" y="174"/>
                      <a:pt x="107" y="156"/>
                    </a:cubicBezTo>
                    <a:cubicBezTo>
                      <a:pt x="116" y="129"/>
                      <a:pt x="134" y="102"/>
                      <a:pt x="143" y="67"/>
                    </a:cubicBezTo>
                    <a:cubicBezTo>
                      <a:pt x="143" y="58"/>
                      <a:pt x="143" y="40"/>
                      <a:pt x="134" y="31"/>
                    </a:cubicBezTo>
                    <a:cubicBezTo>
                      <a:pt x="125" y="13"/>
                      <a:pt x="116" y="4"/>
                      <a:pt x="98" y="4"/>
                    </a:cubicBezTo>
                    <a:cubicBezTo>
                      <a:pt x="95" y="1"/>
                      <a:pt x="91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3" name="Google Shape;1413;p32"/>
              <p:cNvSpPr/>
              <p:nvPr/>
            </p:nvSpPr>
            <p:spPr>
              <a:xfrm>
                <a:off x="7469964" y="3541490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68"/>
                    </a:lnTo>
                    <a:cubicBezTo>
                      <a:pt x="1" y="295"/>
                      <a:pt x="28" y="321"/>
                      <a:pt x="54" y="321"/>
                    </a:cubicBezTo>
                    <a:cubicBezTo>
                      <a:pt x="81" y="321"/>
                      <a:pt x="108" y="295"/>
                      <a:pt x="108" y="268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4" name="Google Shape;1414;p32"/>
              <p:cNvSpPr/>
              <p:nvPr/>
            </p:nvSpPr>
            <p:spPr>
              <a:xfrm>
                <a:off x="7405611" y="3538069"/>
                <a:ext cx="21535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90" extrusionOk="0">
                    <a:moveTo>
                      <a:pt x="40" y="148"/>
                    </a:moveTo>
                    <a:cubicBezTo>
                      <a:pt x="36" y="153"/>
                      <a:pt x="36" y="154"/>
                      <a:pt x="36" y="161"/>
                    </a:cubicBezTo>
                    <a:cubicBezTo>
                      <a:pt x="38" y="157"/>
                      <a:pt x="39" y="152"/>
                      <a:pt x="40" y="148"/>
                    </a:cubicBezTo>
                    <a:close/>
                    <a:moveTo>
                      <a:pt x="108" y="1"/>
                    </a:moveTo>
                    <a:cubicBezTo>
                      <a:pt x="81" y="1"/>
                      <a:pt x="54" y="27"/>
                      <a:pt x="54" y="54"/>
                    </a:cubicBezTo>
                    <a:cubicBezTo>
                      <a:pt x="54" y="65"/>
                      <a:pt x="54" y="72"/>
                      <a:pt x="54" y="81"/>
                    </a:cubicBezTo>
                    <a:cubicBezTo>
                      <a:pt x="54" y="103"/>
                      <a:pt x="48" y="126"/>
                      <a:pt x="40" y="148"/>
                    </a:cubicBezTo>
                    <a:lnTo>
                      <a:pt x="40" y="148"/>
                    </a:lnTo>
                    <a:cubicBezTo>
                      <a:pt x="42" y="147"/>
                      <a:pt x="43" y="145"/>
                      <a:pt x="45" y="143"/>
                    </a:cubicBezTo>
                    <a:lnTo>
                      <a:pt x="45" y="143"/>
                    </a:lnTo>
                    <a:cubicBezTo>
                      <a:pt x="36" y="170"/>
                      <a:pt x="18" y="188"/>
                      <a:pt x="9" y="206"/>
                    </a:cubicBezTo>
                    <a:cubicBezTo>
                      <a:pt x="0" y="215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77"/>
                    </a:cubicBezTo>
                    <a:cubicBezTo>
                      <a:pt x="34" y="283"/>
                      <a:pt x="44" y="290"/>
                      <a:pt x="53" y="290"/>
                    </a:cubicBezTo>
                    <a:cubicBezTo>
                      <a:pt x="57" y="290"/>
                      <a:pt x="60" y="289"/>
                      <a:pt x="63" y="286"/>
                    </a:cubicBezTo>
                    <a:cubicBezTo>
                      <a:pt x="81" y="286"/>
                      <a:pt x="90" y="277"/>
                      <a:pt x="99" y="259"/>
                    </a:cubicBezTo>
                    <a:cubicBezTo>
                      <a:pt x="143" y="206"/>
                      <a:pt x="170" y="125"/>
                      <a:pt x="170" y="54"/>
                    </a:cubicBezTo>
                    <a:cubicBezTo>
                      <a:pt x="161" y="27"/>
                      <a:pt x="14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5" name="Google Shape;1415;p32"/>
              <p:cNvSpPr/>
              <p:nvPr/>
            </p:nvSpPr>
            <p:spPr>
              <a:xfrm>
                <a:off x="7555852" y="3552764"/>
                <a:ext cx="1938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1" extrusionOk="0">
                    <a:moveTo>
                      <a:pt x="108" y="0"/>
                    </a:moveTo>
                    <a:cubicBezTo>
                      <a:pt x="72" y="0"/>
                      <a:pt x="54" y="18"/>
                      <a:pt x="46" y="45"/>
                    </a:cubicBezTo>
                    <a:cubicBezTo>
                      <a:pt x="10" y="125"/>
                      <a:pt x="1" y="224"/>
                      <a:pt x="10" y="313"/>
                    </a:cubicBezTo>
                    <a:cubicBezTo>
                      <a:pt x="17" y="335"/>
                      <a:pt x="43" y="351"/>
                      <a:pt x="66" y="351"/>
                    </a:cubicBezTo>
                    <a:cubicBezTo>
                      <a:pt x="71" y="351"/>
                      <a:pt x="77" y="350"/>
                      <a:pt x="81" y="348"/>
                    </a:cubicBezTo>
                    <a:cubicBezTo>
                      <a:pt x="108" y="339"/>
                      <a:pt x="126" y="313"/>
                      <a:pt x="117" y="286"/>
                    </a:cubicBezTo>
                    <a:lnTo>
                      <a:pt x="117" y="277"/>
                    </a:lnTo>
                    <a:cubicBezTo>
                      <a:pt x="117" y="268"/>
                      <a:pt x="117" y="268"/>
                      <a:pt x="117" y="259"/>
                    </a:cubicBezTo>
                    <a:cubicBezTo>
                      <a:pt x="117" y="250"/>
                      <a:pt x="117" y="241"/>
                      <a:pt x="117" y="232"/>
                    </a:cubicBezTo>
                    <a:cubicBezTo>
                      <a:pt x="117" y="215"/>
                      <a:pt x="117" y="197"/>
                      <a:pt x="117" y="179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0"/>
                      <a:pt x="117" y="161"/>
                      <a:pt x="117" y="161"/>
                    </a:cubicBezTo>
                    <a:cubicBezTo>
                      <a:pt x="126" y="152"/>
                      <a:pt x="126" y="134"/>
                      <a:pt x="126" y="125"/>
                    </a:cubicBezTo>
                    <a:cubicBezTo>
                      <a:pt x="135" y="108"/>
                      <a:pt x="135" y="90"/>
                      <a:pt x="144" y="72"/>
                    </a:cubicBezTo>
                    <a:cubicBezTo>
                      <a:pt x="153" y="63"/>
                      <a:pt x="144" y="36"/>
                      <a:pt x="144" y="27"/>
                    </a:cubicBezTo>
                    <a:cubicBezTo>
                      <a:pt x="135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6" name="Google Shape;1416;p32"/>
              <p:cNvSpPr/>
              <p:nvPr/>
            </p:nvSpPr>
            <p:spPr>
              <a:xfrm>
                <a:off x="7644020" y="3557324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0"/>
                    </a:moveTo>
                    <a:cubicBezTo>
                      <a:pt x="28" y="0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1"/>
                      <a:pt x="28" y="348"/>
                      <a:pt x="63" y="348"/>
                    </a:cubicBezTo>
                    <a:cubicBezTo>
                      <a:pt x="90" y="348"/>
                      <a:pt x="117" y="321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7" name="Google Shape;1417;p32"/>
              <p:cNvSpPr/>
              <p:nvPr/>
            </p:nvSpPr>
            <p:spPr>
              <a:xfrm>
                <a:off x="7720914" y="3579873"/>
                <a:ext cx="13681" cy="3635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7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54"/>
                    </a:cubicBezTo>
                    <a:lnTo>
                      <a:pt x="0" y="233"/>
                    </a:lnTo>
                    <a:cubicBezTo>
                      <a:pt x="0" y="259"/>
                      <a:pt x="27" y="286"/>
                      <a:pt x="54" y="286"/>
                    </a:cubicBezTo>
                    <a:cubicBezTo>
                      <a:pt x="81" y="286"/>
                      <a:pt x="107" y="268"/>
                      <a:pt x="107" y="233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8" name="Google Shape;1418;p32"/>
              <p:cNvSpPr/>
              <p:nvPr/>
            </p:nvSpPr>
            <p:spPr>
              <a:xfrm>
                <a:off x="7584101" y="3496012"/>
                <a:ext cx="1938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3" extrusionOk="0">
                    <a:moveTo>
                      <a:pt x="78" y="0"/>
                    </a:moveTo>
                    <a:cubicBezTo>
                      <a:pt x="73" y="0"/>
                      <a:pt x="68" y="1"/>
                      <a:pt x="63" y="2"/>
                    </a:cubicBezTo>
                    <a:cubicBezTo>
                      <a:pt x="37" y="11"/>
                      <a:pt x="28" y="38"/>
                      <a:pt x="28" y="74"/>
                    </a:cubicBezTo>
                    <a:cubicBezTo>
                      <a:pt x="28" y="83"/>
                      <a:pt x="28" y="83"/>
                      <a:pt x="28" y="92"/>
                    </a:cubicBezTo>
                    <a:cubicBezTo>
                      <a:pt x="37" y="101"/>
                      <a:pt x="37" y="109"/>
                      <a:pt x="37" y="118"/>
                    </a:cubicBezTo>
                    <a:cubicBezTo>
                      <a:pt x="37" y="136"/>
                      <a:pt x="37" y="163"/>
                      <a:pt x="28" y="181"/>
                    </a:cubicBezTo>
                    <a:cubicBezTo>
                      <a:pt x="28" y="190"/>
                      <a:pt x="28" y="190"/>
                      <a:pt x="28" y="199"/>
                    </a:cubicBezTo>
                    <a:cubicBezTo>
                      <a:pt x="28" y="208"/>
                      <a:pt x="28" y="217"/>
                      <a:pt x="19" y="225"/>
                    </a:cubicBezTo>
                    <a:cubicBezTo>
                      <a:pt x="19" y="243"/>
                      <a:pt x="10" y="261"/>
                      <a:pt x="1" y="279"/>
                    </a:cubicBezTo>
                    <a:cubicBezTo>
                      <a:pt x="1" y="297"/>
                      <a:pt x="1" y="315"/>
                      <a:pt x="10" y="324"/>
                    </a:cubicBezTo>
                    <a:cubicBezTo>
                      <a:pt x="19" y="333"/>
                      <a:pt x="28" y="350"/>
                      <a:pt x="37" y="350"/>
                    </a:cubicBezTo>
                    <a:cubicBezTo>
                      <a:pt x="43" y="352"/>
                      <a:pt x="49" y="353"/>
                      <a:pt x="55" y="353"/>
                    </a:cubicBezTo>
                    <a:cubicBezTo>
                      <a:pt x="81" y="353"/>
                      <a:pt x="101" y="337"/>
                      <a:pt x="108" y="315"/>
                    </a:cubicBezTo>
                    <a:cubicBezTo>
                      <a:pt x="144" y="225"/>
                      <a:pt x="153" y="136"/>
                      <a:pt x="135" y="38"/>
                    </a:cubicBezTo>
                    <a:cubicBezTo>
                      <a:pt x="127" y="16"/>
                      <a:pt x="102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9" name="Google Shape;1419;p32"/>
              <p:cNvSpPr/>
              <p:nvPr/>
            </p:nvSpPr>
            <p:spPr>
              <a:xfrm>
                <a:off x="7507334" y="3504120"/>
                <a:ext cx="1482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0"/>
                    </a:cubicBezTo>
                    <a:cubicBezTo>
                      <a:pt x="9" y="28"/>
                      <a:pt x="0" y="37"/>
                      <a:pt x="0" y="54"/>
                    </a:cubicBezTo>
                    <a:lnTo>
                      <a:pt x="0" y="170"/>
                    </a:lnTo>
                    <a:cubicBezTo>
                      <a:pt x="0" y="188"/>
                      <a:pt x="9" y="197"/>
                      <a:pt x="18" y="206"/>
                    </a:cubicBezTo>
                    <a:cubicBezTo>
                      <a:pt x="27" y="224"/>
                      <a:pt x="45" y="224"/>
                      <a:pt x="63" y="224"/>
                    </a:cubicBezTo>
                    <a:cubicBezTo>
                      <a:pt x="72" y="224"/>
                      <a:pt x="90" y="224"/>
                      <a:pt x="98" y="206"/>
                    </a:cubicBezTo>
                    <a:cubicBezTo>
                      <a:pt x="107" y="197"/>
                      <a:pt x="116" y="188"/>
                      <a:pt x="116" y="170"/>
                    </a:cubicBezTo>
                    <a:lnTo>
                      <a:pt x="116" y="54"/>
                    </a:lnTo>
                    <a:cubicBezTo>
                      <a:pt x="116" y="37"/>
                      <a:pt x="107" y="19"/>
                      <a:pt x="98" y="10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0" name="Google Shape;1420;p32"/>
              <p:cNvSpPr/>
              <p:nvPr/>
            </p:nvSpPr>
            <p:spPr>
              <a:xfrm>
                <a:off x="7705080" y="3518814"/>
                <a:ext cx="18242" cy="2508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98" extrusionOk="0">
                    <a:moveTo>
                      <a:pt x="99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27" y="19"/>
                      <a:pt x="9" y="45"/>
                      <a:pt x="1" y="81"/>
                    </a:cubicBezTo>
                    <a:cubicBezTo>
                      <a:pt x="1" y="90"/>
                      <a:pt x="1" y="108"/>
                      <a:pt x="1" y="117"/>
                    </a:cubicBezTo>
                    <a:cubicBezTo>
                      <a:pt x="1" y="144"/>
                      <a:pt x="1" y="153"/>
                      <a:pt x="9" y="170"/>
                    </a:cubicBezTo>
                    <a:cubicBezTo>
                      <a:pt x="18" y="179"/>
                      <a:pt x="36" y="197"/>
                      <a:pt x="45" y="197"/>
                    </a:cubicBezTo>
                    <a:cubicBezTo>
                      <a:pt x="63" y="197"/>
                      <a:pt x="72" y="197"/>
                      <a:pt x="90" y="188"/>
                    </a:cubicBezTo>
                    <a:cubicBezTo>
                      <a:pt x="99" y="179"/>
                      <a:pt x="108" y="170"/>
                      <a:pt x="117" y="161"/>
                    </a:cubicBezTo>
                    <a:cubicBezTo>
                      <a:pt x="117" y="144"/>
                      <a:pt x="117" y="126"/>
                      <a:pt x="108" y="117"/>
                    </a:cubicBezTo>
                    <a:cubicBezTo>
                      <a:pt x="108" y="115"/>
                      <a:pt x="108" y="112"/>
                      <a:pt x="108" y="108"/>
                    </a:cubicBezTo>
                    <a:cubicBezTo>
                      <a:pt x="108" y="108"/>
                      <a:pt x="117" y="99"/>
                      <a:pt x="117" y="99"/>
                    </a:cubicBezTo>
                    <a:cubicBezTo>
                      <a:pt x="108" y="99"/>
                      <a:pt x="108" y="108"/>
                      <a:pt x="108" y="108"/>
                    </a:cubicBezTo>
                    <a:lnTo>
                      <a:pt x="108" y="108"/>
                    </a:lnTo>
                    <a:cubicBezTo>
                      <a:pt x="108" y="99"/>
                      <a:pt x="108" y="99"/>
                      <a:pt x="117" y="99"/>
                    </a:cubicBezTo>
                    <a:cubicBezTo>
                      <a:pt x="125" y="90"/>
                      <a:pt x="134" y="81"/>
                      <a:pt x="134" y="63"/>
                    </a:cubicBezTo>
                    <a:cubicBezTo>
                      <a:pt x="143" y="54"/>
                      <a:pt x="143" y="37"/>
                      <a:pt x="134" y="28"/>
                    </a:cubicBezTo>
                    <a:cubicBezTo>
                      <a:pt x="125" y="10"/>
                      <a:pt x="117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1" name="Google Shape;1421;p32"/>
              <p:cNvSpPr/>
              <p:nvPr/>
            </p:nvSpPr>
            <p:spPr>
              <a:xfrm>
                <a:off x="7830492" y="3640679"/>
                <a:ext cx="13681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16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8" y="2"/>
                      <a:pt x="1" y="20"/>
                      <a:pt x="1" y="56"/>
                    </a:cubicBezTo>
                    <a:lnTo>
                      <a:pt x="1" y="261"/>
                    </a:lnTo>
                    <a:cubicBezTo>
                      <a:pt x="1" y="285"/>
                      <a:pt x="22" y="316"/>
                      <a:pt x="46" y="316"/>
                    </a:cubicBezTo>
                    <a:cubicBezTo>
                      <a:pt x="49" y="316"/>
                      <a:pt x="51" y="316"/>
                      <a:pt x="54" y="315"/>
                    </a:cubicBezTo>
                    <a:cubicBezTo>
                      <a:pt x="90" y="315"/>
                      <a:pt x="108" y="297"/>
                      <a:pt x="108" y="261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2" name="Google Shape;1422;p32"/>
              <p:cNvSpPr/>
              <p:nvPr/>
            </p:nvSpPr>
            <p:spPr>
              <a:xfrm>
                <a:off x="7894971" y="3682483"/>
                <a:ext cx="19255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0" extrusionOk="0">
                    <a:moveTo>
                      <a:pt x="86" y="0"/>
                    </a:moveTo>
                    <a:cubicBezTo>
                      <a:pt x="81" y="0"/>
                      <a:pt x="76" y="1"/>
                      <a:pt x="72" y="2"/>
                    </a:cubicBezTo>
                    <a:cubicBezTo>
                      <a:pt x="45" y="11"/>
                      <a:pt x="27" y="38"/>
                      <a:pt x="36" y="65"/>
                    </a:cubicBezTo>
                    <a:lnTo>
                      <a:pt x="36" y="83"/>
                    </a:lnTo>
                    <a:cubicBezTo>
                      <a:pt x="36" y="92"/>
                      <a:pt x="36" y="101"/>
                      <a:pt x="36" y="109"/>
                    </a:cubicBezTo>
                    <a:cubicBezTo>
                      <a:pt x="36" y="127"/>
                      <a:pt x="36" y="145"/>
                      <a:pt x="36" y="163"/>
                    </a:cubicBezTo>
                    <a:cubicBezTo>
                      <a:pt x="36" y="163"/>
                      <a:pt x="36" y="172"/>
                      <a:pt x="36" y="172"/>
                    </a:cubicBezTo>
                    <a:cubicBezTo>
                      <a:pt x="36" y="181"/>
                      <a:pt x="27" y="190"/>
                      <a:pt x="27" y="199"/>
                    </a:cubicBezTo>
                    <a:cubicBezTo>
                      <a:pt x="27" y="208"/>
                      <a:pt x="27" y="216"/>
                      <a:pt x="18" y="225"/>
                    </a:cubicBezTo>
                    <a:cubicBezTo>
                      <a:pt x="18" y="225"/>
                      <a:pt x="18" y="225"/>
                      <a:pt x="18" y="234"/>
                    </a:cubicBezTo>
                    <a:cubicBezTo>
                      <a:pt x="9" y="252"/>
                      <a:pt x="0" y="261"/>
                      <a:pt x="9" y="279"/>
                    </a:cubicBezTo>
                    <a:cubicBezTo>
                      <a:pt x="9" y="288"/>
                      <a:pt x="18" y="306"/>
                      <a:pt x="36" y="315"/>
                    </a:cubicBezTo>
                    <a:cubicBezTo>
                      <a:pt x="42" y="318"/>
                      <a:pt x="51" y="320"/>
                      <a:pt x="60" y="320"/>
                    </a:cubicBezTo>
                    <a:cubicBezTo>
                      <a:pt x="80" y="320"/>
                      <a:pt x="101" y="312"/>
                      <a:pt x="107" y="288"/>
                    </a:cubicBezTo>
                    <a:cubicBezTo>
                      <a:pt x="143" y="216"/>
                      <a:pt x="152" y="127"/>
                      <a:pt x="143" y="38"/>
                    </a:cubicBezTo>
                    <a:cubicBezTo>
                      <a:pt x="136" y="16"/>
                      <a:pt x="110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3" name="Google Shape;1423;p32"/>
              <p:cNvSpPr/>
              <p:nvPr/>
            </p:nvSpPr>
            <p:spPr>
              <a:xfrm>
                <a:off x="7758158" y="3689450"/>
                <a:ext cx="14821" cy="5219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2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358"/>
                    </a:lnTo>
                    <a:cubicBezTo>
                      <a:pt x="1" y="385"/>
                      <a:pt x="28" y="411"/>
                      <a:pt x="54" y="411"/>
                    </a:cubicBezTo>
                    <a:cubicBezTo>
                      <a:pt x="90" y="411"/>
                      <a:pt x="117" y="385"/>
                      <a:pt x="117" y="358"/>
                    </a:cubicBezTo>
                    <a:lnTo>
                      <a:pt x="117" y="54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4" name="Google Shape;1424;p32"/>
              <p:cNvSpPr/>
              <p:nvPr/>
            </p:nvSpPr>
            <p:spPr>
              <a:xfrm>
                <a:off x="7674550" y="3694010"/>
                <a:ext cx="1482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0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7" y="259"/>
                      <a:pt x="54" y="259"/>
                    </a:cubicBezTo>
                    <a:cubicBezTo>
                      <a:pt x="90" y="259"/>
                      <a:pt x="117" y="233"/>
                      <a:pt x="117" y="206"/>
                    </a:cubicBezTo>
                    <a:lnTo>
                      <a:pt x="117" y="54"/>
                    </a:lnTo>
                    <a:cubicBezTo>
                      <a:pt x="117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5" name="Google Shape;1425;p32"/>
              <p:cNvSpPr/>
              <p:nvPr/>
            </p:nvSpPr>
            <p:spPr>
              <a:xfrm>
                <a:off x="7590942" y="3689450"/>
                <a:ext cx="14821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85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31"/>
                    </a:lnTo>
                    <a:cubicBezTo>
                      <a:pt x="1" y="358"/>
                      <a:pt x="27" y="385"/>
                      <a:pt x="63" y="385"/>
                    </a:cubicBezTo>
                    <a:cubicBezTo>
                      <a:pt x="90" y="385"/>
                      <a:pt x="116" y="358"/>
                      <a:pt x="116" y="331"/>
                    </a:cubicBezTo>
                    <a:lnTo>
                      <a:pt x="116" y="54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6" name="Google Shape;1426;p32"/>
              <p:cNvSpPr/>
              <p:nvPr/>
            </p:nvSpPr>
            <p:spPr>
              <a:xfrm>
                <a:off x="7510754" y="3666901"/>
                <a:ext cx="18115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62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27" y="90"/>
                      <a:pt x="9" y="143"/>
                      <a:pt x="0" y="188"/>
                    </a:cubicBezTo>
                    <a:cubicBezTo>
                      <a:pt x="0" y="206"/>
                      <a:pt x="0" y="224"/>
                      <a:pt x="9" y="232"/>
                    </a:cubicBezTo>
                    <a:cubicBezTo>
                      <a:pt x="18" y="241"/>
                      <a:pt x="27" y="250"/>
                      <a:pt x="45" y="259"/>
                    </a:cubicBezTo>
                    <a:cubicBezTo>
                      <a:pt x="49" y="261"/>
                      <a:pt x="54" y="262"/>
                      <a:pt x="59" y="262"/>
                    </a:cubicBezTo>
                    <a:cubicBezTo>
                      <a:pt x="80" y="262"/>
                      <a:pt x="100" y="246"/>
                      <a:pt x="107" y="224"/>
                    </a:cubicBezTo>
                    <a:cubicBezTo>
                      <a:pt x="116" y="170"/>
                      <a:pt x="125" y="116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16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7" name="Google Shape;1427;p32"/>
              <p:cNvSpPr/>
              <p:nvPr/>
            </p:nvSpPr>
            <p:spPr>
              <a:xfrm>
                <a:off x="7595502" y="3625097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6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0" y="259"/>
                      <a:pt x="107" y="241"/>
                      <a:pt x="107" y="206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8" name="Google Shape;1428;p32"/>
              <p:cNvSpPr/>
              <p:nvPr/>
            </p:nvSpPr>
            <p:spPr>
              <a:xfrm>
                <a:off x="7465530" y="3629278"/>
                <a:ext cx="18115" cy="3243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56" extrusionOk="0">
                    <a:moveTo>
                      <a:pt x="84" y="1"/>
                    </a:moveTo>
                    <a:cubicBezTo>
                      <a:pt x="60" y="1"/>
                      <a:pt x="34" y="17"/>
                      <a:pt x="27" y="39"/>
                    </a:cubicBezTo>
                    <a:cubicBezTo>
                      <a:pt x="18" y="92"/>
                      <a:pt x="9" y="137"/>
                      <a:pt x="0" y="190"/>
                    </a:cubicBezTo>
                    <a:cubicBezTo>
                      <a:pt x="0" y="199"/>
                      <a:pt x="0" y="217"/>
                      <a:pt x="9" y="226"/>
                    </a:cubicBezTo>
                    <a:cubicBezTo>
                      <a:pt x="9" y="244"/>
                      <a:pt x="27" y="253"/>
                      <a:pt x="36" y="253"/>
                    </a:cubicBezTo>
                    <a:cubicBezTo>
                      <a:pt x="41" y="254"/>
                      <a:pt x="46" y="255"/>
                      <a:pt x="51" y="255"/>
                    </a:cubicBezTo>
                    <a:cubicBezTo>
                      <a:pt x="75" y="255"/>
                      <a:pt x="100" y="239"/>
                      <a:pt x="107" y="217"/>
                    </a:cubicBezTo>
                    <a:lnTo>
                      <a:pt x="134" y="66"/>
                    </a:lnTo>
                    <a:cubicBezTo>
                      <a:pt x="143" y="57"/>
                      <a:pt x="134" y="39"/>
                      <a:pt x="134" y="21"/>
                    </a:cubicBezTo>
                    <a:cubicBezTo>
                      <a:pt x="125" y="12"/>
                      <a:pt x="107" y="3"/>
                      <a:pt x="98" y="3"/>
                    </a:cubicBezTo>
                    <a:cubicBezTo>
                      <a:pt x="94" y="2"/>
                      <a:pt x="89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9" name="Google Shape;1429;p32"/>
              <p:cNvSpPr/>
              <p:nvPr/>
            </p:nvSpPr>
            <p:spPr>
              <a:xfrm>
                <a:off x="7442854" y="3814988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30"/>
                    </a:lnTo>
                    <a:cubicBezTo>
                      <a:pt x="1" y="357"/>
                      <a:pt x="28" y="384"/>
                      <a:pt x="54" y="384"/>
                    </a:cubicBezTo>
                    <a:cubicBezTo>
                      <a:pt x="90" y="384"/>
                      <a:pt x="108" y="357"/>
                      <a:pt x="108" y="330"/>
                    </a:cubicBezTo>
                    <a:lnTo>
                      <a:pt x="108" y="54"/>
                    </a:ln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0" name="Google Shape;1430;p32"/>
              <p:cNvSpPr/>
              <p:nvPr/>
            </p:nvSpPr>
            <p:spPr>
              <a:xfrm>
                <a:off x="7665556" y="3845518"/>
                <a:ext cx="20395" cy="4788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78" extrusionOk="0">
                    <a:moveTo>
                      <a:pt x="116" y="0"/>
                    </a:moveTo>
                    <a:cubicBezTo>
                      <a:pt x="81" y="0"/>
                      <a:pt x="54" y="9"/>
                      <a:pt x="45" y="45"/>
                    </a:cubicBezTo>
                    <a:cubicBezTo>
                      <a:pt x="9" y="134"/>
                      <a:pt x="0" y="241"/>
                      <a:pt x="18" y="339"/>
                    </a:cubicBezTo>
                    <a:cubicBezTo>
                      <a:pt x="18" y="361"/>
                      <a:pt x="48" y="377"/>
                      <a:pt x="74" y="377"/>
                    </a:cubicBezTo>
                    <a:cubicBezTo>
                      <a:pt x="79" y="377"/>
                      <a:pt x="85" y="376"/>
                      <a:pt x="90" y="375"/>
                    </a:cubicBezTo>
                    <a:cubicBezTo>
                      <a:pt x="116" y="366"/>
                      <a:pt x="125" y="339"/>
                      <a:pt x="125" y="312"/>
                    </a:cubicBezTo>
                    <a:cubicBezTo>
                      <a:pt x="125" y="309"/>
                      <a:pt x="125" y="303"/>
                      <a:pt x="125" y="303"/>
                    </a:cubicBezTo>
                    <a:cubicBezTo>
                      <a:pt x="125" y="294"/>
                      <a:pt x="125" y="294"/>
                      <a:pt x="116" y="285"/>
                    </a:cubicBezTo>
                    <a:cubicBezTo>
                      <a:pt x="116" y="277"/>
                      <a:pt x="116" y="268"/>
                      <a:pt x="116" y="259"/>
                    </a:cubicBezTo>
                    <a:cubicBezTo>
                      <a:pt x="116" y="232"/>
                      <a:pt x="116" y="214"/>
                      <a:pt x="125" y="187"/>
                    </a:cubicBezTo>
                    <a:cubicBezTo>
                      <a:pt x="125" y="187"/>
                      <a:pt x="125" y="182"/>
                      <a:pt x="125" y="178"/>
                    </a:cubicBezTo>
                    <a:cubicBezTo>
                      <a:pt x="125" y="178"/>
                      <a:pt x="125" y="170"/>
                      <a:pt x="125" y="170"/>
                    </a:cubicBezTo>
                    <a:cubicBezTo>
                      <a:pt x="125" y="152"/>
                      <a:pt x="125" y="143"/>
                      <a:pt x="134" y="134"/>
                    </a:cubicBezTo>
                    <a:cubicBezTo>
                      <a:pt x="134" y="116"/>
                      <a:pt x="143" y="89"/>
                      <a:pt x="152" y="71"/>
                    </a:cubicBezTo>
                    <a:cubicBezTo>
                      <a:pt x="161" y="45"/>
                      <a:pt x="143" y="9"/>
                      <a:pt x="1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1" name="Google Shape;1431;p32"/>
              <p:cNvSpPr/>
              <p:nvPr/>
            </p:nvSpPr>
            <p:spPr>
              <a:xfrm>
                <a:off x="7576247" y="381498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54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44" y="350"/>
                    </a:cubicBezTo>
                    <a:cubicBezTo>
                      <a:pt x="47" y="350"/>
                      <a:pt x="51" y="349"/>
                      <a:pt x="54" y="348"/>
                    </a:cubicBezTo>
                    <a:cubicBezTo>
                      <a:pt x="81" y="348"/>
                      <a:pt x="108" y="330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2" name="Google Shape;1432;p32"/>
              <p:cNvSpPr/>
              <p:nvPr/>
            </p:nvSpPr>
            <p:spPr>
              <a:xfrm>
                <a:off x="7500493" y="3773184"/>
                <a:ext cx="13681" cy="2153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70" extrusionOk="0">
                    <a:moveTo>
                      <a:pt x="54" y="0"/>
                    </a:moveTo>
                    <a:cubicBezTo>
                      <a:pt x="45" y="0"/>
                      <a:pt x="45" y="0"/>
                      <a:pt x="37" y="9"/>
                    </a:cubicBezTo>
                    <a:cubicBezTo>
                      <a:pt x="28" y="9"/>
                      <a:pt x="19" y="9"/>
                      <a:pt x="10" y="18"/>
                    </a:cubicBezTo>
                    <a:cubicBezTo>
                      <a:pt x="1" y="27"/>
                      <a:pt x="1" y="45"/>
                      <a:pt x="1" y="54"/>
                    </a:cubicBezTo>
                    <a:lnTo>
                      <a:pt x="1" y="116"/>
                    </a:lnTo>
                    <a:cubicBezTo>
                      <a:pt x="1" y="125"/>
                      <a:pt x="1" y="134"/>
                      <a:pt x="1" y="134"/>
                    </a:cubicBezTo>
                    <a:cubicBezTo>
                      <a:pt x="1" y="143"/>
                      <a:pt x="10" y="152"/>
                      <a:pt x="10" y="152"/>
                    </a:cubicBezTo>
                    <a:cubicBezTo>
                      <a:pt x="19" y="161"/>
                      <a:pt x="28" y="161"/>
                      <a:pt x="28" y="170"/>
                    </a:cubicBezTo>
                    <a:lnTo>
                      <a:pt x="63" y="170"/>
                    </a:lnTo>
                    <a:cubicBezTo>
                      <a:pt x="72" y="170"/>
                      <a:pt x="81" y="161"/>
                      <a:pt x="90" y="152"/>
                    </a:cubicBezTo>
                    <a:cubicBezTo>
                      <a:pt x="99" y="143"/>
                      <a:pt x="108" y="134"/>
                      <a:pt x="108" y="116"/>
                    </a:cubicBezTo>
                    <a:lnTo>
                      <a:pt x="108" y="54"/>
                    </a:lnTo>
                    <a:cubicBezTo>
                      <a:pt x="108" y="54"/>
                      <a:pt x="108" y="45"/>
                      <a:pt x="99" y="36"/>
                    </a:cubicBezTo>
                    <a:cubicBezTo>
                      <a:pt x="99" y="27"/>
                      <a:pt x="99" y="27"/>
                      <a:pt x="90" y="18"/>
                    </a:cubicBezTo>
                    <a:cubicBezTo>
                      <a:pt x="90" y="18"/>
                      <a:pt x="81" y="9"/>
                      <a:pt x="72" y="9"/>
                    </a:cubicBezTo>
                    <a:cubicBezTo>
                      <a:pt x="63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3" name="Google Shape;1433;p32"/>
              <p:cNvSpPr/>
              <p:nvPr/>
            </p:nvSpPr>
            <p:spPr>
              <a:xfrm>
                <a:off x="7727628" y="3814988"/>
                <a:ext cx="1482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50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50" y="350"/>
                    </a:cubicBezTo>
                    <a:cubicBezTo>
                      <a:pt x="54" y="350"/>
                      <a:pt x="59" y="349"/>
                      <a:pt x="63" y="348"/>
                    </a:cubicBezTo>
                    <a:cubicBezTo>
                      <a:pt x="90" y="348"/>
                      <a:pt x="117" y="330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4" name="Google Shape;1434;p32"/>
              <p:cNvSpPr/>
              <p:nvPr/>
            </p:nvSpPr>
            <p:spPr>
              <a:xfrm>
                <a:off x="7807943" y="3830823"/>
                <a:ext cx="13681" cy="4750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5" extrusionOk="0">
                    <a:moveTo>
                      <a:pt x="54" y="0"/>
                    </a:moveTo>
                    <a:cubicBezTo>
                      <a:pt x="27" y="0"/>
                      <a:pt x="0" y="18"/>
                      <a:pt x="0" y="54"/>
                    </a:cubicBezTo>
                    <a:lnTo>
                      <a:pt x="0" y="321"/>
                    </a:lnTo>
                    <a:cubicBezTo>
                      <a:pt x="0" y="348"/>
                      <a:pt x="27" y="375"/>
                      <a:pt x="54" y="375"/>
                    </a:cubicBezTo>
                    <a:cubicBezTo>
                      <a:pt x="81" y="375"/>
                      <a:pt x="107" y="357"/>
                      <a:pt x="107" y="32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5" name="Google Shape;1435;p32"/>
              <p:cNvSpPr/>
              <p:nvPr/>
            </p:nvSpPr>
            <p:spPr>
              <a:xfrm>
                <a:off x="7883697" y="3804474"/>
                <a:ext cx="19255" cy="43704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45" extrusionOk="0">
                    <a:moveTo>
                      <a:pt x="86" y="1"/>
                    </a:moveTo>
                    <a:cubicBezTo>
                      <a:pt x="81" y="1"/>
                      <a:pt x="76" y="1"/>
                      <a:pt x="71" y="3"/>
                    </a:cubicBezTo>
                    <a:cubicBezTo>
                      <a:pt x="45" y="12"/>
                      <a:pt x="27" y="39"/>
                      <a:pt x="36" y="65"/>
                    </a:cubicBezTo>
                    <a:cubicBezTo>
                      <a:pt x="36" y="74"/>
                      <a:pt x="36" y="74"/>
                      <a:pt x="36" y="83"/>
                    </a:cubicBezTo>
                    <a:cubicBezTo>
                      <a:pt x="36" y="92"/>
                      <a:pt x="36" y="110"/>
                      <a:pt x="36" y="119"/>
                    </a:cubicBezTo>
                    <a:cubicBezTo>
                      <a:pt x="36" y="137"/>
                      <a:pt x="36" y="155"/>
                      <a:pt x="36" y="172"/>
                    </a:cubicBezTo>
                    <a:cubicBezTo>
                      <a:pt x="36" y="181"/>
                      <a:pt x="36" y="181"/>
                      <a:pt x="36" y="190"/>
                    </a:cubicBezTo>
                    <a:cubicBezTo>
                      <a:pt x="36" y="199"/>
                      <a:pt x="36" y="208"/>
                      <a:pt x="27" y="217"/>
                    </a:cubicBezTo>
                    <a:cubicBezTo>
                      <a:pt x="27" y="244"/>
                      <a:pt x="18" y="262"/>
                      <a:pt x="9" y="279"/>
                    </a:cubicBezTo>
                    <a:cubicBezTo>
                      <a:pt x="0" y="306"/>
                      <a:pt x="27" y="342"/>
                      <a:pt x="54" y="342"/>
                    </a:cubicBezTo>
                    <a:cubicBezTo>
                      <a:pt x="58" y="343"/>
                      <a:pt x="63" y="344"/>
                      <a:pt x="68" y="344"/>
                    </a:cubicBezTo>
                    <a:cubicBezTo>
                      <a:pt x="89" y="344"/>
                      <a:pt x="109" y="328"/>
                      <a:pt x="116" y="306"/>
                    </a:cubicBezTo>
                    <a:cubicBezTo>
                      <a:pt x="152" y="226"/>
                      <a:pt x="152" y="128"/>
                      <a:pt x="134" y="39"/>
                    </a:cubicBezTo>
                    <a:cubicBezTo>
                      <a:pt x="134" y="17"/>
                      <a:pt x="110" y="1"/>
                      <a:pt x="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6" name="Google Shape;1436;p32"/>
              <p:cNvSpPr/>
              <p:nvPr/>
            </p:nvSpPr>
            <p:spPr>
              <a:xfrm>
                <a:off x="7823778" y="3754563"/>
                <a:ext cx="18115" cy="21789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2" extrusionOk="0">
                    <a:moveTo>
                      <a:pt x="81" y="1"/>
                    </a:moveTo>
                    <a:cubicBezTo>
                      <a:pt x="78" y="1"/>
                      <a:pt x="74" y="2"/>
                      <a:pt x="72" y="4"/>
                    </a:cubicBezTo>
                    <a:cubicBezTo>
                      <a:pt x="54" y="4"/>
                      <a:pt x="45" y="13"/>
                      <a:pt x="36" y="31"/>
                    </a:cubicBezTo>
                    <a:cubicBezTo>
                      <a:pt x="27" y="49"/>
                      <a:pt x="18" y="67"/>
                      <a:pt x="9" y="85"/>
                    </a:cubicBezTo>
                    <a:cubicBezTo>
                      <a:pt x="0" y="94"/>
                      <a:pt x="0" y="102"/>
                      <a:pt x="0" y="111"/>
                    </a:cubicBezTo>
                    <a:cubicBezTo>
                      <a:pt x="0" y="120"/>
                      <a:pt x="0" y="120"/>
                      <a:pt x="0" y="129"/>
                    </a:cubicBezTo>
                    <a:cubicBezTo>
                      <a:pt x="0" y="138"/>
                      <a:pt x="9" y="147"/>
                      <a:pt x="9" y="147"/>
                    </a:cubicBezTo>
                    <a:cubicBezTo>
                      <a:pt x="18" y="156"/>
                      <a:pt x="18" y="156"/>
                      <a:pt x="27" y="165"/>
                    </a:cubicBezTo>
                    <a:cubicBezTo>
                      <a:pt x="31" y="169"/>
                      <a:pt x="38" y="172"/>
                      <a:pt x="46" y="172"/>
                    </a:cubicBezTo>
                    <a:cubicBezTo>
                      <a:pt x="54" y="172"/>
                      <a:pt x="63" y="169"/>
                      <a:pt x="72" y="165"/>
                    </a:cubicBezTo>
                    <a:cubicBezTo>
                      <a:pt x="81" y="165"/>
                      <a:pt x="89" y="156"/>
                      <a:pt x="98" y="147"/>
                    </a:cubicBezTo>
                    <a:cubicBezTo>
                      <a:pt x="107" y="120"/>
                      <a:pt x="116" y="102"/>
                      <a:pt x="134" y="85"/>
                    </a:cubicBezTo>
                    <a:cubicBezTo>
                      <a:pt x="134" y="76"/>
                      <a:pt x="134" y="67"/>
                      <a:pt x="134" y="67"/>
                    </a:cubicBezTo>
                    <a:cubicBezTo>
                      <a:pt x="143" y="58"/>
                      <a:pt x="134" y="49"/>
                      <a:pt x="134" y="40"/>
                    </a:cubicBezTo>
                    <a:cubicBezTo>
                      <a:pt x="134" y="31"/>
                      <a:pt x="134" y="31"/>
                      <a:pt x="125" y="22"/>
                    </a:cubicBezTo>
                    <a:cubicBezTo>
                      <a:pt x="125" y="13"/>
                      <a:pt x="116" y="13"/>
                      <a:pt x="107" y="13"/>
                    </a:cubicBezTo>
                    <a:cubicBezTo>
                      <a:pt x="101" y="7"/>
                      <a:pt x="90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7" name="Google Shape;1437;p32"/>
              <p:cNvSpPr/>
              <p:nvPr/>
            </p:nvSpPr>
            <p:spPr>
              <a:xfrm>
                <a:off x="7375081" y="3853372"/>
                <a:ext cx="1824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49" extrusionOk="0">
                    <a:moveTo>
                      <a:pt x="36" y="0"/>
                    </a:moveTo>
                    <a:cubicBezTo>
                      <a:pt x="27" y="9"/>
                      <a:pt x="10" y="18"/>
                      <a:pt x="1" y="27"/>
                    </a:cubicBezTo>
                    <a:cubicBezTo>
                      <a:pt x="1" y="45"/>
                      <a:pt x="1" y="54"/>
                      <a:pt x="1" y="72"/>
                    </a:cubicBezTo>
                    <a:cubicBezTo>
                      <a:pt x="10" y="152"/>
                      <a:pt x="18" y="232"/>
                      <a:pt x="36" y="313"/>
                    </a:cubicBezTo>
                    <a:cubicBezTo>
                      <a:pt x="36" y="322"/>
                      <a:pt x="45" y="331"/>
                      <a:pt x="54" y="339"/>
                    </a:cubicBezTo>
                    <a:cubicBezTo>
                      <a:pt x="72" y="348"/>
                      <a:pt x="90" y="348"/>
                      <a:pt x="99" y="348"/>
                    </a:cubicBezTo>
                    <a:cubicBezTo>
                      <a:pt x="117" y="339"/>
                      <a:pt x="125" y="331"/>
                      <a:pt x="134" y="322"/>
                    </a:cubicBezTo>
                    <a:cubicBezTo>
                      <a:pt x="143" y="304"/>
                      <a:pt x="143" y="295"/>
                      <a:pt x="134" y="277"/>
                    </a:cubicBezTo>
                    <a:cubicBezTo>
                      <a:pt x="125" y="197"/>
                      <a:pt x="117" y="116"/>
                      <a:pt x="108" y="36"/>
                    </a:cubicBezTo>
                    <a:cubicBezTo>
                      <a:pt x="99" y="27"/>
                      <a:pt x="90" y="9"/>
                      <a:pt x="81" y="9"/>
                    </a:cubicBezTo>
                    <a:cubicBezTo>
                      <a:pt x="63" y="0"/>
                      <a:pt x="54" y="0"/>
                      <a:pt x="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8" name="Google Shape;1438;p32"/>
              <p:cNvSpPr/>
              <p:nvPr/>
            </p:nvSpPr>
            <p:spPr>
              <a:xfrm>
                <a:off x="7359246" y="3777618"/>
                <a:ext cx="1368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4" extrusionOk="0">
                    <a:moveTo>
                      <a:pt x="54" y="1"/>
                    </a:moveTo>
                    <a:cubicBezTo>
                      <a:pt x="45" y="1"/>
                      <a:pt x="27" y="1"/>
                      <a:pt x="19" y="10"/>
                    </a:cubicBezTo>
                    <a:cubicBezTo>
                      <a:pt x="10" y="28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197"/>
                      <a:pt x="19" y="215"/>
                    </a:cubicBezTo>
                    <a:cubicBezTo>
                      <a:pt x="27" y="224"/>
                      <a:pt x="45" y="224"/>
                      <a:pt x="54" y="224"/>
                    </a:cubicBezTo>
                    <a:cubicBezTo>
                      <a:pt x="72" y="224"/>
                      <a:pt x="90" y="224"/>
                      <a:pt x="99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8"/>
                      <a:pt x="99" y="10"/>
                    </a:cubicBezTo>
                    <a:cubicBezTo>
                      <a:pt x="90" y="1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9" name="Google Shape;1439;p32"/>
              <p:cNvSpPr/>
              <p:nvPr/>
            </p:nvSpPr>
            <p:spPr>
              <a:xfrm>
                <a:off x="7269938" y="3861226"/>
                <a:ext cx="22802" cy="6714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30" extrusionOk="0">
                    <a:moveTo>
                      <a:pt x="126" y="1"/>
                    </a:moveTo>
                    <a:cubicBezTo>
                      <a:pt x="90" y="1"/>
                      <a:pt x="63" y="28"/>
                      <a:pt x="63" y="54"/>
                    </a:cubicBezTo>
                    <a:cubicBezTo>
                      <a:pt x="72" y="197"/>
                      <a:pt x="54" y="331"/>
                      <a:pt x="10" y="465"/>
                    </a:cubicBezTo>
                    <a:cubicBezTo>
                      <a:pt x="1" y="492"/>
                      <a:pt x="19" y="527"/>
                      <a:pt x="46" y="527"/>
                    </a:cubicBezTo>
                    <a:cubicBezTo>
                      <a:pt x="50" y="529"/>
                      <a:pt x="55" y="530"/>
                      <a:pt x="60" y="530"/>
                    </a:cubicBezTo>
                    <a:cubicBezTo>
                      <a:pt x="81" y="530"/>
                      <a:pt x="101" y="514"/>
                      <a:pt x="108" y="492"/>
                    </a:cubicBezTo>
                    <a:cubicBezTo>
                      <a:pt x="162" y="349"/>
                      <a:pt x="179" y="197"/>
                      <a:pt x="179" y="54"/>
                    </a:cubicBezTo>
                    <a:cubicBezTo>
                      <a:pt x="179" y="28"/>
                      <a:pt x="153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0" name="Google Shape;1440;p32"/>
              <p:cNvSpPr/>
              <p:nvPr/>
            </p:nvSpPr>
            <p:spPr>
              <a:xfrm>
                <a:off x="7222560" y="3799914"/>
                <a:ext cx="26096" cy="5244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414" extrusionOk="0">
                    <a:moveTo>
                      <a:pt x="146" y="1"/>
                    </a:moveTo>
                    <a:cubicBezTo>
                      <a:pt x="122" y="1"/>
                      <a:pt x="97" y="17"/>
                      <a:pt x="89" y="39"/>
                    </a:cubicBezTo>
                    <a:cubicBezTo>
                      <a:pt x="63" y="146"/>
                      <a:pt x="36" y="244"/>
                      <a:pt x="9" y="342"/>
                    </a:cubicBezTo>
                    <a:cubicBezTo>
                      <a:pt x="0" y="369"/>
                      <a:pt x="18" y="405"/>
                      <a:pt x="45" y="414"/>
                    </a:cubicBezTo>
                    <a:cubicBezTo>
                      <a:pt x="81" y="414"/>
                      <a:pt x="107" y="405"/>
                      <a:pt x="116" y="369"/>
                    </a:cubicBezTo>
                    <a:cubicBezTo>
                      <a:pt x="143" y="271"/>
                      <a:pt x="170" y="173"/>
                      <a:pt x="197" y="75"/>
                    </a:cubicBezTo>
                    <a:cubicBezTo>
                      <a:pt x="205" y="39"/>
                      <a:pt x="188" y="12"/>
                      <a:pt x="161" y="3"/>
                    </a:cubicBezTo>
                    <a:cubicBezTo>
                      <a:pt x="156" y="2"/>
                      <a:pt x="151" y="1"/>
                      <a:pt x="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1" name="Google Shape;1441;p32"/>
              <p:cNvSpPr/>
              <p:nvPr/>
            </p:nvSpPr>
            <p:spPr>
              <a:xfrm>
                <a:off x="7149086" y="3785219"/>
                <a:ext cx="20395" cy="4826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81" extrusionOk="0">
                    <a:moveTo>
                      <a:pt x="93" y="1"/>
                    </a:moveTo>
                    <a:cubicBezTo>
                      <a:pt x="72" y="1"/>
                      <a:pt x="52" y="17"/>
                      <a:pt x="45" y="39"/>
                    </a:cubicBezTo>
                    <a:cubicBezTo>
                      <a:pt x="9" y="137"/>
                      <a:pt x="0" y="235"/>
                      <a:pt x="18" y="333"/>
                    </a:cubicBezTo>
                    <a:cubicBezTo>
                      <a:pt x="18" y="363"/>
                      <a:pt x="43" y="380"/>
                      <a:pt x="66" y="380"/>
                    </a:cubicBezTo>
                    <a:cubicBezTo>
                      <a:pt x="71" y="380"/>
                      <a:pt x="76" y="379"/>
                      <a:pt x="81" y="378"/>
                    </a:cubicBezTo>
                    <a:cubicBezTo>
                      <a:pt x="116" y="369"/>
                      <a:pt x="125" y="342"/>
                      <a:pt x="116" y="307"/>
                    </a:cubicBezTo>
                    <a:lnTo>
                      <a:pt x="116" y="307"/>
                    </a:lnTo>
                    <a:cubicBezTo>
                      <a:pt x="119" y="309"/>
                      <a:pt x="120" y="310"/>
                      <a:pt x="120" y="310"/>
                    </a:cubicBezTo>
                    <a:cubicBezTo>
                      <a:pt x="121" y="310"/>
                      <a:pt x="116" y="304"/>
                      <a:pt x="116" y="298"/>
                    </a:cubicBezTo>
                    <a:cubicBezTo>
                      <a:pt x="116" y="298"/>
                      <a:pt x="116" y="289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2"/>
                    </a:cubicBezTo>
                    <a:cubicBezTo>
                      <a:pt x="125" y="173"/>
                      <a:pt x="125" y="164"/>
                      <a:pt x="125" y="164"/>
                    </a:cubicBezTo>
                    <a:cubicBezTo>
                      <a:pt x="125" y="155"/>
                      <a:pt x="125" y="137"/>
                      <a:pt x="125" y="128"/>
                    </a:cubicBezTo>
                    <a:cubicBezTo>
                      <a:pt x="134" y="110"/>
                      <a:pt x="143" y="83"/>
                      <a:pt x="152" y="66"/>
                    </a:cubicBezTo>
                    <a:cubicBezTo>
                      <a:pt x="161" y="39"/>
                      <a:pt x="134" y="3"/>
                      <a:pt x="107" y="3"/>
                    </a:cubicBezTo>
                    <a:cubicBezTo>
                      <a:pt x="103" y="2"/>
                      <a:pt x="98" y="1"/>
                      <a:pt x="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2" name="Google Shape;1442;p32"/>
              <p:cNvSpPr/>
              <p:nvPr/>
            </p:nvSpPr>
            <p:spPr>
              <a:xfrm>
                <a:off x="7169355" y="3655500"/>
                <a:ext cx="26223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85" extrusionOk="0">
                    <a:moveTo>
                      <a:pt x="142" y="1"/>
                    </a:moveTo>
                    <a:cubicBezTo>
                      <a:pt x="126" y="1"/>
                      <a:pt x="111" y="11"/>
                      <a:pt x="99" y="28"/>
                    </a:cubicBezTo>
                    <a:cubicBezTo>
                      <a:pt x="46" y="117"/>
                      <a:pt x="10" y="224"/>
                      <a:pt x="1" y="322"/>
                    </a:cubicBezTo>
                    <a:cubicBezTo>
                      <a:pt x="1" y="358"/>
                      <a:pt x="28" y="385"/>
                      <a:pt x="54" y="385"/>
                    </a:cubicBezTo>
                    <a:cubicBezTo>
                      <a:pt x="90" y="376"/>
                      <a:pt x="108" y="358"/>
                      <a:pt x="108" y="322"/>
                    </a:cubicBezTo>
                    <a:cubicBezTo>
                      <a:pt x="108" y="314"/>
                      <a:pt x="117" y="305"/>
                      <a:pt x="117" y="287"/>
                    </a:cubicBezTo>
                    <a:cubicBezTo>
                      <a:pt x="117" y="278"/>
                      <a:pt x="117" y="269"/>
                      <a:pt x="117" y="269"/>
                    </a:cubicBezTo>
                    <a:cubicBezTo>
                      <a:pt x="126" y="242"/>
                      <a:pt x="126" y="224"/>
                      <a:pt x="135" y="198"/>
                    </a:cubicBezTo>
                    <a:cubicBezTo>
                      <a:pt x="144" y="189"/>
                      <a:pt x="144" y="180"/>
                      <a:pt x="153" y="171"/>
                    </a:cubicBezTo>
                    <a:cubicBezTo>
                      <a:pt x="153" y="166"/>
                      <a:pt x="152" y="165"/>
                      <a:pt x="151" y="164"/>
                    </a:cubicBezTo>
                    <a:lnTo>
                      <a:pt x="151" y="164"/>
                    </a:lnTo>
                    <a:cubicBezTo>
                      <a:pt x="152" y="164"/>
                      <a:pt x="152" y="163"/>
                      <a:pt x="153" y="162"/>
                    </a:cubicBezTo>
                    <a:cubicBezTo>
                      <a:pt x="153" y="153"/>
                      <a:pt x="153" y="153"/>
                      <a:pt x="162" y="144"/>
                    </a:cubicBezTo>
                    <a:cubicBezTo>
                      <a:pt x="170" y="126"/>
                      <a:pt x="179" y="99"/>
                      <a:pt x="197" y="82"/>
                    </a:cubicBezTo>
                    <a:cubicBezTo>
                      <a:pt x="206" y="64"/>
                      <a:pt x="197" y="19"/>
                      <a:pt x="170" y="10"/>
                    </a:cubicBezTo>
                    <a:cubicBezTo>
                      <a:pt x="161" y="4"/>
                      <a:pt x="151" y="1"/>
                      <a:pt x="1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3" name="Google Shape;1443;p32"/>
              <p:cNvSpPr/>
              <p:nvPr/>
            </p:nvSpPr>
            <p:spPr>
              <a:xfrm>
                <a:off x="7202164" y="3743288"/>
                <a:ext cx="23816" cy="4839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82" extrusionOk="0">
                    <a:moveTo>
                      <a:pt x="131" y="1"/>
                    </a:moveTo>
                    <a:cubicBezTo>
                      <a:pt x="112" y="1"/>
                      <a:pt x="94" y="9"/>
                      <a:pt x="81" y="22"/>
                    </a:cubicBezTo>
                    <a:cubicBezTo>
                      <a:pt x="19" y="120"/>
                      <a:pt x="1" y="227"/>
                      <a:pt x="19" y="334"/>
                    </a:cubicBezTo>
                    <a:cubicBezTo>
                      <a:pt x="19" y="364"/>
                      <a:pt x="43" y="381"/>
                      <a:pt x="67" y="381"/>
                    </a:cubicBezTo>
                    <a:cubicBezTo>
                      <a:pt x="72" y="381"/>
                      <a:pt x="76" y="380"/>
                      <a:pt x="81" y="379"/>
                    </a:cubicBezTo>
                    <a:cubicBezTo>
                      <a:pt x="117" y="370"/>
                      <a:pt x="126" y="343"/>
                      <a:pt x="126" y="307"/>
                    </a:cubicBezTo>
                    <a:cubicBezTo>
                      <a:pt x="117" y="307"/>
                      <a:pt x="117" y="307"/>
                      <a:pt x="117" y="299"/>
                    </a:cubicBezTo>
                    <a:cubicBezTo>
                      <a:pt x="117" y="299"/>
                      <a:pt x="117" y="290"/>
                      <a:pt x="117" y="281"/>
                    </a:cubicBezTo>
                    <a:cubicBezTo>
                      <a:pt x="117" y="272"/>
                      <a:pt x="117" y="263"/>
                      <a:pt x="117" y="254"/>
                    </a:cubicBezTo>
                    <a:cubicBezTo>
                      <a:pt x="117" y="245"/>
                      <a:pt x="117" y="236"/>
                      <a:pt x="117" y="236"/>
                    </a:cubicBezTo>
                    <a:cubicBezTo>
                      <a:pt x="117" y="233"/>
                      <a:pt x="118" y="228"/>
                      <a:pt x="119" y="224"/>
                    </a:cubicBezTo>
                    <a:lnTo>
                      <a:pt x="119" y="224"/>
                    </a:lnTo>
                    <a:cubicBezTo>
                      <a:pt x="126" y="216"/>
                      <a:pt x="126" y="208"/>
                      <a:pt x="126" y="191"/>
                    </a:cubicBezTo>
                    <a:cubicBezTo>
                      <a:pt x="126" y="183"/>
                      <a:pt x="134" y="174"/>
                      <a:pt x="134" y="165"/>
                    </a:cubicBezTo>
                    <a:cubicBezTo>
                      <a:pt x="134" y="156"/>
                      <a:pt x="134" y="156"/>
                      <a:pt x="143" y="147"/>
                    </a:cubicBezTo>
                    <a:cubicBezTo>
                      <a:pt x="143" y="147"/>
                      <a:pt x="149" y="135"/>
                      <a:pt x="147" y="135"/>
                    </a:cubicBezTo>
                    <a:cubicBezTo>
                      <a:pt x="146" y="135"/>
                      <a:pt x="145" y="136"/>
                      <a:pt x="143" y="138"/>
                    </a:cubicBezTo>
                    <a:cubicBezTo>
                      <a:pt x="152" y="120"/>
                      <a:pt x="161" y="102"/>
                      <a:pt x="179" y="84"/>
                    </a:cubicBezTo>
                    <a:cubicBezTo>
                      <a:pt x="188" y="58"/>
                      <a:pt x="179" y="22"/>
                      <a:pt x="152" y="4"/>
                    </a:cubicBezTo>
                    <a:cubicBezTo>
                      <a:pt x="145" y="2"/>
                      <a:pt x="138" y="1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4" name="Google Shape;1444;p32"/>
              <p:cNvSpPr/>
              <p:nvPr/>
            </p:nvSpPr>
            <p:spPr>
              <a:xfrm>
                <a:off x="7169355" y="3948254"/>
                <a:ext cx="13681" cy="6346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501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447"/>
                    </a:lnTo>
                    <a:cubicBezTo>
                      <a:pt x="1" y="474"/>
                      <a:pt x="28" y="500"/>
                      <a:pt x="54" y="500"/>
                    </a:cubicBezTo>
                    <a:cubicBezTo>
                      <a:pt x="90" y="500"/>
                      <a:pt x="108" y="474"/>
                      <a:pt x="108" y="447"/>
                    </a:cubicBezTo>
                    <a:lnTo>
                      <a:pt x="108" y="54"/>
                    </a:lnTo>
                    <a:cubicBezTo>
                      <a:pt x="108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5" name="Google Shape;1445;p32"/>
              <p:cNvSpPr/>
              <p:nvPr/>
            </p:nvSpPr>
            <p:spPr>
              <a:xfrm>
                <a:off x="7240548" y="3978530"/>
                <a:ext cx="1938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80" extrusionOk="0">
                    <a:moveTo>
                      <a:pt x="94" y="0"/>
                    </a:moveTo>
                    <a:cubicBezTo>
                      <a:pt x="72" y="0"/>
                      <a:pt x="51" y="16"/>
                      <a:pt x="37" y="38"/>
                    </a:cubicBezTo>
                    <a:cubicBezTo>
                      <a:pt x="10" y="137"/>
                      <a:pt x="1" y="244"/>
                      <a:pt x="10" y="342"/>
                    </a:cubicBezTo>
                    <a:cubicBezTo>
                      <a:pt x="17" y="364"/>
                      <a:pt x="43" y="380"/>
                      <a:pt x="66" y="380"/>
                    </a:cubicBezTo>
                    <a:cubicBezTo>
                      <a:pt x="72" y="380"/>
                      <a:pt x="77" y="379"/>
                      <a:pt x="81" y="377"/>
                    </a:cubicBezTo>
                    <a:cubicBezTo>
                      <a:pt x="108" y="368"/>
                      <a:pt x="126" y="342"/>
                      <a:pt x="117" y="315"/>
                    </a:cubicBezTo>
                    <a:lnTo>
                      <a:pt x="117" y="315"/>
                    </a:lnTo>
                    <a:cubicBezTo>
                      <a:pt x="117" y="312"/>
                      <a:pt x="117" y="306"/>
                      <a:pt x="117" y="306"/>
                    </a:cubicBezTo>
                    <a:cubicBezTo>
                      <a:pt x="117" y="297"/>
                      <a:pt x="117" y="288"/>
                      <a:pt x="117" y="288"/>
                    </a:cubicBezTo>
                    <a:cubicBezTo>
                      <a:pt x="117" y="279"/>
                      <a:pt x="117" y="270"/>
                      <a:pt x="117" y="252"/>
                    </a:cubicBezTo>
                    <a:cubicBezTo>
                      <a:pt x="117" y="235"/>
                      <a:pt x="117" y="208"/>
                      <a:pt x="117" y="190"/>
                    </a:cubicBezTo>
                    <a:cubicBezTo>
                      <a:pt x="117" y="190"/>
                      <a:pt x="117" y="184"/>
                      <a:pt x="117" y="181"/>
                    </a:cubicBezTo>
                    <a:cubicBezTo>
                      <a:pt x="117" y="172"/>
                      <a:pt x="117" y="172"/>
                      <a:pt x="117" y="163"/>
                    </a:cubicBezTo>
                    <a:cubicBezTo>
                      <a:pt x="126" y="154"/>
                      <a:pt x="126" y="145"/>
                      <a:pt x="126" y="137"/>
                    </a:cubicBezTo>
                    <a:cubicBezTo>
                      <a:pt x="135" y="110"/>
                      <a:pt x="135" y="92"/>
                      <a:pt x="144" y="74"/>
                    </a:cubicBezTo>
                    <a:cubicBezTo>
                      <a:pt x="153" y="47"/>
                      <a:pt x="135" y="12"/>
                      <a:pt x="108" y="3"/>
                    </a:cubicBezTo>
                    <a:cubicBezTo>
                      <a:pt x="103" y="1"/>
                      <a:pt x="99" y="0"/>
                      <a:pt x="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6" name="Google Shape;1446;p32"/>
              <p:cNvSpPr/>
              <p:nvPr/>
            </p:nvSpPr>
            <p:spPr>
              <a:xfrm>
                <a:off x="7126411" y="3933433"/>
                <a:ext cx="14821" cy="39904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15" extrusionOk="0">
                    <a:moveTo>
                      <a:pt x="68" y="0"/>
                    </a:moveTo>
                    <a:cubicBezTo>
                      <a:pt x="64" y="0"/>
                      <a:pt x="59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cubicBezTo>
                      <a:pt x="1" y="127"/>
                      <a:pt x="10" y="189"/>
                      <a:pt x="10" y="261"/>
                    </a:cubicBezTo>
                    <a:cubicBezTo>
                      <a:pt x="10" y="287"/>
                      <a:pt x="28" y="314"/>
                      <a:pt x="63" y="314"/>
                    </a:cubicBezTo>
                    <a:cubicBezTo>
                      <a:pt x="90" y="314"/>
                      <a:pt x="117" y="296"/>
                      <a:pt x="117" y="261"/>
                    </a:cubicBezTo>
                    <a:cubicBezTo>
                      <a:pt x="117" y="189"/>
                      <a:pt x="117" y="127"/>
                      <a:pt x="117" y="55"/>
                    </a:cubicBezTo>
                    <a:cubicBezTo>
                      <a:pt x="117" y="24"/>
                      <a:pt x="97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7" name="Google Shape;1447;p32"/>
              <p:cNvSpPr/>
              <p:nvPr/>
            </p:nvSpPr>
            <p:spPr>
              <a:xfrm>
                <a:off x="7359246" y="3986511"/>
                <a:ext cx="13681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7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323"/>
                    </a:lnTo>
                    <a:cubicBezTo>
                      <a:pt x="1" y="350"/>
                      <a:pt x="27" y="377"/>
                      <a:pt x="54" y="377"/>
                    </a:cubicBezTo>
                    <a:cubicBezTo>
                      <a:pt x="90" y="377"/>
                      <a:pt x="108" y="350"/>
                      <a:pt x="108" y="323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8" name="Google Shape;1448;p32"/>
              <p:cNvSpPr/>
              <p:nvPr/>
            </p:nvSpPr>
            <p:spPr>
              <a:xfrm>
                <a:off x="7202164" y="3895176"/>
                <a:ext cx="19382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6" extrusionOk="0">
                    <a:moveTo>
                      <a:pt x="95" y="0"/>
                    </a:moveTo>
                    <a:cubicBezTo>
                      <a:pt x="76" y="0"/>
                      <a:pt x="57" y="10"/>
                      <a:pt x="45" y="27"/>
                    </a:cubicBezTo>
                    <a:cubicBezTo>
                      <a:pt x="10" y="108"/>
                      <a:pt x="1" y="188"/>
                      <a:pt x="19" y="277"/>
                    </a:cubicBezTo>
                    <a:cubicBezTo>
                      <a:pt x="19" y="299"/>
                      <a:pt x="43" y="315"/>
                      <a:pt x="66" y="315"/>
                    </a:cubicBezTo>
                    <a:cubicBezTo>
                      <a:pt x="71" y="315"/>
                      <a:pt x="76" y="314"/>
                      <a:pt x="81" y="313"/>
                    </a:cubicBezTo>
                    <a:cubicBezTo>
                      <a:pt x="117" y="304"/>
                      <a:pt x="126" y="277"/>
                      <a:pt x="126" y="250"/>
                    </a:cubicBezTo>
                    <a:cubicBezTo>
                      <a:pt x="117" y="241"/>
                      <a:pt x="117" y="241"/>
                      <a:pt x="117" y="232"/>
                    </a:cubicBezTo>
                    <a:cubicBezTo>
                      <a:pt x="117" y="224"/>
                      <a:pt x="117" y="215"/>
                      <a:pt x="117" y="206"/>
                    </a:cubicBezTo>
                    <a:cubicBezTo>
                      <a:pt x="117" y="188"/>
                      <a:pt x="117" y="179"/>
                      <a:pt x="117" y="161"/>
                    </a:cubicBezTo>
                    <a:cubicBezTo>
                      <a:pt x="117" y="161"/>
                      <a:pt x="117" y="161"/>
                      <a:pt x="117" y="152"/>
                    </a:cubicBezTo>
                    <a:cubicBezTo>
                      <a:pt x="117" y="152"/>
                      <a:pt x="126" y="152"/>
                      <a:pt x="126" y="143"/>
                    </a:cubicBezTo>
                    <a:cubicBezTo>
                      <a:pt x="126" y="134"/>
                      <a:pt x="126" y="125"/>
                      <a:pt x="126" y="117"/>
                    </a:cubicBezTo>
                    <a:cubicBezTo>
                      <a:pt x="134" y="108"/>
                      <a:pt x="134" y="99"/>
                      <a:pt x="134" y="99"/>
                    </a:cubicBezTo>
                    <a:cubicBezTo>
                      <a:pt x="134" y="94"/>
                      <a:pt x="137" y="92"/>
                      <a:pt x="139" y="90"/>
                    </a:cubicBezTo>
                    <a:lnTo>
                      <a:pt x="139" y="90"/>
                    </a:lnTo>
                    <a:cubicBezTo>
                      <a:pt x="140" y="90"/>
                      <a:pt x="142" y="90"/>
                      <a:pt x="143" y="90"/>
                    </a:cubicBezTo>
                    <a:lnTo>
                      <a:pt x="143" y="81"/>
                    </a:lnTo>
                    <a:cubicBezTo>
                      <a:pt x="152" y="63"/>
                      <a:pt x="152" y="54"/>
                      <a:pt x="143" y="36"/>
                    </a:cubicBezTo>
                    <a:cubicBezTo>
                      <a:pt x="143" y="27"/>
                      <a:pt x="134" y="9"/>
                      <a:pt x="126" y="9"/>
                    </a:cubicBezTo>
                    <a:cubicBezTo>
                      <a:pt x="116" y="3"/>
                      <a:pt x="105" y="0"/>
                      <a:pt x="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9" name="Google Shape;1449;p32"/>
              <p:cNvSpPr/>
              <p:nvPr/>
            </p:nvSpPr>
            <p:spPr>
              <a:xfrm>
                <a:off x="7447415" y="3998038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18" y="0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2"/>
                      <a:pt x="18" y="259"/>
                      <a:pt x="54" y="259"/>
                    </a:cubicBezTo>
                    <a:cubicBezTo>
                      <a:pt x="81" y="259"/>
                      <a:pt x="108" y="232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0" name="Google Shape;1450;p32"/>
              <p:cNvSpPr/>
              <p:nvPr/>
            </p:nvSpPr>
            <p:spPr>
              <a:xfrm>
                <a:off x="7312882" y="3921398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80" y="1"/>
                    </a:moveTo>
                    <a:cubicBezTo>
                      <a:pt x="72" y="1"/>
                      <a:pt x="63" y="3"/>
                      <a:pt x="54" y="8"/>
                    </a:cubicBezTo>
                    <a:cubicBezTo>
                      <a:pt x="46" y="17"/>
                      <a:pt x="37" y="25"/>
                      <a:pt x="37" y="43"/>
                    </a:cubicBezTo>
                    <a:cubicBezTo>
                      <a:pt x="28" y="115"/>
                      <a:pt x="19" y="186"/>
                      <a:pt x="1" y="249"/>
                    </a:cubicBezTo>
                    <a:cubicBezTo>
                      <a:pt x="1" y="266"/>
                      <a:pt x="1" y="284"/>
                      <a:pt x="10" y="293"/>
                    </a:cubicBezTo>
                    <a:cubicBezTo>
                      <a:pt x="19" y="302"/>
                      <a:pt x="28" y="320"/>
                      <a:pt x="46" y="320"/>
                    </a:cubicBezTo>
                    <a:cubicBezTo>
                      <a:pt x="54" y="320"/>
                      <a:pt x="72" y="320"/>
                      <a:pt x="81" y="311"/>
                    </a:cubicBezTo>
                    <a:cubicBezTo>
                      <a:pt x="99" y="302"/>
                      <a:pt x="108" y="293"/>
                      <a:pt x="108" y="284"/>
                    </a:cubicBezTo>
                    <a:cubicBezTo>
                      <a:pt x="117" y="213"/>
                      <a:pt x="126" y="141"/>
                      <a:pt x="135" y="70"/>
                    </a:cubicBezTo>
                    <a:cubicBezTo>
                      <a:pt x="144" y="52"/>
                      <a:pt x="144" y="43"/>
                      <a:pt x="135" y="25"/>
                    </a:cubicBezTo>
                    <a:cubicBezTo>
                      <a:pt x="126" y="17"/>
                      <a:pt x="117" y="8"/>
                      <a:pt x="99" y="8"/>
                    </a:cubicBezTo>
                    <a:cubicBezTo>
                      <a:pt x="95" y="3"/>
                      <a:pt x="88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1" name="Google Shape;1451;p32"/>
              <p:cNvSpPr/>
              <p:nvPr/>
            </p:nvSpPr>
            <p:spPr>
              <a:xfrm>
                <a:off x="7533303" y="3944960"/>
                <a:ext cx="18242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38" extrusionOk="0">
                    <a:moveTo>
                      <a:pt x="54" y="0"/>
                    </a:moveTo>
                    <a:cubicBezTo>
                      <a:pt x="27" y="0"/>
                      <a:pt x="1" y="18"/>
                      <a:pt x="1" y="54"/>
                    </a:cubicBezTo>
                    <a:cubicBezTo>
                      <a:pt x="18" y="161"/>
                      <a:pt x="27" y="268"/>
                      <a:pt x="36" y="384"/>
                    </a:cubicBezTo>
                    <a:cubicBezTo>
                      <a:pt x="36" y="410"/>
                      <a:pt x="63" y="437"/>
                      <a:pt x="90" y="437"/>
                    </a:cubicBezTo>
                    <a:cubicBezTo>
                      <a:pt x="117" y="437"/>
                      <a:pt x="143" y="410"/>
                      <a:pt x="143" y="384"/>
                    </a:cubicBezTo>
                    <a:cubicBezTo>
                      <a:pt x="134" y="268"/>
                      <a:pt x="125" y="161"/>
                      <a:pt x="117" y="54"/>
                    </a:cubicBez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2" name="Google Shape;1452;p32"/>
              <p:cNvSpPr/>
              <p:nvPr/>
            </p:nvSpPr>
            <p:spPr>
              <a:xfrm>
                <a:off x="7454255" y="3917724"/>
                <a:ext cx="14821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89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54"/>
                    </a:cubicBezTo>
                    <a:lnTo>
                      <a:pt x="0" y="233"/>
                    </a:lnTo>
                    <a:cubicBezTo>
                      <a:pt x="0" y="264"/>
                      <a:pt x="20" y="288"/>
                      <a:pt x="43" y="288"/>
                    </a:cubicBezTo>
                    <a:cubicBezTo>
                      <a:pt x="47" y="288"/>
                      <a:pt x="50" y="288"/>
                      <a:pt x="54" y="286"/>
                    </a:cubicBezTo>
                    <a:cubicBezTo>
                      <a:pt x="89" y="286"/>
                      <a:pt x="116" y="269"/>
                      <a:pt x="116" y="233"/>
                    </a:cubicBezTo>
                    <a:lnTo>
                      <a:pt x="116" y="54"/>
                    </a:lnTo>
                    <a:cubicBezTo>
                      <a:pt x="116" y="28"/>
                      <a:pt x="89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3" name="Google Shape;1453;p32"/>
              <p:cNvSpPr/>
              <p:nvPr/>
            </p:nvSpPr>
            <p:spPr>
              <a:xfrm>
                <a:off x="7629326" y="3962949"/>
                <a:ext cx="13681" cy="4535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8" extrusionOk="0">
                    <a:moveTo>
                      <a:pt x="54" y="1"/>
                    </a:moveTo>
                    <a:cubicBezTo>
                      <a:pt x="28" y="10"/>
                      <a:pt x="1" y="28"/>
                      <a:pt x="1" y="63"/>
                    </a:cubicBezTo>
                    <a:lnTo>
                      <a:pt x="1" y="295"/>
                    </a:lnTo>
                    <a:cubicBezTo>
                      <a:pt x="1" y="331"/>
                      <a:pt x="28" y="358"/>
                      <a:pt x="54" y="358"/>
                    </a:cubicBezTo>
                    <a:cubicBezTo>
                      <a:pt x="81" y="349"/>
                      <a:pt x="108" y="331"/>
                      <a:pt x="108" y="295"/>
                    </a:cubicBezTo>
                    <a:lnTo>
                      <a:pt x="108" y="63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4" name="Google Shape;1454;p32"/>
              <p:cNvSpPr/>
              <p:nvPr/>
            </p:nvSpPr>
            <p:spPr>
              <a:xfrm>
                <a:off x="7709640" y="3982204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18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18" y="295"/>
                      <a:pt x="54" y="295"/>
                    </a:cubicBezTo>
                    <a:cubicBezTo>
                      <a:pt x="81" y="286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5" name="Google Shape;1455;p32"/>
              <p:cNvSpPr/>
              <p:nvPr/>
            </p:nvSpPr>
            <p:spPr>
              <a:xfrm>
                <a:off x="7773993" y="3993478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1"/>
                    </a:moveTo>
                    <a:cubicBezTo>
                      <a:pt x="36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79"/>
                    </a:lnTo>
                    <a:cubicBezTo>
                      <a:pt x="1" y="188"/>
                      <a:pt x="1" y="206"/>
                      <a:pt x="19" y="215"/>
                    </a:cubicBezTo>
                    <a:cubicBezTo>
                      <a:pt x="27" y="224"/>
                      <a:pt x="36" y="233"/>
                      <a:pt x="54" y="233"/>
                    </a:cubicBezTo>
                    <a:cubicBezTo>
                      <a:pt x="63" y="233"/>
                      <a:pt x="81" y="224"/>
                      <a:pt x="90" y="215"/>
                    </a:cubicBezTo>
                    <a:cubicBezTo>
                      <a:pt x="99" y="206"/>
                      <a:pt x="108" y="197"/>
                      <a:pt x="108" y="179"/>
                    </a:cubicBezTo>
                    <a:lnTo>
                      <a:pt x="108" y="54"/>
                    </a:lnTo>
                    <a:cubicBezTo>
                      <a:pt x="108" y="45"/>
                      <a:pt x="99" y="27"/>
                      <a:pt x="90" y="19"/>
                    </a:cubicBezTo>
                    <a:cubicBezTo>
                      <a:pt x="81" y="10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6" name="Google Shape;1456;p32"/>
              <p:cNvSpPr/>
              <p:nvPr/>
            </p:nvSpPr>
            <p:spPr>
              <a:xfrm>
                <a:off x="7568393" y="3902650"/>
                <a:ext cx="18115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28" extrusionOk="0">
                    <a:moveTo>
                      <a:pt x="83" y="0"/>
                    </a:moveTo>
                    <a:cubicBezTo>
                      <a:pt x="73" y="0"/>
                      <a:pt x="66" y="4"/>
                      <a:pt x="54" y="4"/>
                    </a:cubicBezTo>
                    <a:cubicBezTo>
                      <a:pt x="45" y="13"/>
                      <a:pt x="36" y="22"/>
                      <a:pt x="27" y="40"/>
                    </a:cubicBezTo>
                    <a:cubicBezTo>
                      <a:pt x="18" y="84"/>
                      <a:pt x="9" y="120"/>
                      <a:pt x="0" y="156"/>
                    </a:cubicBezTo>
                    <a:cubicBezTo>
                      <a:pt x="0" y="173"/>
                      <a:pt x="0" y="191"/>
                      <a:pt x="9" y="200"/>
                    </a:cubicBezTo>
                    <a:cubicBezTo>
                      <a:pt x="9" y="209"/>
                      <a:pt x="27" y="227"/>
                      <a:pt x="36" y="227"/>
                    </a:cubicBezTo>
                    <a:cubicBezTo>
                      <a:pt x="54" y="227"/>
                      <a:pt x="71" y="227"/>
                      <a:pt x="80" y="218"/>
                    </a:cubicBezTo>
                    <a:cubicBezTo>
                      <a:pt x="89" y="218"/>
                      <a:pt x="98" y="200"/>
                      <a:pt x="107" y="191"/>
                    </a:cubicBezTo>
                    <a:cubicBezTo>
                      <a:pt x="116" y="147"/>
                      <a:pt x="125" y="111"/>
                      <a:pt x="134" y="66"/>
                    </a:cubicBezTo>
                    <a:cubicBezTo>
                      <a:pt x="143" y="58"/>
                      <a:pt x="134" y="40"/>
                      <a:pt x="134" y="31"/>
                    </a:cubicBezTo>
                    <a:cubicBezTo>
                      <a:pt x="125" y="13"/>
                      <a:pt x="107" y="4"/>
                      <a:pt x="98" y="4"/>
                    </a:cubicBezTo>
                    <a:cubicBezTo>
                      <a:pt x="92" y="1"/>
                      <a:pt x="87" y="0"/>
                      <a:pt x="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7724335" y="3921145"/>
                <a:ext cx="13681" cy="2609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06" extrusionOk="0">
                    <a:moveTo>
                      <a:pt x="54" y="1"/>
                    </a:moveTo>
                    <a:cubicBezTo>
                      <a:pt x="45" y="10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52"/>
                    </a:lnTo>
                    <a:cubicBezTo>
                      <a:pt x="0" y="161"/>
                      <a:pt x="9" y="179"/>
                      <a:pt x="18" y="188"/>
                    </a:cubicBezTo>
                    <a:cubicBezTo>
                      <a:pt x="27" y="197"/>
                      <a:pt x="45" y="206"/>
                      <a:pt x="54" y="206"/>
                    </a:cubicBezTo>
                    <a:cubicBezTo>
                      <a:pt x="72" y="206"/>
                      <a:pt x="80" y="197"/>
                      <a:pt x="98" y="188"/>
                    </a:cubicBezTo>
                    <a:cubicBezTo>
                      <a:pt x="107" y="179"/>
                      <a:pt x="107" y="161"/>
                      <a:pt x="107" y="152"/>
                    </a:cubicBezTo>
                    <a:lnTo>
                      <a:pt x="107" y="63"/>
                    </a:lnTo>
                    <a:cubicBezTo>
                      <a:pt x="107" y="45"/>
                      <a:pt x="107" y="27"/>
                      <a:pt x="98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7640727" y="3766217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4" y="0"/>
                    </a:moveTo>
                    <a:cubicBezTo>
                      <a:pt x="61" y="0"/>
                      <a:pt x="57" y="1"/>
                      <a:pt x="54" y="2"/>
                    </a:cubicBezTo>
                    <a:cubicBezTo>
                      <a:pt x="27" y="2"/>
                      <a:pt x="0" y="19"/>
                      <a:pt x="0" y="55"/>
                    </a:cubicBezTo>
                    <a:lnTo>
                      <a:pt x="0" y="296"/>
                    </a:lnTo>
                    <a:cubicBezTo>
                      <a:pt x="0" y="323"/>
                      <a:pt x="27" y="349"/>
                      <a:pt x="54" y="349"/>
                    </a:cubicBezTo>
                    <a:cubicBezTo>
                      <a:pt x="89" y="349"/>
                      <a:pt x="107" y="323"/>
                      <a:pt x="107" y="296"/>
                    </a:cubicBezTo>
                    <a:lnTo>
                      <a:pt x="107" y="55"/>
                    </a:lnTo>
                    <a:cubicBezTo>
                      <a:pt x="107" y="31"/>
                      <a:pt x="93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7743463" y="4123450"/>
                <a:ext cx="1368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49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2"/>
                      <a:pt x="28" y="348"/>
                      <a:pt x="54" y="348"/>
                    </a:cubicBezTo>
                    <a:cubicBezTo>
                      <a:pt x="81" y="348"/>
                      <a:pt x="108" y="322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7676830" y="4134471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98" y="0"/>
                    </a:moveTo>
                    <a:cubicBezTo>
                      <a:pt x="72" y="0"/>
                      <a:pt x="52" y="16"/>
                      <a:pt x="45" y="38"/>
                    </a:cubicBezTo>
                    <a:cubicBezTo>
                      <a:pt x="9" y="137"/>
                      <a:pt x="1" y="235"/>
                      <a:pt x="18" y="342"/>
                    </a:cubicBezTo>
                    <a:cubicBezTo>
                      <a:pt x="26" y="364"/>
                      <a:pt x="51" y="380"/>
                      <a:pt x="75" y="380"/>
                    </a:cubicBezTo>
                    <a:cubicBezTo>
                      <a:pt x="80" y="380"/>
                      <a:pt x="85" y="379"/>
                      <a:pt x="90" y="377"/>
                    </a:cubicBezTo>
                    <a:cubicBezTo>
                      <a:pt x="116" y="369"/>
                      <a:pt x="125" y="342"/>
                      <a:pt x="125" y="306"/>
                    </a:cubicBezTo>
                    <a:cubicBezTo>
                      <a:pt x="125" y="297"/>
                      <a:pt x="125" y="288"/>
                      <a:pt x="125" y="288"/>
                    </a:cubicBezTo>
                    <a:cubicBezTo>
                      <a:pt x="116" y="279"/>
                      <a:pt x="116" y="261"/>
                      <a:pt x="116" y="253"/>
                    </a:cubicBezTo>
                    <a:cubicBezTo>
                      <a:pt x="116" y="235"/>
                      <a:pt x="116" y="208"/>
                      <a:pt x="125" y="190"/>
                    </a:cubicBezTo>
                    <a:cubicBezTo>
                      <a:pt x="125" y="187"/>
                      <a:pt x="125" y="184"/>
                      <a:pt x="125" y="181"/>
                    </a:cubicBezTo>
                    <a:cubicBezTo>
                      <a:pt x="125" y="172"/>
                      <a:pt x="125" y="172"/>
                      <a:pt x="125" y="163"/>
                    </a:cubicBezTo>
                    <a:cubicBezTo>
                      <a:pt x="125" y="154"/>
                      <a:pt x="125" y="146"/>
                      <a:pt x="134" y="137"/>
                    </a:cubicBezTo>
                    <a:cubicBezTo>
                      <a:pt x="134" y="110"/>
                      <a:pt x="143" y="92"/>
                      <a:pt x="152" y="65"/>
                    </a:cubicBezTo>
                    <a:cubicBezTo>
                      <a:pt x="161" y="38"/>
                      <a:pt x="143" y="12"/>
                      <a:pt x="116" y="3"/>
                    </a:cubicBezTo>
                    <a:cubicBezTo>
                      <a:pt x="110" y="1"/>
                      <a:pt x="104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7708500" y="4054537"/>
                <a:ext cx="18242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2" extrusionOk="0">
                    <a:moveTo>
                      <a:pt x="45" y="0"/>
                    </a:moveTo>
                    <a:cubicBezTo>
                      <a:pt x="27" y="9"/>
                      <a:pt x="18" y="18"/>
                      <a:pt x="9" y="27"/>
                    </a:cubicBezTo>
                    <a:cubicBezTo>
                      <a:pt x="0" y="45"/>
                      <a:pt x="0" y="54"/>
                      <a:pt x="0" y="72"/>
                    </a:cubicBezTo>
                    <a:lnTo>
                      <a:pt x="36" y="277"/>
                    </a:lnTo>
                    <a:cubicBezTo>
                      <a:pt x="36" y="295"/>
                      <a:pt x="54" y="304"/>
                      <a:pt x="63" y="313"/>
                    </a:cubicBezTo>
                    <a:cubicBezTo>
                      <a:pt x="72" y="322"/>
                      <a:pt x="90" y="322"/>
                      <a:pt x="98" y="322"/>
                    </a:cubicBezTo>
                    <a:cubicBezTo>
                      <a:pt x="116" y="313"/>
                      <a:pt x="125" y="304"/>
                      <a:pt x="134" y="295"/>
                    </a:cubicBezTo>
                    <a:cubicBezTo>
                      <a:pt x="143" y="277"/>
                      <a:pt x="143" y="268"/>
                      <a:pt x="143" y="250"/>
                    </a:cubicBezTo>
                    <a:lnTo>
                      <a:pt x="107" y="45"/>
                    </a:lnTo>
                    <a:cubicBezTo>
                      <a:pt x="107" y="27"/>
                      <a:pt x="90" y="18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2" name="Google Shape;1462;p32"/>
              <p:cNvSpPr/>
              <p:nvPr/>
            </p:nvSpPr>
            <p:spPr>
              <a:xfrm>
                <a:off x="7618051" y="4070118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63" y="1"/>
                    </a:moveTo>
                    <a:cubicBezTo>
                      <a:pt x="60" y="1"/>
                      <a:pt x="57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27" y="288"/>
                      <a:pt x="54" y="288"/>
                    </a:cubicBezTo>
                    <a:cubicBezTo>
                      <a:pt x="81" y="288"/>
                      <a:pt x="108" y="261"/>
                      <a:pt x="108" y="234"/>
                    </a:cubicBezTo>
                    <a:lnTo>
                      <a:pt x="108" y="56"/>
                    </a:lnTo>
                    <a:cubicBezTo>
                      <a:pt x="108" y="32"/>
                      <a:pt x="86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3" name="Google Shape;1463;p32"/>
              <p:cNvSpPr/>
              <p:nvPr/>
            </p:nvSpPr>
            <p:spPr>
              <a:xfrm>
                <a:off x="7568393" y="4141565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268"/>
                    </a:lnTo>
                    <a:cubicBezTo>
                      <a:pt x="0" y="295"/>
                      <a:pt x="27" y="321"/>
                      <a:pt x="54" y="321"/>
                    </a:cubicBezTo>
                    <a:cubicBezTo>
                      <a:pt x="89" y="321"/>
                      <a:pt x="107" y="304"/>
                      <a:pt x="107" y="268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4" name="Google Shape;1464;p32"/>
              <p:cNvSpPr/>
              <p:nvPr/>
            </p:nvSpPr>
            <p:spPr>
              <a:xfrm>
                <a:off x="7534443" y="4043263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32"/>
                    </a:lnTo>
                    <a:cubicBezTo>
                      <a:pt x="0" y="263"/>
                      <a:pt x="21" y="287"/>
                      <a:pt x="43" y="287"/>
                    </a:cubicBezTo>
                    <a:cubicBezTo>
                      <a:pt x="47" y="287"/>
                      <a:pt x="50" y="287"/>
                      <a:pt x="54" y="286"/>
                    </a:cubicBezTo>
                    <a:cubicBezTo>
                      <a:pt x="81" y="286"/>
                      <a:pt x="108" y="268"/>
                      <a:pt x="108" y="232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5" name="Google Shape;1465;p32"/>
              <p:cNvSpPr/>
              <p:nvPr/>
            </p:nvSpPr>
            <p:spPr>
              <a:xfrm>
                <a:off x="7484658" y="4123450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59"/>
                      <a:pt x="54" y="259"/>
                    </a:cubicBezTo>
                    <a:cubicBezTo>
                      <a:pt x="90" y="259"/>
                      <a:pt x="108" y="233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6" name="Google Shape;1466;p32"/>
              <p:cNvSpPr/>
              <p:nvPr/>
            </p:nvSpPr>
            <p:spPr>
              <a:xfrm>
                <a:off x="7397757" y="4092921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0" y="19"/>
                      <a:pt x="0" y="54"/>
                    </a:cubicBezTo>
                    <a:lnTo>
                      <a:pt x="0" y="322"/>
                    </a:lnTo>
                    <a:cubicBezTo>
                      <a:pt x="0" y="349"/>
                      <a:pt x="27" y="375"/>
                      <a:pt x="54" y="375"/>
                    </a:cubicBezTo>
                    <a:cubicBezTo>
                      <a:pt x="80" y="375"/>
                      <a:pt x="107" y="358"/>
                      <a:pt x="107" y="322"/>
                    </a:cubicBezTo>
                    <a:lnTo>
                      <a:pt x="107" y="54"/>
                    </a:lnTo>
                    <a:cubicBezTo>
                      <a:pt x="107" y="27"/>
                      <a:pt x="8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7" name="Google Shape;1467;p32"/>
              <p:cNvSpPr/>
              <p:nvPr/>
            </p:nvSpPr>
            <p:spPr>
              <a:xfrm>
                <a:off x="7322003" y="4085067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0"/>
                    </a:moveTo>
                    <a:cubicBezTo>
                      <a:pt x="36" y="0"/>
                      <a:pt x="27" y="9"/>
                      <a:pt x="9" y="18"/>
                    </a:cubicBezTo>
                    <a:cubicBezTo>
                      <a:pt x="0" y="27"/>
                      <a:pt x="0" y="36"/>
                      <a:pt x="0" y="54"/>
                    </a:cubicBezTo>
                    <a:lnTo>
                      <a:pt x="0" y="179"/>
                    </a:lnTo>
                    <a:cubicBezTo>
                      <a:pt x="0" y="188"/>
                      <a:pt x="0" y="205"/>
                      <a:pt x="9" y="214"/>
                    </a:cubicBezTo>
                    <a:cubicBezTo>
                      <a:pt x="27" y="223"/>
                      <a:pt x="36" y="232"/>
                      <a:pt x="54" y="232"/>
                    </a:cubicBezTo>
                    <a:cubicBezTo>
                      <a:pt x="63" y="232"/>
                      <a:pt x="81" y="223"/>
                      <a:pt x="90" y="214"/>
                    </a:cubicBezTo>
                    <a:cubicBezTo>
                      <a:pt x="98" y="205"/>
                      <a:pt x="107" y="188"/>
                      <a:pt x="107" y="179"/>
                    </a:cubicBezTo>
                    <a:lnTo>
                      <a:pt x="107" y="54"/>
                    </a:lnTo>
                    <a:cubicBezTo>
                      <a:pt x="107" y="45"/>
                      <a:pt x="98" y="27"/>
                      <a:pt x="90" y="18"/>
                    </a:cubicBezTo>
                    <a:cubicBezTo>
                      <a:pt x="81" y="9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8" name="Google Shape;1468;p32"/>
              <p:cNvSpPr/>
              <p:nvPr/>
            </p:nvSpPr>
            <p:spPr>
              <a:xfrm>
                <a:off x="7245109" y="4115596"/>
                <a:ext cx="1482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7" y="410"/>
                      <a:pt x="63" y="410"/>
                    </a:cubicBezTo>
                    <a:cubicBezTo>
                      <a:pt x="90" y="410"/>
                      <a:pt x="117" y="384"/>
                      <a:pt x="117" y="357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9" name="Google Shape;1469;p32"/>
              <p:cNvSpPr/>
              <p:nvPr/>
            </p:nvSpPr>
            <p:spPr>
              <a:xfrm>
                <a:off x="7171635" y="4097228"/>
                <a:ext cx="27236" cy="54852"/>
              </a:xfrm>
              <a:custGeom>
                <a:avLst/>
                <a:gdLst/>
                <a:ahLst/>
                <a:cxnLst/>
                <a:rect l="l" t="t" r="r" b="b"/>
                <a:pathLst>
                  <a:path w="215" h="433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38"/>
                      <a:pt x="10" y="65"/>
                    </a:cubicBezTo>
                    <a:cubicBezTo>
                      <a:pt x="36" y="172"/>
                      <a:pt x="72" y="288"/>
                      <a:pt x="99" y="395"/>
                    </a:cubicBezTo>
                    <a:cubicBezTo>
                      <a:pt x="106" y="417"/>
                      <a:pt x="132" y="433"/>
                      <a:pt x="155" y="433"/>
                    </a:cubicBezTo>
                    <a:cubicBezTo>
                      <a:pt x="161" y="433"/>
                      <a:pt x="166" y="432"/>
                      <a:pt x="170" y="431"/>
                    </a:cubicBezTo>
                    <a:cubicBezTo>
                      <a:pt x="197" y="422"/>
                      <a:pt x="215" y="395"/>
                      <a:pt x="206" y="368"/>
                    </a:cubicBezTo>
                    <a:cubicBezTo>
                      <a:pt x="179" y="252"/>
                      <a:pt x="144" y="145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0" name="Google Shape;1470;p32"/>
              <p:cNvSpPr/>
              <p:nvPr/>
            </p:nvSpPr>
            <p:spPr>
              <a:xfrm>
                <a:off x="7229274" y="4263430"/>
                <a:ext cx="26096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53" extrusionOk="0">
                    <a:moveTo>
                      <a:pt x="59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46"/>
                      <a:pt x="10" y="73"/>
                    </a:cubicBezTo>
                    <a:cubicBezTo>
                      <a:pt x="36" y="153"/>
                      <a:pt x="63" y="234"/>
                      <a:pt x="90" y="314"/>
                    </a:cubicBezTo>
                    <a:cubicBezTo>
                      <a:pt x="97" y="336"/>
                      <a:pt x="117" y="352"/>
                      <a:pt x="143" y="352"/>
                    </a:cubicBezTo>
                    <a:cubicBezTo>
                      <a:pt x="149" y="352"/>
                      <a:pt x="155" y="351"/>
                      <a:pt x="161" y="350"/>
                    </a:cubicBezTo>
                    <a:cubicBezTo>
                      <a:pt x="188" y="341"/>
                      <a:pt x="206" y="314"/>
                      <a:pt x="197" y="287"/>
                    </a:cubicBezTo>
                    <a:cubicBezTo>
                      <a:pt x="170" y="207"/>
                      <a:pt x="144" y="127"/>
                      <a:pt x="117" y="46"/>
                    </a:cubicBezTo>
                    <a:cubicBezTo>
                      <a:pt x="109" y="23"/>
                      <a:pt x="88" y="0"/>
                      <a:pt x="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1" name="Google Shape;1471;p32"/>
              <p:cNvSpPr/>
              <p:nvPr/>
            </p:nvSpPr>
            <p:spPr>
              <a:xfrm>
                <a:off x="7301607" y="4260263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45" y="0"/>
                    </a:moveTo>
                    <a:cubicBezTo>
                      <a:pt x="27" y="9"/>
                      <a:pt x="19" y="9"/>
                      <a:pt x="10" y="27"/>
                    </a:cubicBezTo>
                    <a:cubicBezTo>
                      <a:pt x="1" y="36"/>
                      <a:pt x="1" y="54"/>
                      <a:pt x="1" y="71"/>
                    </a:cubicBezTo>
                    <a:cubicBezTo>
                      <a:pt x="19" y="134"/>
                      <a:pt x="27" y="205"/>
                      <a:pt x="36" y="277"/>
                    </a:cubicBezTo>
                    <a:cubicBezTo>
                      <a:pt x="36" y="285"/>
                      <a:pt x="54" y="303"/>
                      <a:pt x="63" y="312"/>
                    </a:cubicBezTo>
                    <a:cubicBezTo>
                      <a:pt x="69" y="312"/>
                      <a:pt x="79" y="316"/>
                      <a:pt x="88" y="316"/>
                    </a:cubicBezTo>
                    <a:cubicBezTo>
                      <a:pt x="92" y="316"/>
                      <a:pt x="96" y="315"/>
                      <a:pt x="99" y="312"/>
                    </a:cubicBezTo>
                    <a:cubicBezTo>
                      <a:pt x="117" y="312"/>
                      <a:pt x="126" y="303"/>
                      <a:pt x="135" y="294"/>
                    </a:cubicBezTo>
                    <a:cubicBezTo>
                      <a:pt x="143" y="277"/>
                      <a:pt x="143" y="268"/>
                      <a:pt x="143" y="250"/>
                    </a:cubicBezTo>
                    <a:cubicBezTo>
                      <a:pt x="135" y="178"/>
                      <a:pt x="117" y="107"/>
                      <a:pt x="108" y="36"/>
                    </a:cubicBezTo>
                    <a:cubicBezTo>
                      <a:pt x="108" y="27"/>
                      <a:pt x="99" y="9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2" name="Google Shape;1472;p32"/>
              <p:cNvSpPr/>
              <p:nvPr/>
            </p:nvSpPr>
            <p:spPr>
              <a:xfrm>
                <a:off x="7233834" y="4202624"/>
                <a:ext cx="1482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4"/>
                      <a:pt x="54" y="294"/>
                    </a:cubicBezTo>
                    <a:cubicBezTo>
                      <a:pt x="90" y="286"/>
                      <a:pt x="116" y="268"/>
                      <a:pt x="116" y="241"/>
                    </a:cubicBezTo>
                    <a:lnTo>
                      <a:pt x="116" y="54"/>
                    </a:lnTo>
                    <a:cubicBezTo>
                      <a:pt x="116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3" name="Google Shape;1473;p32"/>
              <p:cNvSpPr/>
              <p:nvPr/>
            </p:nvSpPr>
            <p:spPr>
              <a:xfrm>
                <a:off x="7302748" y="4366419"/>
                <a:ext cx="21662" cy="2926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31" extrusionOk="0">
                    <a:moveTo>
                      <a:pt x="72" y="1"/>
                    </a:moveTo>
                    <a:cubicBezTo>
                      <a:pt x="54" y="1"/>
                      <a:pt x="36" y="1"/>
                      <a:pt x="27" y="10"/>
                    </a:cubicBezTo>
                    <a:cubicBezTo>
                      <a:pt x="18" y="18"/>
                      <a:pt x="1" y="27"/>
                      <a:pt x="1" y="36"/>
                    </a:cubicBezTo>
                    <a:cubicBezTo>
                      <a:pt x="1" y="54"/>
                      <a:pt x="1" y="72"/>
                      <a:pt x="10" y="81"/>
                    </a:cubicBezTo>
                    <a:cubicBezTo>
                      <a:pt x="27" y="125"/>
                      <a:pt x="45" y="161"/>
                      <a:pt x="63" y="206"/>
                    </a:cubicBezTo>
                    <a:cubicBezTo>
                      <a:pt x="72" y="215"/>
                      <a:pt x="90" y="224"/>
                      <a:pt x="99" y="224"/>
                    </a:cubicBezTo>
                    <a:cubicBezTo>
                      <a:pt x="108" y="228"/>
                      <a:pt x="114" y="230"/>
                      <a:pt x="121" y="230"/>
                    </a:cubicBezTo>
                    <a:cubicBezTo>
                      <a:pt x="128" y="230"/>
                      <a:pt x="134" y="228"/>
                      <a:pt x="143" y="224"/>
                    </a:cubicBezTo>
                    <a:cubicBezTo>
                      <a:pt x="152" y="215"/>
                      <a:pt x="161" y="206"/>
                      <a:pt x="170" y="188"/>
                    </a:cubicBezTo>
                    <a:cubicBezTo>
                      <a:pt x="170" y="170"/>
                      <a:pt x="170" y="161"/>
                      <a:pt x="161" y="143"/>
                    </a:cubicBezTo>
                    <a:cubicBezTo>
                      <a:pt x="143" y="108"/>
                      <a:pt x="117" y="63"/>
                      <a:pt x="99" y="27"/>
                    </a:cubicBezTo>
                    <a:cubicBezTo>
                      <a:pt x="99" y="18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4" name="Google Shape;1474;p32"/>
              <p:cNvSpPr/>
              <p:nvPr/>
            </p:nvSpPr>
            <p:spPr>
              <a:xfrm>
                <a:off x="7396617" y="4324362"/>
                <a:ext cx="23816" cy="40284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8" extrusionOk="0">
                    <a:moveTo>
                      <a:pt x="68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27" y="11"/>
                      <a:pt x="0" y="38"/>
                      <a:pt x="9" y="74"/>
                    </a:cubicBezTo>
                    <a:cubicBezTo>
                      <a:pt x="36" y="136"/>
                      <a:pt x="54" y="208"/>
                      <a:pt x="71" y="279"/>
                    </a:cubicBezTo>
                    <a:cubicBezTo>
                      <a:pt x="79" y="301"/>
                      <a:pt x="98" y="317"/>
                      <a:pt x="120" y="317"/>
                    </a:cubicBezTo>
                    <a:cubicBezTo>
                      <a:pt x="124" y="317"/>
                      <a:pt x="129" y="316"/>
                      <a:pt x="134" y="315"/>
                    </a:cubicBezTo>
                    <a:cubicBezTo>
                      <a:pt x="170" y="306"/>
                      <a:pt x="187" y="279"/>
                      <a:pt x="179" y="252"/>
                    </a:cubicBezTo>
                    <a:cubicBezTo>
                      <a:pt x="161" y="181"/>
                      <a:pt x="134" y="110"/>
                      <a:pt x="116" y="38"/>
                    </a:cubicBezTo>
                    <a:cubicBezTo>
                      <a:pt x="109" y="16"/>
                      <a:pt x="89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5" name="Google Shape;1475;p32"/>
              <p:cNvSpPr/>
              <p:nvPr/>
            </p:nvSpPr>
            <p:spPr>
              <a:xfrm>
                <a:off x="7355826" y="4191223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60"/>
                      <a:pt x="54" y="260"/>
                    </a:cubicBezTo>
                    <a:cubicBezTo>
                      <a:pt x="81" y="260"/>
                      <a:pt x="108" y="242"/>
                      <a:pt x="108" y="206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6" name="Google Shape;1476;p32"/>
              <p:cNvSpPr/>
              <p:nvPr/>
            </p:nvSpPr>
            <p:spPr>
              <a:xfrm>
                <a:off x="7302748" y="4165254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322"/>
                    </a:lnTo>
                    <a:cubicBezTo>
                      <a:pt x="1" y="349"/>
                      <a:pt x="27" y="375"/>
                      <a:pt x="54" y="375"/>
                    </a:cubicBezTo>
                    <a:cubicBezTo>
                      <a:pt x="81" y="375"/>
                      <a:pt x="108" y="349"/>
                      <a:pt x="108" y="322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7" name="Google Shape;1477;p32"/>
              <p:cNvSpPr/>
              <p:nvPr/>
            </p:nvSpPr>
            <p:spPr>
              <a:xfrm>
                <a:off x="7449695" y="4241008"/>
                <a:ext cx="19382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77" extrusionOk="0">
                    <a:moveTo>
                      <a:pt x="63" y="0"/>
                    </a:moveTo>
                    <a:cubicBezTo>
                      <a:pt x="36" y="0"/>
                      <a:pt x="0" y="27"/>
                      <a:pt x="9" y="54"/>
                    </a:cubicBezTo>
                    <a:cubicBezTo>
                      <a:pt x="18" y="143"/>
                      <a:pt x="27" y="232"/>
                      <a:pt x="36" y="322"/>
                    </a:cubicBezTo>
                    <a:cubicBezTo>
                      <a:pt x="44" y="345"/>
                      <a:pt x="59" y="376"/>
                      <a:pt x="81" y="376"/>
                    </a:cubicBezTo>
                    <a:cubicBezTo>
                      <a:pt x="84" y="376"/>
                      <a:pt x="87" y="376"/>
                      <a:pt x="90" y="375"/>
                    </a:cubicBezTo>
                    <a:cubicBezTo>
                      <a:pt x="116" y="375"/>
                      <a:pt x="152" y="357"/>
                      <a:pt x="143" y="322"/>
                    </a:cubicBezTo>
                    <a:lnTo>
                      <a:pt x="116" y="54"/>
                    </a:lnTo>
                    <a:cubicBezTo>
                      <a:pt x="10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8" name="Google Shape;1478;p32"/>
              <p:cNvSpPr/>
              <p:nvPr/>
            </p:nvSpPr>
            <p:spPr>
              <a:xfrm>
                <a:off x="7531023" y="432106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5" y="0"/>
                    </a:moveTo>
                    <a:cubicBezTo>
                      <a:pt x="61" y="0"/>
                      <a:pt x="58" y="1"/>
                      <a:pt x="54" y="2"/>
                    </a:cubicBezTo>
                    <a:cubicBezTo>
                      <a:pt x="19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19" y="350"/>
                      <a:pt x="54" y="350"/>
                    </a:cubicBezTo>
                    <a:cubicBezTo>
                      <a:pt x="81" y="341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24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9" name="Google Shape;1479;p32"/>
              <p:cNvSpPr/>
              <p:nvPr/>
            </p:nvSpPr>
            <p:spPr>
              <a:xfrm>
                <a:off x="7503914" y="4214152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63" y="0"/>
                    </a:moveTo>
                    <a:cubicBezTo>
                      <a:pt x="56" y="0"/>
                      <a:pt x="50" y="3"/>
                      <a:pt x="45" y="7"/>
                    </a:cubicBezTo>
                    <a:cubicBezTo>
                      <a:pt x="27" y="7"/>
                      <a:pt x="18" y="16"/>
                      <a:pt x="10" y="25"/>
                    </a:cubicBezTo>
                    <a:cubicBezTo>
                      <a:pt x="1" y="43"/>
                      <a:pt x="1" y="52"/>
                      <a:pt x="1" y="70"/>
                    </a:cubicBezTo>
                    <a:cubicBezTo>
                      <a:pt x="10" y="141"/>
                      <a:pt x="27" y="212"/>
                      <a:pt x="36" y="284"/>
                    </a:cubicBezTo>
                    <a:cubicBezTo>
                      <a:pt x="36" y="293"/>
                      <a:pt x="45" y="310"/>
                      <a:pt x="63" y="310"/>
                    </a:cubicBezTo>
                    <a:cubicBezTo>
                      <a:pt x="72" y="319"/>
                      <a:pt x="90" y="319"/>
                      <a:pt x="99" y="319"/>
                    </a:cubicBezTo>
                    <a:cubicBezTo>
                      <a:pt x="117" y="310"/>
                      <a:pt x="125" y="302"/>
                      <a:pt x="134" y="293"/>
                    </a:cubicBezTo>
                    <a:cubicBezTo>
                      <a:pt x="143" y="284"/>
                      <a:pt x="143" y="266"/>
                      <a:pt x="134" y="248"/>
                    </a:cubicBezTo>
                    <a:cubicBezTo>
                      <a:pt x="125" y="186"/>
                      <a:pt x="117" y="114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6" y="3"/>
                      <a:pt x="7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0" name="Google Shape;1480;p32"/>
              <p:cNvSpPr/>
              <p:nvPr/>
            </p:nvSpPr>
            <p:spPr>
              <a:xfrm>
                <a:off x="7642880" y="4290666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1"/>
                    </a:moveTo>
                    <a:cubicBezTo>
                      <a:pt x="37" y="1"/>
                      <a:pt x="1" y="19"/>
                      <a:pt x="10" y="54"/>
                    </a:cubicBezTo>
                    <a:cubicBezTo>
                      <a:pt x="19" y="135"/>
                      <a:pt x="28" y="215"/>
                      <a:pt x="37" y="295"/>
                    </a:cubicBezTo>
                    <a:cubicBezTo>
                      <a:pt x="45" y="304"/>
                      <a:pt x="45" y="322"/>
                      <a:pt x="54" y="331"/>
                    </a:cubicBezTo>
                    <a:cubicBezTo>
                      <a:pt x="63" y="340"/>
                      <a:pt x="81" y="349"/>
                      <a:pt x="90" y="349"/>
                    </a:cubicBezTo>
                    <a:cubicBezTo>
                      <a:pt x="117" y="349"/>
                      <a:pt x="153" y="322"/>
                      <a:pt x="153" y="295"/>
                    </a:cubicBezTo>
                    <a:cubicBezTo>
                      <a:pt x="135" y="215"/>
                      <a:pt x="126" y="135"/>
                      <a:pt x="117" y="54"/>
                    </a:cubicBezTo>
                    <a:cubicBezTo>
                      <a:pt x="117" y="37"/>
                      <a:pt x="117" y="28"/>
                      <a:pt x="99" y="10"/>
                    </a:cubicBezTo>
                    <a:cubicBezTo>
                      <a:pt x="90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1" name="Google Shape;1481;p32"/>
              <p:cNvSpPr/>
              <p:nvPr/>
            </p:nvSpPr>
            <p:spPr>
              <a:xfrm>
                <a:off x="7732189" y="4305360"/>
                <a:ext cx="13681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8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84"/>
                    </a:lnTo>
                    <a:cubicBezTo>
                      <a:pt x="1" y="411"/>
                      <a:pt x="27" y="438"/>
                      <a:pt x="54" y="438"/>
                    </a:cubicBezTo>
                    <a:cubicBezTo>
                      <a:pt x="81" y="438"/>
                      <a:pt x="108" y="420"/>
                      <a:pt x="108" y="384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2" name="Google Shape;1482;p32"/>
              <p:cNvSpPr/>
              <p:nvPr/>
            </p:nvSpPr>
            <p:spPr>
              <a:xfrm>
                <a:off x="7595502" y="4213898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0" y="295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3" name="Google Shape;1483;p32"/>
              <p:cNvSpPr/>
              <p:nvPr/>
            </p:nvSpPr>
            <p:spPr>
              <a:xfrm>
                <a:off x="7701659" y="4233027"/>
                <a:ext cx="13681" cy="3749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6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33"/>
                    </a:lnTo>
                    <a:cubicBezTo>
                      <a:pt x="1" y="269"/>
                      <a:pt x="28" y="295"/>
                      <a:pt x="54" y="295"/>
                    </a:cubicBezTo>
                    <a:cubicBezTo>
                      <a:pt x="81" y="286"/>
                      <a:pt x="108" y="269"/>
                      <a:pt x="108" y="233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4" name="Google Shape;1484;p32"/>
              <p:cNvSpPr/>
              <p:nvPr/>
            </p:nvSpPr>
            <p:spPr>
              <a:xfrm>
                <a:off x="7750304" y="4446227"/>
                <a:ext cx="2609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21" extrusionOk="0">
                    <a:moveTo>
                      <a:pt x="57" y="0"/>
                    </a:moveTo>
                    <a:cubicBezTo>
                      <a:pt x="52" y="0"/>
                      <a:pt x="48" y="1"/>
                      <a:pt x="45" y="4"/>
                    </a:cubicBezTo>
                    <a:cubicBezTo>
                      <a:pt x="27" y="4"/>
                      <a:pt x="18" y="13"/>
                      <a:pt x="9" y="31"/>
                    </a:cubicBezTo>
                    <a:cubicBezTo>
                      <a:pt x="9" y="40"/>
                      <a:pt x="0" y="58"/>
                      <a:pt x="9" y="66"/>
                    </a:cubicBezTo>
                    <a:cubicBezTo>
                      <a:pt x="36" y="138"/>
                      <a:pt x="63" y="209"/>
                      <a:pt x="90" y="281"/>
                    </a:cubicBezTo>
                    <a:cubicBezTo>
                      <a:pt x="99" y="289"/>
                      <a:pt x="107" y="307"/>
                      <a:pt x="116" y="316"/>
                    </a:cubicBezTo>
                    <a:cubicBezTo>
                      <a:pt x="128" y="316"/>
                      <a:pt x="136" y="320"/>
                      <a:pt x="145" y="320"/>
                    </a:cubicBezTo>
                    <a:cubicBezTo>
                      <a:pt x="150" y="320"/>
                      <a:pt x="155" y="319"/>
                      <a:pt x="161" y="316"/>
                    </a:cubicBezTo>
                    <a:cubicBezTo>
                      <a:pt x="170" y="316"/>
                      <a:pt x="188" y="307"/>
                      <a:pt x="197" y="289"/>
                    </a:cubicBezTo>
                    <a:cubicBezTo>
                      <a:pt x="197" y="281"/>
                      <a:pt x="206" y="263"/>
                      <a:pt x="197" y="254"/>
                    </a:cubicBezTo>
                    <a:cubicBezTo>
                      <a:pt x="170" y="182"/>
                      <a:pt x="143" y="111"/>
                      <a:pt x="107" y="40"/>
                    </a:cubicBezTo>
                    <a:cubicBezTo>
                      <a:pt x="107" y="22"/>
                      <a:pt x="99" y="13"/>
                      <a:pt x="90" y="4"/>
                    </a:cubicBezTo>
                    <a:cubicBezTo>
                      <a:pt x="78" y="4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5" name="Google Shape;1485;p32"/>
              <p:cNvSpPr/>
              <p:nvPr/>
            </p:nvSpPr>
            <p:spPr>
              <a:xfrm>
                <a:off x="7792108" y="4541362"/>
                <a:ext cx="22676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90" extrusionOk="0">
                    <a:moveTo>
                      <a:pt x="68" y="0"/>
                    </a:moveTo>
                    <a:cubicBezTo>
                      <a:pt x="63" y="0"/>
                      <a:pt x="59" y="1"/>
                      <a:pt x="54" y="2"/>
                    </a:cubicBezTo>
                    <a:cubicBezTo>
                      <a:pt x="27" y="11"/>
                      <a:pt x="0" y="38"/>
                      <a:pt x="9" y="65"/>
                    </a:cubicBezTo>
                    <a:cubicBezTo>
                      <a:pt x="36" y="127"/>
                      <a:pt x="54" y="190"/>
                      <a:pt x="72" y="243"/>
                    </a:cubicBezTo>
                    <a:cubicBezTo>
                      <a:pt x="80" y="266"/>
                      <a:pt x="101" y="290"/>
                      <a:pt x="124" y="290"/>
                    </a:cubicBezTo>
                    <a:cubicBezTo>
                      <a:pt x="127" y="290"/>
                      <a:pt x="131" y="289"/>
                      <a:pt x="134" y="288"/>
                    </a:cubicBezTo>
                    <a:cubicBezTo>
                      <a:pt x="161" y="279"/>
                      <a:pt x="179" y="243"/>
                      <a:pt x="170" y="216"/>
                    </a:cubicBezTo>
                    <a:cubicBezTo>
                      <a:pt x="152" y="154"/>
                      <a:pt x="134" y="100"/>
                      <a:pt x="116" y="38"/>
                    </a:cubicBezTo>
                    <a:cubicBezTo>
                      <a:pt x="109" y="16"/>
                      <a:pt x="90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6" name="Google Shape;1486;p32"/>
              <p:cNvSpPr/>
              <p:nvPr/>
            </p:nvSpPr>
            <p:spPr>
              <a:xfrm>
                <a:off x="7700519" y="4494998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3"/>
                    </a:cubicBezTo>
                    <a:cubicBezTo>
                      <a:pt x="28" y="12"/>
                      <a:pt x="1" y="47"/>
                      <a:pt x="19" y="74"/>
                    </a:cubicBezTo>
                    <a:cubicBezTo>
                      <a:pt x="28" y="92"/>
                      <a:pt x="28" y="119"/>
                      <a:pt x="37" y="136"/>
                    </a:cubicBezTo>
                    <a:cubicBezTo>
                      <a:pt x="37" y="145"/>
                      <a:pt x="37" y="154"/>
                      <a:pt x="37" y="163"/>
                    </a:cubicBezTo>
                    <a:cubicBezTo>
                      <a:pt x="45" y="172"/>
                      <a:pt x="45" y="172"/>
                      <a:pt x="45" y="172"/>
                    </a:cubicBezTo>
                    <a:cubicBezTo>
                      <a:pt x="45" y="181"/>
                      <a:pt x="45" y="190"/>
                      <a:pt x="45" y="190"/>
                    </a:cubicBezTo>
                    <a:cubicBezTo>
                      <a:pt x="45" y="217"/>
                      <a:pt x="45" y="235"/>
                      <a:pt x="45" y="252"/>
                    </a:cubicBezTo>
                    <a:cubicBezTo>
                      <a:pt x="45" y="270"/>
                      <a:pt x="45" y="279"/>
                      <a:pt x="45" y="288"/>
                    </a:cubicBezTo>
                    <a:cubicBezTo>
                      <a:pt x="45" y="288"/>
                      <a:pt x="40" y="299"/>
                      <a:pt x="42" y="299"/>
                    </a:cubicBezTo>
                    <a:cubicBezTo>
                      <a:pt x="43" y="299"/>
                      <a:pt x="44" y="299"/>
                      <a:pt x="45" y="297"/>
                    </a:cubicBezTo>
                    <a:lnTo>
                      <a:pt x="45" y="297"/>
                    </a:lnTo>
                    <a:cubicBezTo>
                      <a:pt x="45" y="297"/>
                      <a:pt x="37" y="306"/>
                      <a:pt x="37" y="315"/>
                    </a:cubicBezTo>
                    <a:cubicBezTo>
                      <a:pt x="37" y="342"/>
                      <a:pt x="45" y="377"/>
                      <a:pt x="81" y="377"/>
                    </a:cubicBezTo>
                    <a:cubicBezTo>
                      <a:pt x="84" y="379"/>
                      <a:pt x="88" y="380"/>
                      <a:pt x="92" y="380"/>
                    </a:cubicBezTo>
                    <a:cubicBezTo>
                      <a:pt x="111" y="380"/>
                      <a:pt x="136" y="364"/>
                      <a:pt x="144" y="342"/>
                    </a:cubicBezTo>
                    <a:cubicBezTo>
                      <a:pt x="161" y="243"/>
                      <a:pt x="153" y="136"/>
                      <a:pt x="117" y="38"/>
                    </a:cubicBezTo>
                    <a:cubicBezTo>
                      <a:pt x="109" y="23"/>
                      <a:pt x="88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7" name="Google Shape;1487;p32"/>
              <p:cNvSpPr/>
              <p:nvPr/>
            </p:nvSpPr>
            <p:spPr>
              <a:xfrm>
                <a:off x="7618051" y="4483977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0"/>
                    </a:moveTo>
                    <a:cubicBezTo>
                      <a:pt x="36" y="0"/>
                      <a:pt x="1" y="27"/>
                      <a:pt x="10" y="54"/>
                    </a:cubicBezTo>
                    <a:cubicBezTo>
                      <a:pt x="18" y="134"/>
                      <a:pt x="27" y="214"/>
                      <a:pt x="36" y="295"/>
                    </a:cubicBezTo>
                    <a:cubicBezTo>
                      <a:pt x="36" y="313"/>
                      <a:pt x="45" y="322"/>
                      <a:pt x="54" y="330"/>
                    </a:cubicBezTo>
                    <a:cubicBezTo>
                      <a:pt x="63" y="339"/>
                      <a:pt x="81" y="348"/>
                      <a:pt x="90" y="348"/>
                    </a:cubicBezTo>
                    <a:cubicBezTo>
                      <a:pt x="117" y="348"/>
                      <a:pt x="152" y="322"/>
                      <a:pt x="143" y="295"/>
                    </a:cubicBezTo>
                    <a:cubicBezTo>
                      <a:pt x="134" y="214"/>
                      <a:pt x="126" y="134"/>
                      <a:pt x="117" y="54"/>
                    </a:cubicBezTo>
                    <a:cubicBezTo>
                      <a:pt x="117" y="36"/>
                      <a:pt x="108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8" name="Google Shape;1488;p32"/>
              <p:cNvSpPr/>
              <p:nvPr/>
            </p:nvSpPr>
            <p:spPr>
              <a:xfrm>
                <a:off x="7671130" y="4399989"/>
                <a:ext cx="22802" cy="4484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54" extrusionOk="0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12"/>
                      <a:pt x="1" y="39"/>
                      <a:pt x="10" y="75"/>
                    </a:cubicBezTo>
                    <a:lnTo>
                      <a:pt x="72" y="315"/>
                    </a:lnTo>
                    <a:cubicBezTo>
                      <a:pt x="72" y="337"/>
                      <a:pt x="96" y="353"/>
                      <a:pt x="120" y="353"/>
                    </a:cubicBezTo>
                    <a:cubicBezTo>
                      <a:pt x="125" y="353"/>
                      <a:pt x="130" y="353"/>
                      <a:pt x="135" y="351"/>
                    </a:cubicBezTo>
                    <a:cubicBezTo>
                      <a:pt x="161" y="342"/>
                      <a:pt x="179" y="315"/>
                      <a:pt x="170" y="280"/>
                    </a:cubicBezTo>
                    <a:lnTo>
                      <a:pt x="117" y="39"/>
                    </a:lnTo>
                    <a:cubicBezTo>
                      <a:pt x="110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9" name="Google Shape;1489;p32"/>
              <p:cNvSpPr/>
              <p:nvPr/>
            </p:nvSpPr>
            <p:spPr>
              <a:xfrm>
                <a:off x="7613491" y="4370093"/>
                <a:ext cx="19382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0" extrusionOk="0">
                    <a:moveTo>
                      <a:pt x="63" y="1"/>
                    </a:moveTo>
                    <a:cubicBezTo>
                      <a:pt x="57" y="1"/>
                      <a:pt x="50" y="3"/>
                      <a:pt x="46" y="7"/>
                    </a:cubicBezTo>
                    <a:cubicBezTo>
                      <a:pt x="10" y="16"/>
                      <a:pt x="1" y="43"/>
                      <a:pt x="1" y="70"/>
                    </a:cubicBezTo>
                    <a:cubicBezTo>
                      <a:pt x="19" y="150"/>
                      <a:pt x="28" y="230"/>
                      <a:pt x="37" y="311"/>
                    </a:cubicBezTo>
                    <a:cubicBezTo>
                      <a:pt x="37" y="320"/>
                      <a:pt x="54" y="337"/>
                      <a:pt x="63" y="337"/>
                    </a:cubicBezTo>
                    <a:cubicBezTo>
                      <a:pt x="70" y="344"/>
                      <a:pt x="80" y="350"/>
                      <a:pt x="93" y="350"/>
                    </a:cubicBezTo>
                    <a:cubicBezTo>
                      <a:pt x="98" y="350"/>
                      <a:pt x="103" y="349"/>
                      <a:pt x="108" y="346"/>
                    </a:cubicBezTo>
                    <a:cubicBezTo>
                      <a:pt x="135" y="337"/>
                      <a:pt x="153" y="311"/>
                      <a:pt x="144" y="284"/>
                    </a:cubicBezTo>
                    <a:cubicBezTo>
                      <a:pt x="135" y="204"/>
                      <a:pt x="117" y="123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7" y="3"/>
                      <a:pt x="7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0" name="Google Shape;1490;p32"/>
              <p:cNvSpPr/>
              <p:nvPr/>
            </p:nvSpPr>
            <p:spPr>
              <a:xfrm>
                <a:off x="7537863" y="4461048"/>
                <a:ext cx="22676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80" extrusionOk="0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18" y="12"/>
                      <a:pt x="0" y="39"/>
                      <a:pt x="9" y="74"/>
                    </a:cubicBezTo>
                    <a:cubicBezTo>
                      <a:pt x="27" y="164"/>
                      <a:pt x="45" y="253"/>
                      <a:pt x="63" y="342"/>
                    </a:cubicBezTo>
                    <a:cubicBezTo>
                      <a:pt x="70" y="364"/>
                      <a:pt x="95" y="380"/>
                      <a:pt x="119" y="380"/>
                    </a:cubicBezTo>
                    <a:cubicBezTo>
                      <a:pt x="124" y="380"/>
                      <a:pt x="129" y="379"/>
                      <a:pt x="134" y="378"/>
                    </a:cubicBezTo>
                    <a:cubicBezTo>
                      <a:pt x="161" y="369"/>
                      <a:pt x="179" y="342"/>
                      <a:pt x="170" y="315"/>
                    </a:cubicBezTo>
                    <a:cubicBezTo>
                      <a:pt x="152" y="226"/>
                      <a:pt x="134" y="128"/>
                      <a:pt x="116" y="39"/>
                    </a:cubicBezTo>
                    <a:cubicBezTo>
                      <a:pt x="109" y="17"/>
                      <a:pt x="83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1" name="Google Shape;1491;p32"/>
              <p:cNvSpPr/>
              <p:nvPr/>
            </p:nvSpPr>
            <p:spPr>
              <a:xfrm>
                <a:off x="7484658" y="4407970"/>
                <a:ext cx="2166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53" extrusionOk="0">
                    <a:moveTo>
                      <a:pt x="60" y="0"/>
                    </a:moveTo>
                    <a:cubicBezTo>
                      <a:pt x="55" y="0"/>
                      <a:pt x="50" y="1"/>
                      <a:pt x="46" y="3"/>
                    </a:cubicBezTo>
                    <a:cubicBezTo>
                      <a:pt x="19" y="12"/>
                      <a:pt x="1" y="38"/>
                      <a:pt x="10" y="74"/>
                    </a:cubicBezTo>
                    <a:cubicBezTo>
                      <a:pt x="28" y="154"/>
                      <a:pt x="46" y="235"/>
                      <a:pt x="63" y="315"/>
                    </a:cubicBezTo>
                    <a:cubicBezTo>
                      <a:pt x="71" y="337"/>
                      <a:pt x="90" y="353"/>
                      <a:pt x="112" y="353"/>
                    </a:cubicBezTo>
                    <a:cubicBezTo>
                      <a:pt x="116" y="353"/>
                      <a:pt x="121" y="352"/>
                      <a:pt x="126" y="351"/>
                    </a:cubicBezTo>
                    <a:cubicBezTo>
                      <a:pt x="162" y="342"/>
                      <a:pt x="170" y="315"/>
                      <a:pt x="170" y="279"/>
                    </a:cubicBezTo>
                    <a:cubicBezTo>
                      <a:pt x="153" y="199"/>
                      <a:pt x="135" y="119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2" name="Google Shape;1492;p32"/>
              <p:cNvSpPr/>
              <p:nvPr/>
            </p:nvSpPr>
            <p:spPr>
              <a:xfrm>
                <a:off x="7419165" y="4453701"/>
                <a:ext cx="18242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91" extrusionOk="0">
                    <a:moveTo>
                      <a:pt x="64" y="1"/>
                    </a:moveTo>
                    <a:cubicBezTo>
                      <a:pt x="56" y="1"/>
                      <a:pt x="50" y="3"/>
                      <a:pt x="45" y="7"/>
                    </a:cubicBezTo>
                    <a:cubicBezTo>
                      <a:pt x="36" y="7"/>
                      <a:pt x="18" y="16"/>
                      <a:pt x="9" y="25"/>
                    </a:cubicBezTo>
                    <a:cubicBezTo>
                      <a:pt x="9" y="43"/>
                      <a:pt x="1" y="52"/>
                      <a:pt x="9" y="70"/>
                    </a:cubicBezTo>
                    <a:lnTo>
                      <a:pt x="36" y="248"/>
                    </a:lnTo>
                    <a:cubicBezTo>
                      <a:pt x="36" y="266"/>
                      <a:pt x="54" y="275"/>
                      <a:pt x="63" y="284"/>
                    </a:cubicBezTo>
                    <a:cubicBezTo>
                      <a:pt x="67" y="288"/>
                      <a:pt x="74" y="291"/>
                      <a:pt x="82" y="291"/>
                    </a:cubicBezTo>
                    <a:cubicBezTo>
                      <a:pt x="90" y="291"/>
                      <a:pt x="99" y="288"/>
                      <a:pt x="108" y="284"/>
                    </a:cubicBezTo>
                    <a:cubicBezTo>
                      <a:pt x="116" y="284"/>
                      <a:pt x="134" y="275"/>
                      <a:pt x="134" y="266"/>
                    </a:cubicBezTo>
                    <a:cubicBezTo>
                      <a:pt x="143" y="248"/>
                      <a:pt x="143" y="239"/>
                      <a:pt x="143" y="222"/>
                    </a:cubicBezTo>
                    <a:lnTo>
                      <a:pt x="116" y="43"/>
                    </a:lnTo>
                    <a:cubicBezTo>
                      <a:pt x="108" y="25"/>
                      <a:pt x="99" y="16"/>
                      <a:pt x="90" y="7"/>
                    </a:cubicBezTo>
                    <a:cubicBezTo>
                      <a:pt x="81" y="3"/>
                      <a:pt x="72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3" name="Google Shape;1493;p32"/>
              <p:cNvSpPr/>
              <p:nvPr/>
            </p:nvSpPr>
            <p:spPr>
              <a:xfrm>
                <a:off x="7363807" y="4422918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1"/>
                    </a:moveTo>
                    <a:cubicBezTo>
                      <a:pt x="18" y="1"/>
                      <a:pt x="0" y="27"/>
                      <a:pt x="0" y="54"/>
                    </a:cubicBezTo>
                    <a:lnTo>
                      <a:pt x="0" y="268"/>
                    </a:lnTo>
                    <a:cubicBezTo>
                      <a:pt x="0" y="295"/>
                      <a:pt x="18" y="322"/>
                      <a:pt x="54" y="322"/>
                    </a:cubicBezTo>
                    <a:cubicBezTo>
                      <a:pt x="81" y="322"/>
                      <a:pt x="107" y="295"/>
                      <a:pt x="107" y="268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4" name="Google Shape;1494;p32"/>
              <p:cNvSpPr/>
              <p:nvPr/>
            </p:nvSpPr>
            <p:spPr>
              <a:xfrm>
                <a:off x="7168341" y="4206804"/>
                <a:ext cx="19255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9" extrusionOk="0">
                    <a:moveTo>
                      <a:pt x="66" y="0"/>
                    </a:moveTo>
                    <a:cubicBezTo>
                      <a:pt x="42" y="0"/>
                      <a:pt x="18" y="16"/>
                      <a:pt x="18" y="38"/>
                    </a:cubicBezTo>
                    <a:cubicBezTo>
                      <a:pt x="0" y="128"/>
                      <a:pt x="9" y="208"/>
                      <a:pt x="45" y="288"/>
                    </a:cubicBezTo>
                    <a:cubicBezTo>
                      <a:pt x="58" y="308"/>
                      <a:pt x="81" y="318"/>
                      <a:pt x="104" y="318"/>
                    </a:cubicBezTo>
                    <a:cubicBezTo>
                      <a:pt x="111" y="318"/>
                      <a:pt x="118" y="317"/>
                      <a:pt x="125" y="315"/>
                    </a:cubicBezTo>
                    <a:cubicBezTo>
                      <a:pt x="152" y="297"/>
                      <a:pt x="152" y="261"/>
                      <a:pt x="143" y="235"/>
                    </a:cubicBezTo>
                    <a:cubicBezTo>
                      <a:pt x="143" y="235"/>
                      <a:pt x="143" y="235"/>
                      <a:pt x="134" y="226"/>
                    </a:cubicBezTo>
                    <a:cubicBezTo>
                      <a:pt x="134" y="217"/>
                      <a:pt x="125" y="208"/>
                      <a:pt x="125" y="199"/>
                    </a:cubicBezTo>
                    <a:cubicBezTo>
                      <a:pt x="125" y="190"/>
                      <a:pt x="125" y="181"/>
                      <a:pt x="125" y="172"/>
                    </a:cubicBezTo>
                    <a:cubicBezTo>
                      <a:pt x="116" y="172"/>
                      <a:pt x="116" y="163"/>
                      <a:pt x="116" y="163"/>
                    </a:cubicBezTo>
                    <a:cubicBezTo>
                      <a:pt x="116" y="163"/>
                      <a:pt x="116" y="160"/>
                      <a:pt x="116" y="157"/>
                    </a:cubicBezTo>
                    <a:cubicBezTo>
                      <a:pt x="116" y="157"/>
                      <a:pt x="116" y="145"/>
                      <a:pt x="116" y="145"/>
                    </a:cubicBezTo>
                    <a:cubicBezTo>
                      <a:pt x="116" y="145"/>
                      <a:pt x="116" y="137"/>
                      <a:pt x="116" y="137"/>
                    </a:cubicBezTo>
                    <a:cubicBezTo>
                      <a:pt x="116" y="128"/>
                      <a:pt x="116" y="119"/>
                      <a:pt x="116" y="110"/>
                    </a:cubicBezTo>
                    <a:cubicBezTo>
                      <a:pt x="116" y="101"/>
                      <a:pt x="116" y="92"/>
                      <a:pt x="116" y="83"/>
                    </a:cubicBezTo>
                    <a:cubicBezTo>
                      <a:pt x="116" y="83"/>
                      <a:pt x="116" y="74"/>
                      <a:pt x="116" y="74"/>
                    </a:cubicBezTo>
                    <a:cubicBezTo>
                      <a:pt x="116" y="74"/>
                      <a:pt x="116" y="74"/>
                      <a:pt x="116" y="65"/>
                    </a:cubicBezTo>
                    <a:cubicBezTo>
                      <a:pt x="125" y="56"/>
                      <a:pt x="125" y="38"/>
                      <a:pt x="116" y="29"/>
                    </a:cubicBezTo>
                    <a:cubicBezTo>
                      <a:pt x="107" y="12"/>
                      <a:pt x="89" y="3"/>
                      <a:pt x="80" y="3"/>
                    </a:cubicBezTo>
                    <a:cubicBezTo>
                      <a:pt x="76" y="1"/>
                      <a:pt x="71" y="0"/>
                      <a:pt x="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5" name="Google Shape;1495;p32"/>
              <p:cNvSpPr/>
              <p:nvPr/>
            </p:nvSpPr>
            <p:spPr>
              <a:xfrm>
                <a:off x="7210145" y="4051117"/>
                <a:ext cx="19255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0" extrusionOk="0">
                    <a:moveTo>
                      <a:pt x="45" y="1"/>
                    </a:moveTo>
                    <a:cubicBezTo>
                      <a:pt x="18" y="10"/>
                      <a:pt x="0" y="36"/>
                      <a:pt x="9" y="72"/>
                    </a:cubicBezTo>
                    <a:cubicBezTo>
                      <a:pt x="18" y="117"/>
                      <a:pt x="27" y="170"/>
                      <a:pt x="36" y="215"/>
                    </a:cubicBezTo>
                    <a:cubicBezTo>
                      <a:pt x="45" y="233"/>
                      <a:pt x="54" y="242"/>
                      <a:pt x="63" y="250"/>
                    </a:cubicBezTo>
                    <a:cubicBezTo>
                      <a:pt x="71" y="259"/>
                      <a:pt x="89" y="259"/>
                      <a:pt x="107" y="259"/>
                    </a:cubicBezTo>
                    <a:cubicBezTo>
                      <a:pt x="134" y="250"/>
                      <a:pt x="152" y="224"/>
                      <a:pt x="143" y="188"/>
                    </a:cubicBezTo>
                    <a:cubicBezTo>
                      <a:pt x="134" y="143"/>
                      <a:pt x="125" y="90"/>
                      <a:pt x="116" y="36"/>
                    </a:cubicBezTo>
                    <a:cubicBezTo>
                      <a:pt x="107" y="27"/>
                      <a:pt x="98" y="10"/>
                      <a:pt x="89" y="10"/>
                    </a:cubicBezTo>
                    <a:cubicBezTo>
                      <a:pt x="7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6" name="Google Shape;1496;p32"/>
              <p:cNvSpPr/>
              <p:nvPr/>
            </p:nvSpPr>
            <p:spPr>
              <a:xfrm>
                <a:off x="7253089" y="3552764"/>
                <a:ext cx="24956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91" extrusionOk="0">
                    <a:moveTo>
                      <a:pt x="139" y="0"/>
                    </a:moveTo>
                    <a:cubicBezTo>
                      <a:pt x="120" y="0"/>
                      <a:pt x="101" y="10"/>
                      <a:pt x="89" y="27"/>
                    </a:cubicBezTo>
                    <a:cubicBezTo>
                      <a:pt x="63" y="90"/>
                      <a:pt x="36" y="152"/>
                      <a:pt x="9" y="206"/>
                    </a:cubicBezTo>
                    <a:cubicBezTo>
                      <a:pt x="0" y="224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86"/>
                    </a:cubicBezTo>
                    <a:cubicBezTo>
                      <a:pt x="36" y="289"/>
                      <a:pt x="46" y="291"/>
                      <a:pt x="55" y="291"/>
                    </a:cubicBezTo>
                    <a:cubicBezTo>
                      <a:pt x="74" y="291"/>
                      <a:pt x="92" y="283"/>
                      <a:pt x="98" y="259"/>
                    </a:cubicBezTo>
                    <a:cubicBezTo>
                      <a:pt x="125" y="206"/>
                      <a:pt x="161" y="143"/>
                      <a:pt x="187" y="81"/>
                    </a:cubicBezTo>
                    <a:cubicBezTo>
                      <a:pt x="196" y="72"/>
                      <a:pt x="196" y="54"/>
                      <a:pt x="196" y="36"/>
                    </a:cubicBezTo>
                    <a:cubicBezTo>
                      <a:pt x="187" y="27"/>
                      <a:pt x="179" y="18"/>
                      <a:pt x="170" y="9"/>
                    </a:cubicBezTo>
                    <a:cubicBezTo>
                      <a:pt x="160" y="3"/>
                      <a:pt x="150" y="0"/>
                      <a:pt x="1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7" name="Google Shape;1497;p32"/>
              <p:cNvSpPr/>
              <p:nvPr/>
            </p:nvSpPr>
            <p:spPr>
              <a:xfrm>
                <a:off x="7974019" y="3739235"/>
                <a:ext cx="2280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49" extrusionOk="0">
                    <a:moveTo>
                      <a:pt x="126" y="0"/>
                    </a:moveTo>
                    <a:cubicBezTo>
                      <a:pt x="99" y="0"/>
                      <a:pt x="72" y="27"/>
                      <a:pt x="72" y="54"/>
                    </a:cubicBezTo>
                    <a:cubicBezTo>
                      <a:pt x="72" y="72"/>
                      <a:pt x="72" y="99"/>
                      <a:pt x="72" y="116"/>
                    </a:cubicBezTo>
                    <a:cubicBezTo>
                      <a:pt x="69" y="116"/>
                      <a:pt x="67" y="118"/>
                      <a:pt x="66" y="119"/>
                    </a:cubicBezTo>
                    <a:lnTo>
                      <a:pt x="66" y="119"/>
                    </a:lnTo>
                    <a:cubicBezTo>
                      <a:pt x="69" y="116"/>
                      <a:pt x="72" y="116"/>
                      <a:pt x="72" y="116"/>
                    </a:cubicBezTo>
                    <a:lnTo>
                      <a:pt x="72" y="116"/>
                    </a:lnTo>
                    <a:cubicBezTo>
                      <a:pt x="69" y="119"/>
                      <a:pt x="67" y="120"/>
                      <a:pt x="66" y="120"/>
                    </a:cubicBezTo>
                    <a:cubicBezTo>
                      <a:pt x="65" y="120"/>
                      <a:pt x="65" y="120"/>
                      <a:pt x="66" y="119"/>
                    </a:cubicBezTo>
                    <a:lnTo>
                      <a:pt x="66" y="119"/>
                    </a:lnTo>
                    <a:cubicBezTo>
                      <a:pt x="64" y="120"/>
                      <a:pt x="63" y="122"/>
                      <a:pt x="63" y="125"/>
                    </a:cubicBezTo>
                    <a:cubicBezTo>
                      <a:pt x="63" y="125"/>
                      <a:pt x="63" y="125"/>
                      <a:pt x="63" y="134"/>
                    </a:cubicBezTo>
                    <a:cubicBezTo>
                      <a:pt x="63" y="143"/>
                      <a:pt x="63" y="152"/>
                      <a:pt x="54" y="161"/>
                    </a:cubicBezTo>
                    <a:cubicBezTo>
                      <a:pt x="54" y="188"/>
                      <a:pt x="45" y="206"/>
                      <a:pt x="36" y="223"/>
                    </a:cubicBezTo>
                    <a:cubicBezTo>
                      <a:pt x="36" y="232"/>
                      <a:pt x="36" y="232"/>
                      <a:pt x="28" y="241"/>
                    </a:cubicBezTo>
                    <a:cubicBezTo>
                      <a:pt x="28" y="250"/>
                      <a:pt x="19" y="259"/>
                      <a:pt x="19" y="268"/>
                    </a:cubicBezTo>
                    <a:cubicBezTo>
                      <a:pt x="1" y="295"/>
                      <a:pt x="10" y="331"/>
                      <a:pt x="36" y="339"/>
                    </a:cubicBezTo>
                    <a:cubicBezTo>
                      <a:pt x="46" y="346"/>
                      <a:pt x="57" y="349"/>
                      <a:pt x="67" y="349"/>
                    </a:cubicBezTo>
                    <a:cubicBezTo>
                      <a:pt x="85" y="349"/>
                      <a:pt x="102" y="339"/>
                      <a:pt x="108" y="322"/>
                    </a:cubicBezTo>
                    <a:cubicBezTo>
                      <a:pt x="152" y="241"/>
                      <a:pt x="179" y="152"/>
                      <a:pt x="179" y="54"/>
                    </a:cubicBezTo>
                    <a:cubicBezTo>
                      <a:pt x="179" y="27"/>
                      <a:pt x="152" y="0"/>
                      <a:pt x="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8" name="Google Shape;1498;p32"/>
              <p:cNvSpPr/>
              <p:nvPr/>
            </p:nvSpPr>
            <p:spPr>
              <a:xfrm>
                <a:off x="7796668" y="3549344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36"/>
                      <a:pt x="0" y="54"/>
                    </a:cubicBezTo>
                    <a:lnTo>
                      <a:pt x="0" y="143"/>
                    </a:lnTo>
                    <a:cubicBezTo>
                      <a:pt x="0" y="161"/>
                      <a:pt x="9" y="170"/>
                      <a:pt x="18" y="179"/>
                    </a:cubicBezTo>
                    <a:cubicBezTo>
                      <a:pt x="27" y="188"/>
                      <a:pt x="45" y="197"/>
                      <a:pt x="54" y="197"/>
                    </a:cubicBezTo>
                    <a:cubicBezTo>
                      <a:pt x="72" y="197"/>
                      <a:pt x="80" y="197"/>
                      <a:pt x="89" y="179"/>
                    </a:cubicBezTo>
                    <a:cubicBezTo>
                      <a:pt x="98" y="170"/>
                      <a:pt x="107" y="161"/>
                      <a:pt x="107" y="143"/>
                    </a:cubicBezTo>
                    <a:lnTo>
                      <a:pt x="107" y="54"/>
                    </a:lnTo>
                    <a:cubicBezTo>
                      <a:pt x="107" y="36"/>
                      <a:pt x="98" y="27"/>
                      <a:pt x="89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9" name="Google Shape;1499;p32"/>
              <p:cNvSpPr/>
              <p:nvPr/>
            </p:nvSpPr>
            <p:spPr>
              <a:xfrm>
                <a:off x="7877996" y="3602549"/>
                <a:ext cx="20522" cy="37117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3" extrusionOk="0">
                    <a:moveTo>
                      <a:pt x="90" y="0"/>
                    </a:moveTo>
                    <a:cubicBezTo>
                      <a:pt x="63" y="0"/>
                      <a:pt x="27" y="9"/>
                      <a:pt x="18" y="45"/>
                    </a:cubicBezTo>
                    <a:cubicBezTo>
                      <a:pt x="0" y="116"/>
                      <a:pt x="9" y="196"/>
                      <a:pt x="54" y="268"/>
                    </a:cubicBezTo>
                    <a:cubicBezTo>
                      <a:pt x="60" y="280"/>
                      <a:pt x="80" y="293"/>
                      <a:pt x="100" y="293"/>
                    </a:cubicBezTo>
                    <a:cubicBezTo>
                      <a:pt x="109" y="293"/>
                      <a:pt x="118" y="291"/>
                      <a:pt x="125" y="285"/>
                    </a:cubicBezTo>
                    <a:cubicBezTo>
                      <a:pt x="152" y="268"/>
                      <a:pt x="161" y="232"/>
                      <a:pt x="143" y="205"/>
                    </a:cubicBezTo>
                    <a:cubicBezTo>
                      <a:pt x="143" y="196"/>
                      <a:pt x="134" y="187"/>
                      <a:pt x="134" y="178"/>
                    </a:cubicBezTo>
                    <a:cubicBezTo>
                      <a:pt x="134" y="187"/>
                      <a:pt x="134" y="187"/>
                      <a:pt x="134" y="196"/>
                    </a:cubicBezTo>
                    <a:cubicBezTo>
                      <a:pt x="134" y="178"/>
                      <a:pt x="125" y="152"/>
                      <a:pt x="125" y="134"/>
                    </a:cubicBezTo>
                    <a:cubicBezTo>
                      <a:pt x="125" y="134"/>
                      <a:pt x="125" y="143"/>
                      <a:pt x="125" y="143"/>
                    </a:cubicBezTo>
                    <a:cubicBezTo>
                      <a:pt x="116" y="125"/>
                      <a:pt x="116" y="107"/>
                      <a:pt x="125" y="80"/>
                    </a:cubicBezTo>
                    <a:cubicBezTo>
                      <a:pt x="125" y="77"/>
                      <a:pt x="125" y="74"/>
                      <a:pt x="125" y="71"/>
                    </a:cubicBezTo>
                    <a:cubicBezTo>
                      <a:pt x="134" y="45"/>
                      <a:pt x="116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0" name="Google Shape;1500;p32"/>
              <p:cNvSpPr/>
              <p:nvPr/>
            </p:nvSpPr>
            <p:spPr>
              <a:xfrm>
                <a:off x="7587522" y="4009313"/>
                <a:ext cx="13681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8" extrusionOk="0">
                    <a:moveTo>
                      <a:pt x="54" y="1"/>
                    </a:moveTo>
                    <a:cubicBezTo>
                      <a:pt x="45" y="1"/>
                      <a:pt x="28" y="1"/>
                      <a:pt x="19" y="18"/>
                    </a:cubicBezTo>
                    <a:cubicBezTo>
                      <a:pt x="10" y="27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206"/>
                      <a:pt x="19" y="215"/>
                    </a:cubicBezTo>
                    <a:cubicBezTo>
                      <a:pt x="25" y="221"/>
                      <a:pt x="36" y="227"/>
                      <a:pt x="45" y="227"/>
                    </a:cubicBezTo>
                    <a:cubicBezTo>
                      <a:pt x="48" y="227"/>
                      <a:pt x="52" y="226"/>
                      <a:pt x="54" y="224"/>
                    </a:cubicBezTo>
                    <a:cubicBezTo>
                      <a:pt x="72" y="224"/>
                      <a:pt x="81" y="224"/>
                      <a:pt x="90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7"/>
                      <a:pt x="90" y="18"/>
                    </a:cubicBezTo>
                    <a:cubicBezTo>
                      <a:pt x="81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1" name="Google Shape;1501;p32"/>
              <p:cNvSpPr/>
              <p:nvPr/>
            </p:nvSpPr>
            <p:spPr>
              <a:xfrm>
                <a:off x="7489219" y="3998038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0"/>
                    </a:moveTo>
                    <a:cubicBezTo>
                      <a:pt x="36" y="0"/>
                      <a:pt x="27" y="0"/>
                      <a:pt x="10" y="9"/>
                    </a:cubicBezTo>
                    <a:cubicBezTo>
                      <a:pt x="1" y="27"/>
                      <a:pt x="1" y="36"/>
                      <a:pt x="1" y="54"/>
                    </a:cubicBezTo>
                    <a:lnTo>
                      <a:pt x="1" y="143"/>
                    </a:lnTo>
                    <a:cubicBezTo>
                      <a:pt x="1" y="152"/>
                      <a:pt x="1" y="170"/>
                      <a:pt x="10" y="179"/>
                    </a:cubicBezTo>
                    <a:cubicBezTo>
                      <a:pt x="18" y="188"/>
                      <a:pt x="36" y="197"/>
                      <a:pt x="54" y="197"/>
                    </a:cubicBezTo>
                    <a:cubicBezTo>
                      <a:pt x="63" y="197"/>
                      <a:pt x="81" y="188"/>
                      <a:pt x="90" y="179"/>
                    </a:cubicBezTo>
                    <a:cubicBezTo>
                      <a:pt x="99" y="170"/>
                      <a:pt x="108" y="161"/>
                      <a:pt x="108" y="143"/>
                    </a:cubicBezTo>
                    <a:lnTo>
                      <a:pt x="108" y="54"/>
                    </a:lnTo>
                    <a:cubicBezTo>
                      <a:pt x="108" y="36"/>
                      <a:pt x="99" y="27"/>
                      <a:pt x="90" y="9"/>
                    </a:cubicBezTo>
                    <a:cubicBezTo>
                      <a:pt x="81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2" name="Google Shape;1502;p32"/>
              <p:cNvSpPr/>
              <p:nvPr/>
            </p:nvSpPr>
            <p:spPr>
              <a:xfrm>
                <a:off x="7526589" y="3845518"/>
                <a:ext cx="13681" cy="328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5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5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9" y="259"/>
                      <a:pt x="107" y="241"/>
                      <a:pt x="107" y="205"/>
                    </a:cubicBezTo>
                    <a:lnTo>
                      <a:pt x="107" y="54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3" name="Google Shape;1503;p32"/>
              <p:cNvSpPr/>
              <p:nvPr/>
            </p:nvSpPr>
            <p:spPr>
              <a:xfrm>
                <a:off x="7285773" y="3746835"/>
                <a:ext cx="239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89" h="351" extrusionOk="0">
                    <a:moveTo>
                      <a:pt x="125" y="1"/>
                    </a:moveTo>
                    <a:cubicBezTo>
                      <a:pt x="99" y="1"/>
                      <a:pt x="80" y="17"/>
                      <a:pt x="72" y="39"/>
                    </a:cubicBezTo>
                    <a:cubicBezTo>
                      <a:pt x="54" y="119"/>
                      <a:pt x="28" y="199"/>
                      <a:pt x="10" y="279"/>
                    </a:cubicBezTo>
                    <a:cubicBezTo>
                      <a:pt x="1" y="306"/>
                      <a:pt x="19" y="342"/>
                      <a:pt x="45" y="351"/>
                    </a:cubicBezTo>
                    <a:cubicBezTo>
                      <a:pt x="81" y="351"/>
                      <a:pt x="108" y="342"/>
                      <a:pt x="117" y="306"/>
                    </a:cubicBezTo>
                    <a:cubicBezTo>
                      <a:pt x="135" y="226"/>
                      <a:pt x="152" y="146"/>
                      <a:pt x="179" y="65"/>
                    </a:cubicBezTo>
                    <a:cubicBezTo>
                      <a:pt x="188" y="39"/>
                      <a:pt x="170" y="12"/>
                      <a:pt x="144" y="3"/>
                    </a:cubicBezTo>
                    <a:cubicBezTo>
                      <a:pt x="137" y="1"/>
                      <a:pt x="131" y="1"/>
                      <a:pt x="1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4" name="Google Shape;1504;p32"/>
              <p:cNvSpPr/>
              <p:nvPr/>
            </p:nvSpPr>
            <p:spPr>
              <a:xfrm>
                <a:off x="7439561" y="3739235"/>
                <a:ext cx="18115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89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18" y="99"/>
                      <a:pt x="9" y="161"/>
                      <a:pt x="0" y="223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9" y="277"/>
                      <a:pt x="27" y="286"/>
                      <a:pt x="36" y="286"/>
                    </a:cubicBezTo>
                    <a:cubicBezTo>
                      <a:pt x="41" y="287"/>
                      <a:pt x="46" y="288"/>
                      <a:pt x="51" y="288"/>
                    </a:cubicBezTo>
                    <a:cubicBezTo>
                      <a:pt x="74" y="288"/>
                      <a:pt x="100" y="272"/>
                      <a:pt x="107" y="250"/>
                    </a:cubicBezTo>
                    <a:cubicBezTo>
                      <a:pt x="116" y="188"/>
                      <a:pt x="125" y="134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07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5" name="Google Shape;1505;p32"/>
              <p:cNvSpPr/>
              <p:nvPr/>
            </p:nvSpPr>
            <p:spPr>
              <a:xfrm>
                <a:off x="7360386" y="3716686"/>
                <a:ext cx="1824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32" extrusionOk="0">
                    <a:moveTo>
                      <a:pt x="99" y="0"/>
                    </a:moveTo>
                    <a:cubicBezTo>
                      <a:pt x="90" y="0"/>
                      <a:pt x="72" y="0"/>
                      <a:pt x="54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0" y="125"/>
                      <a:pt x="1" y="161"/>
                    </a:cubicBezTo>
                    <a:cubicBezTo>
                      <a:pt x="1" y="178"/>
                      <a:pt x="1" y="187"/>
                      <a:pt x="10" y="205"/>
                    </a:cubicBezTo>
                    <a:cubicBezTo>
                      <a:pt x="18" y="214"/>
                      <a:pt x="27" y="223"/>
                      <a:pt x="45" y="232"/>
                    </a:cubicBezTo>
                    <a:cubicBezTo>
                      <a:pt x="54" y="232"/>
                      <a:pt x="72" y="232"/>
                      <a:pt x="81" y="223"/>
                    </a:cubicBezTo>
                    <a:cubicBezTo>
                      <a:pt x="99" y="214"/>
                      <a:pt x="108" y="205"/>
                      <a:pt x="108" y="187"/>
                    </a:cubicBezTo>
                    <a:cubicBezTo>
                      <a:pt x="117" y="152"/>
                      <a:pt x="126" y="107"/>
                      <a:pt x="134" y="71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6" y="18"/>
                      <a:pt x="117" y="9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6" name="Google Shape;1506;p32"/>
              <p:cNvSpPr/>
              <p:nvPr/>
            </p:nvSpPr>
            <p:spPr>
              <a:xfrm>
                <a:off x="7097148" y="3826263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57"/>
                      <a:pt x="27" y="384"/>
                      <a:pt x="54" y="384"/>
                    </a:cubicBezTo>
                    <a:cubicBezTo>
                      <a:pt x="89" y="384"/>
                      <a:pt x="107" y="357"/>
                      <a:pt x="107" y="330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7" name="Google Shape;1507;p32"/>
              <p:cNvSpPr/>
              <p:nvPr/>
            </p:nvSpPr>
            <p:spPr>
              <a:xfrm>
                <a:off x="7119697" y="4031862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55"/>
                    </a:cubicBezTo>
                    <a:lnTo>
                      <a:pt x="0" y="295"/>
                    </a:lnTo>
                    <a:cubicBezTo>
                      <a:pt x="0" y="322"/>
                      <a:pt x="27" y="349"/>
                      <a:pt x="63" y="349"/>
                    </a:cubicBezTo>
                    <a:cubicBezTo>
                      <a:pt x="90" y="349"/>
                      <a:pt x="116" y="322"/>
                      <a:pt x="116" y="295"/>
                    </a:cubicBezTo>
                    <a:lnTo>
                      <a:pt x="116" y="55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8" name="Google Shape;1508;p32"/>
              <p:cNvSpPr/>
              <p:nvPr/>
            </p:nvSpPr>
            <p:spPr>
              <a:xfrm>
                <a:off x="7298187" y="4009060"/>
                <a:ext cx="22802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62" extrusionOk="0">
                    <a:moveTo>
                      <a:pt x="118" y="0"/>
                    </a:moveTo>
                    <a:cubicBezTo>
                      <a:pt x="104" y="0"/>
                      <a:pt x="90" y="7"/>
                      <a:pt x="81" y="20"/>
                    </a:cubicBezTo>
                    <a:cubicBezTo>
                      <a:pt x="37" y="65"/>
                      <a:pt x="1" y="136"/>
                      <a:pt x="1" y="208"/>
                    </a:cubicBezTo>
                    <a:cubicBezTo>
                      <a:pt x="1" y="235"/>
                      <a:pt x="28" y="261"/>
                      <a:pt x="54" y="261"/>
                    </a:cubicBezTo>
                    <a:cubicBezTo>
                      <a:pt x="90" y="261"/>
                      <a:pt x="117" y="235"/>
                      <a:pt x="117" y="208"/>
                    </a:cubicBezTo>
                    <a:cubicBezTo>
                      <a:pt x="117" y="202"/>
                      <a:pt x="117" y="196"/>
                      <a:pt x="117" y="190"/>
                    </a:cubicBezTo>
                    <a:cubicBezTo>
                      <a:pt x="117" y="172"/>
                      <a:pt x="117" y="154"/>
                      <a:pt x="126" y="136"/>
                    </a:cubicBezTo>
                    <a:cubicBezTo>
                      <a:pt x="126" y="145"/>
                      <a:pt x="126" y="145"/>
                      <a:pt x="126" y="145"/>
                    </a:cubicBezTo>
                    <a:cubicBezTo>
                      <a:pt x="135" y="136"/>
                      <a:pt x="144" y="119"/>
                      <a:pt x="153" y="101"/>
                    </a:cubicBezTo>
                    <a:lnTo>
                      <a:pt x="153" y="101"/>
                    </a:lnTo>
                    <a:cubicBezTo>
                      <a:pt x="155" y="98"/>
                      <a:pt x="158" y="95"/>
                      <a:pt x="162" y="92"/>
                    </a:cubicBezTo>
                    <a:cubicBezTo>
                      <a:pt x="179" y="74"/>
                      <a:pt x="179" y="38"/>
                      <a:pt x="162" y="20"/>
                    </a:cubicBezTo>
                    <a:cubicBezTo>
                      <a:pt x="148" y="7"/>
                      <a:pt x="133" y="0"/>
                      <a:pt x="1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9" name="Google Shape;1509;p32"/>
              <p:cNvSpPr/>
              <p:nvPr/>
            </p:nvSpPr>
            <p:spPr>
              <a:xfrm>
                <a:off x="7469964" y="4039589"/>
                <a:ext cx="182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51" extrusionOk="0">
                    <a:moveTo>
                      <a:pt x="84" y="0"/>
                    </a:moveTo>
                    <a:cubicBezTo>
                      <a:pt x="61" y="0"/>
                      <a:pt x="37" y="16"/>
                      <a:pt x="37" y="38"/>
                    </a:cubicBezTo>
                    <a:lnTo>
                      <a:pt x="1" y="279"/>
                    </a:lnTo>
                    <a:cubicBezTo>
                      <a:pt x="1" y="297"/>
                      <a:pt x="1" y="306"/>
                      <a:pt x="1" y="324"/>
                    </a:cubicBezTo>
                    <a:cubicBezTo>
                      <a:pt x="10" y="333"/>
                      <a:pt x="28" y="341"/>
                      <a:pt x="37" y="350"/>
                    </a:cubicBezTo>
                    <a:cubicBezTo>
                      <a:pt x="63" y="350"/>
                      <a:pt x="99" y="341"/>
                      <a:pt x="108" y="306"/>
                    </a:cubicBezTo>
                    <a:cubicBezTo>
                      <a:pt x="117" y="225"/>
                      <a:pt x="126" y="145"/>
                      <a:pt x="135" y="65"/>
                    </a:cubicBezTo>
                    <a:cubicBezTo>
                      <a:pt x="144" y="56"/>
                      <a:pt x="144" y="38"/>
                      <a:pt x="135" y="29"/>
                    </a:cubicBezTo>
                    <a:cubicBezTo>
                      <a:pt x="126" y="11"/>
                      <a:pt x="117" y="2"/>
                      <a:pt x="99" y="2"/>
                    </a:cubicBezTo>
                    <a:cubicBezTo>
                      <a:pt x="94" y="1"/>
                      <a:pt x="89" y="0"/>
                      <a:pt x="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0" name="Google Shape;1510;p32"/>
              <p:cNvSpPr/>
              <p:nvPr/>
            </p:nvSpPr>
            <p:spPr>
              <a:xfrm>
                <a:off x="7428160" y="4157400"/>
                <a:ext cx="1368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11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8" y="411"/>
                      <a:pt x="54" y="411"/>
                    </a:cubicBezTo>
                    <a:cubicBezTo>
                      <a:pt x="81" y="411"/>
                      <a:pt x="108" y="384"/>
                      <a:pt x="108" y="357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1" name="Google Shape;1511;p32"/>
              <p:cNvSpPr/>
              <p:nvPr/>
            </p:nvSpPr>
            <p:spPr>
              <a:xfrm>
                <a:off x="7386356" y="4248735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3" y="0"/>
                    </a:moveTo>
                    <a:cubicBezTo>
                      <a:pt x="60" y="0"/>
                      <a:pt x="57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28" y="350"/>
                      <a:pt x="54" y="350"/>
                    </a:cubicBezTo>
                    <a:cubicBezTo>
                      <a:pt x="81" y="350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31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2" name="Google Shape;1512;p32"/>
              <p:cNvSpPr/>
              <p:nvPr/>
            </p:nvSpPr>
            <p:spPr>
              <a:xfrm>
                <a:off x="7838472" y="3906197"/>
                <a:ext cx="2267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27" y="137"/>
                      <a:pt x="45" y="208"/>
                      <a:pt x="63" y="279"/>
                    </a:cubicBezTo>
                    <a:cubicBezTo>
                      <a:pt x="70" y="300"/>
                      <a:pt x="87" y="321"/>
                      <a:pt x="107" y="321"/>
                    </a:cubicBezTo>
                    <a:cubicBezTo>
                      <a:pt x="113" y="321"/>
                      <a:pt x="119" y="319"/>
                      <a:pt x="125" y="315"/>
                    </a:cubicBezTo>
                    <a:cubicBezTo>
                      <a:pt x="161" y="306"/>
                      <a:pt x="179" y="279"/>
                      <a:pt x="170" y="253"/>
                    </a:cubicBezTo>
                    <a:cubicBezTo>
                      <a:pt x="152" y="181"/>
                      <a:pt x="134" y="110"/>
                      <a:pt x="116" y="38"/>
                    </a:cubicBezTo>
                    <a:cubicBezTo>
                      <a:pt x="109" y="16"/>
                      <a:pt x="83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13" name="Google Shape;1513;p32"/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357" y="3483"/>
                    <a:pt x="6065" y="3514"/>
                    <a:pt x="5803" y="3514"/>
                  </a:cubicBezTo>
                  <a:cubicBezTo>
                    <a:pt x="4267" y="3514"/>
                    <a:pt x="3781" y="2427"/>
                    <a:pt x="3659" y="1398"/>
                  </a:cubicBezTo>
                  <a:cubicBezTo>
                    <a:pt x="3650" y="1326"/>
                    <a:pt x="3641" y="1264"/>
                    <a:pt x="3641" y="1193"/>
                  </a:cubicBezTo>
                  <a:cubicBezTo>
                    <a:pt x="3605" y="746"/>
                    <a:pt x="3632" y="327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14" name="Google Shape;1514;p32"/>
          <p:cNvGrpSpPr/>
          <p:nvPr/>
        </p:nvGrpSpPr>
        <p:grpSpPr>
          <a:xfrm>
            <a:off x="5605775" y="427043"/>
            <a:ext cx="4077234" cy="3228141"/>
            <a:chOff x="4214758" y="320282"/>
            <a:chExt cx="3065509" cy="2421106"/>
          </a:xfrm>
        </p:grpSpPr>
        <p:grpSp>
          <p:nvGrpSpPr>
            <p:cNvPr id="1515" name="Google Shape;1515;p32"/>
            <p:cNvGrpSpPr/>
            <p:nvPr/>
          </p:nvGrpSpPr>
          <p:grpSpPr>
            <a:xfrm>
              <a:off x="6923558" y="949132"/>
              <a:ext cx="356709" cy="339268"/>
              <a:chOff x="6111062" y="2333232"/>
              <a:chExt cx="336772" cy="320306"/>
            </a:xfrm>
          </p:grpSpPr>
          <p:sp>
            <p:nvSpPr>
              <p:cNvPr id="1516" name="Google Shape;1516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7" name="Google Shape;1517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8" name="Google Shape;1518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9" name="Google Shape;1519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0" name="Google Shape;1520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1" name="Google Shape;1521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2" name="Google Shape;1522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3" name="Google Shape;1523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4" name="Google Shape;1524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5" name="Google Shape;1525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6" name="Google Shape;1526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7" name="Google Shape;1527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28" name="Google Shape;1528;p32"/>
            <p:cNvGrpSpPr/>
            <p:nvPr/>
          </p:nvGrpSpPr>
          <p:grpSpPr>
            <a:xfrm>
              <a:off x="6383408" y="2402120"/>
              <a:ext cx="356709" cy="339268"/>
              <a:chOff x="6111062" y="2333232"/>
              <a:chExt cx="336772" cy="320306"/>
            </a:xfrm>
          </p:grpSpPr>
          <p:sp>
            <p:nvSpPr>
              <p:cNvPr id="1529" name="Google Shape;1529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0" name="Google Shape;1530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1" name="Google Shape;1531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2" name="Google Shape;1532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3" name="Google Shape;1533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4" name="Google Shape;1534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5" name="Google Shape;1535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6" name="Google Shape;1536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7" name="Google Shape;1537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8" name="Google Shape;1538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9" name="Google Shape;1539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0" name="Google Shape;1540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41" name="Google Shape;1541;p32"/>
            <p:cNvGrpSpPr/>
            <p:nvPr/>
          </p:nvGrpSpPr>
          <p:grpSpPr>
            <a:xfrm>
              <a:off x="4214758" y="320282"/>
              <a:ext cx="356709" cy="339268"/>
              <a:chOff x="6111062" y="2333232"/>
              <a:chExt cx="336772" cy="320306"/>
            </a:xfrm>
          </p:grpSpPr>
          <p:sp>
            <p:nvSpPr>
              <p:cNvPr id="1542" name="Google Shape;1542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3" name="Google Shape;1543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5" name="Google Shape;1545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6" name="Google Shape;1546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7" name="Google Shape;1547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9" name="Google Shape;1549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0" name="Google Shape;1550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2" name="Google Shape;1552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3" name="Google Shape;1553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70" name="TextBox 369"/>
          <p:cNvSpPr txBox="1"/>
          <p:nvPr/>
        </p:nvSpPr>
        <p:spPr>
          <a:xfrm>
            <a:off x="236067" y="1511464"/>
            <a:ext cx="5275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 …. ngày … tháng ….. năm 2021 </a:t>
            </a:r>
            <a:endParaRPr lang="en-US" sz="24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3" name="TextBox 372"/>
          <p:cNvSpPr txBox="1"/>
          <p:nvPr/>
        </p:nvSpPr>
        <p:spPr>
          <a:xfrm>
            <a:off x="1403275" y="2118805"/>
            <a:ext cx="2898069" cy="553782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</a:t>
            </a:r>
            <a:r>
              <a:rPr lang="en-US" sz="2800" smtClean="0">
                <a:solidFill>
                  <a:srgbClr val="00206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27</a:t>
            </a:r>
            <a:endParaRPr lang="en-US" sz="2800">
              <a:solidFill>
                <a:srgbClr val="002060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4" name="TextBox 373"/>
          <p:cNvSpPr txBox="1"/>
          <p:nvPr/>
        </p:nvSpPr>
        <p:spPr>
          <a:xfrm>
            <a:off x="92651" y="2743200"/>
            <a:ext cx="5412316" cy="800003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endParaRPr lang="en-US" sz="4400" b="1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5" name="TextBox 374"/>
          <p:cNvSpPr txBox="1"/>
          <p:nvPr/>
        </p:nvSpPr>
        <p:spPr>
          <a:xfrm>
            <a:off x="292457" y="3664817"/>
            <a:ext cx="5184559" cy="830983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48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Viết: Chữ hoa </a:t>
            </a:r>
            <a:r>
              <a:rPr lang="en-US" sz="4800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376" name="TextBox 375"/>
          <p:cNvSpPr txBox="1"/>
          <p:nvPr/>
        </p:nvSpPr>
        <p:spPr>
          <a:xfrm>
            <a:off x="4118694" y="5019933"/>
            <a:ext cx="1365256" cy="707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S/</a:t>
            </a:r>
            <a:r>
              <a:rPr lang="vi-VN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" grpId="0"/>
      <p:bldP spid="3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228564" y="968649"/>
            <a:ext cx="7675486" cy="498366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51919" y="76200"/>
            <a:ext cx="7709968" cy="1143000"/>
          </a:xfrm>
        </p:spPr>
        <p:txBody>
          <a:bodyPr>
            <a:normAutofit/>
          </a:bodyPr>
          <a:lstStyle/>
          <a:p>
            <a:pPr algn="just"/>
            <a:r>
              <a:rPr lang="en-US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chữ hoa </a:t>
            </a:r>
            <a:r>
              <a:rPr lang="en-US" b="1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O 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(cỡ </a:t>
            </a:r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 vừa)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Google Shape;747;p69"/>
          <p:cNvSpPr/>
          <p:nvPr/>
        </p:nvSpPr>
        <p:spPr>
          <a:xfrm>
            <a:off x="1737519" y="107445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smtClean="0">
                <a:latin typeface="Arial Rounded MT Bold" pitchFamily="34" charset="0"/>
              </a:rPr>
              <a:t>1</a:t>
            </a:r>
            <a:endParaRPr sz="4800">
              <a:latin typeface="Arial Rounded MT Bold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296482" y="4042882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296482" y="3536498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311776" y="2962493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311776" y="2421660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11776" y="1871170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596296" y="1721542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 Rounded MT Bold" pitchFamily="34" charset="0"/>
              </a:rPr>
              <a:t>5</a:t>
            </a:r>
            <a:endParaRPr lang="en-US" sz="280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78521" y="2236692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 Rounded MT Bold" pitchFamily="34" charset="0"/>
              </a:rPr>
              <a:t>4</a:t>
            </a:r>
            <a:endParaRPr lang="en-US" sz="280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78521" y="2777525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 Rounded MT Bold" pitchFamily="34" charset="0"/>
              </a:rPr>
              <a:t>3</a:t>
            </a:r>
            <a:endParaRPr lang="en-US" sz="280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78521" y="3351530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 Rounded MT Bold" pitchFamily="34" charset="0"/>
              </a:rPr>
              <a:t>2</a:t>
            </a:r>
            <a:endParaRPr lang="en-US" sz="280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86620" y="3884903"/>
            <a:ext cx="969334" cy="447623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</a:p>
          <a:p>
            <a:pPr algn="ctr"/>
            <a:r>
              <a:rPr lang="en-US" sz="1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kẻ đậm</a:t>
            </a:r>
            <a:endParaRPr lang="en-US" sz="16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96482" y="1338989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563227" y="1143000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 Rounded MT Bold" pitchFamily="34" charset="0"/>
              </a:rPr>
              <a:t>6</a:t>
            </a:r>
            <a:endParaRPr lang="en-US" sz="2800">
              <a:solidFill>
                <a:srgbClr val="002060"/>
              </a:solidFill>
              <a:latin typeface="Arial Rounded MT Bold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648565"/>
              </p:ext>
            </p:extLst>
          </p:nvPr>
        </p:nvGraphicFramePr>
        <p:xfrm>
          <a:off x="3997576" y="1323110"/>
          <a:ext cx="493776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48640"/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27765" y="1707028"/>
            <a:ext cx="16611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500" smtClean="0">
                <a:latin typeface="HP001 5 hàng" pitchFamily="34" charset="0"/>
                <a:ea typeface="HP001 4H" pitchFamily="34" charset="-127"/>
              </a:rPr>
              <a:t>O</a:t>
            </a:r>
            <a:endParaRPr lang="en-US" sz="21500">
              <a:latin typeface="HP001 5 hàng" pitchFamily="34" charset="0"/>
              <a:ea typeface="HP001 4H" pitchFamily="34" charset="-127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0917" y="3521440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1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80917" y="2962493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2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80917" y="2410968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3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80917" y="1851982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4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80917" y="1296444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5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84837" y="4619824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1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35267" y="4619824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2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83907" y="4619824"/>
            <a:ext cx="545962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3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35" name="Double Brace 34"/>
          <p:cNvSpPr/>
          <p:nvPr/>
        </p:nvSpPr>
        <p:spPr>
          <a:xfrm>
            <a:off x="7725787" y="1324135"/>
            <a:ext cx="1950339" cy="2694181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uble Brace 34"/>
          <p:cNvSpPr/>
          <p:nvPr/>
        </p:nvSpPr>
        <p:spPr>
          <a:xfrm rot="5400000">
            <a:off x="5166981" y="3787714"/>
            <a:ext cx="2011680" cy="2206020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oogle Shape;1704;p37"/>
          <p:cNvGrpSpPr/>
          <p:nvPr/>
        </p:nvGrpSpPr>
        <p:grpSpPr>
          <a:xfrm>
            <a:off x="213519" y="3856846"/>
            <a:ext cx="1812746" cy="2067755"/>
            <a:chOff x="6381235" y="1916344"/>
            <a:chExt cx="1936440" cy="2687032"/>
          </a:xfrm>
        </p:grpSpPr>
        <p:sp>
          <p:nvSpPr>
            <p:cNvPr id="32" name="Google Shape;1705;p37"/>
            <p:cNvSpPr/>
            <p:nvPr/>
          </p:nvSpPr>
          <p:spPr>
            <a:xfrm>
              <a:off x="6411915" y="4495421"/>
              <a:ext cx="1767251" cy="107955"/>
            </a:xfrm>
            <a:custGeom>
              <a:avLst/>
              <a:gdLst/>
              <a:ahLst/>
              <a:cxnLst/>
              <a:rect l="l" t="t" r="r" b="b"/>
              <a:pathLst>
                <a:path w="13882" h="848" extrusionOk="0">
                  <a:moveTo>
                    <a:pt x="6941" y="0"/>
                  </a:moveTo>
                  <a:cubicBezTo>
                    <a:pt x="687" y="0"/>
                    <a:pt x="0" y="188"/>
                    <a:pt x="0" y="429"/>
                  </a:cubicBezTo>
                  <a:cubicBezTo>
                    <a:pt x="0" y="660"/>
                    <a:pt x="3114" y="848"/>
                    <a:pt x="6941" y="848"/>
                  </a:cubicBezTo>
                  <a:cubicBezTo>
                    <a:pt x="10777" y="848"/>
                    <a:pt x="13881" y="660"/>
                    <a:pt x="13881" y="429"/>
                  </a:cubicBezTo>
                  <a:cubicBezTo>
                    <a:pt x="13881" y="188"/>
                    <a:pt x="13150" y="0"/>
                    <a:pt x="6941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1706;p37"/>
            <p:cNvSpPr/>
            <p:nvPr/>
          </p:nvSpPr>
          <p:spPr>
            <a:xfrm>
              <a:off x="8024618" y="3575768"/>
              <a:ext cx="293057" cy="347671"/>
            </a:xfrm>
            <a:custGeom>
              <a:avLst/>
              <a:gdLst/>
              <a:ahLst/>
              <a:cxnLst/>
              <a:rect l="l" t="t" r="r" b="b"/>
              <a:pathLst>
                <a:path w="2302" h="2731" extrusionOk="0">
                  <a:moveTo>
                    <a:pt x="1413" y="1"/>
                  </a:moveTo>
                  <a:cubicBezTo>
                    <a:pt x="1375" y="1"/>
                    <a:pt x="1338" y="3"/>
                    <a:pt x="1303" y="7"/>
                  </a:cubicBezTo>
                  <a:cubicBezTo>
                    <a:pt x="1124" y="25"/>
                    <a:pt x="990" y="79"/>
                    <a:pt x="990" y="79"/>
                  </a:cubicBezTo>
                  <a:cubicBezTo>
                    <a:pt x="990" y="79"/>
                    <a:pt x="0" y="1452"/>
                    <a:pt x="0" y="1765"/>
                  </a:cubicBezTo>
                  <a:cubicBezTo>
                    <a:pt x="0" y="2009"/>
                    <a:pt x="406" y="2731"/>
                    <a:pt x="1028" y="2731"/>
                  </a:cubicBezTo>
                  <a:cubicBezTo>
                    <a:pt x="1199" y="2731"/>
                    <a:pt x="1387" y="2676"/>
                    <a:pt x="1588" y="2541"/>
                  </a:cubicBezTo>
                  <a:cubicBezTo>
                    <a:pt x="1766" y="2416"/>
                    <a:pt x="1891" y="2282"/>
                    <a:pt x="1954" y="2148"/>
                  </a:cubicBezTo>
                  <a:cubicBezTo>
                    <a:pt x="2230" y="1631"/>
                    <a:pt x="1749" y="1131"/>
                    <a:pt x="1749" y="1131"/>
                  </a:cubicBezTo>
                  <a:cubicBezTo>
                    <a:pt x="1749" y="1131"/>
                    <a:pt x="2302" y="1078"/>
                    <a:pt x="2025" y="418"/>
                  </a:cubicBezTo>
                  <a:cubicBezTo>
                    <a:pt x="1888" y="82"/>
                    <a:pt x="1634" y="1"/>
                    <a:pt x="14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1707;p37"/>
            <p:cNvSpPr/>
            <p:nvPr/>
          </p:nvSpPr>
          <p:spPr>
            <a:xfrm>
              <a:off x="8024618" y="3576659"/>
              <a:ext cx="248754" cy="346779"/>
            </a:xfrm>
            <a:custGeom>
              <a:avLst/>
              <a:gdLst/>
              <a:ahLst/>
              <a:cxnLst/>
              <a:rect l="l" t="t" r="r" b="b"/>
              <a:pathLst>
                <a:path w="1954" h="2724" extrusionOk="0">
                  <a:moveTo>
                    <a:pt x="1303" y="0"/>
                  </a:moveTo>
                  <a:lnTo>
                    <a:pt x="1303" y="0"/>
                  </a:lnTo>
                  <a:cubicBezTo>
                    <a:pt x="1124" y="18"/>
                    <a:pt x="990" y="72"/>
                    <a:pt x="990" y="72"/>
                  </a:cubicBezTo>
                  <a:cubicBezTo>
                    <a:pt x="990" y="72"/>
                    <a:pt x="0" y="1445"/>
                    <a:pt x="0" y="1758"/>
                  </a:cubicBezTo>
                  <a:cubicBezTo>
                    <a:pt x="0" y="2002"/>
                    <a:pt x="406" y="2724"/>
                    <a:pt x="1028" y="2724"/>
                  </a:cubicBezTo>
                  <a:cubicBezTo>
                    <a:pt x="1199" y="2724"/>
                    <a:pt x="1387" y="2669"/>
                    <a:pt x="1588" y="2534"/>
                  </a:cubicBezTo>
                  <a:cubicBezTo>
                    <a:pt x="1766" y="2409"/>
                    <a:pt x="1891" y="2275"/>
                    <a:pt x="1954" y="2141"/>
                  </a:cubicBezTo>
                  <a:cubicBezTo>
                    <a:pt x="1374" y="2114"/>
                    <a:pt x="955" y="1775"/>
                    <a:pt x="1142" y="1285"/>
                  </a:cubicBezTo>
                  <a:cubicBezTo>
                    <a:pt x="1320" y="821"/>
                    <a:pt x="1329" y="321"/>
                    <a:pt x="130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1708;p37"/>
            <p:cNvSpPr/>
            <p:nvPr/>
          </p:nvSpPr>
          <p:spPr>
            <a:xfrm>
              <a:off x="6484607" y="3785567"/>
              <a:ext cx="679173" cy="751101"/>
            </a:xfrm>
            <a:custGeom>
              <a:avLst/>
              <a:gdLst/>
              <a:ahLst/>
              <a:cxnLst/>
              <a:rect l="l" t="t" r="r" b="b"/>
              <a:pathLst>
                <a:path w="5335" h="5900" extrusionOk="0">
                  <a:moveTo>
                    <a:pt x="0" y="1"/>
                  </a:moveTo>
                  <a:cubicBezTo>
                    <a:pt x="0" y="1"/>
                    <a:pt x="80" y="1375"/>
                    <a:pt x="259" y="2704"/>
                  </a:cubicBezTo>
                  <a:cubicBezTo>
                    <a:pt x="312" y="3105"/>
                    <a:pt x="375" y="3507"/>
                    <a:pt x="437" y="3863"/>
                  </a:cubicBezTo>
                  <a:cubicBezTo>
                    <a:pt x="741" y="5398"/>
                    <a:pt x="696" y="5567"/>
                    <a:pt x="696" y="5567"/>
                  </a:cubicBezTo>
                  <a:cubicBezTo>
                    <a:pt x="696" y="5567"/>
                    <a:pt x="0" y="5585"/>
                    <a:pt x="107" y="5764"/>
                  </a:cubicBezTo>
                  <a:cubicBezTo>
                    <a:pt x="165" y="5857"/>
                    <a:pt x="1454" y="5900"/>
                    <a:pt x="2736" y="5900"/>
                  </a:cubicBezTo>
                  <a:cubicBezTo>
                    <a:pt x="4017" y="5900"/>
                    <a:pt x="5290" y="5857"/>
                    <a:pt x="5317" y="5781"/>
                  </a:cubicBezTo>
                  <a:cubicBezTo>
                    <a:pt x="5335" y="5737"/>
                    <a:pt x="5335" y="5558"/>
                    <a:pt x="5317" y="5335"/>
                  </a:cubicBezTo>
                  <a:cubicBezTo>
                    <a:pt x="5290" y="4916"/>
                    <a:pt x="5228" y="4363"/>
                    <a:pt x="5228" y="4363"/>
                  </a:cubicBezTo>
                  <a:lnTo>
                    <a:pt x="883" y="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1709;p37"/>
            <p:cNvSpPr/>
            <p:nvPr/>
          </p:nvSpPr>
          <p:spPr>
            <a:xfrm>
              <a:off x="6484607" y="3785567"/>
              <a:ext cx="677009" cy="679301"/>
            </a:xfrm>
            <a:custGeom>
              <a:avLst/>
              <a:gdLst/>
              <a:ahLst/>
              <a:cxnLst/>
              <a:rect l="l" t="t" r="r" b="b"/>
              <a:pathLst>
                <a:path w="5318" h="5336" extrusionOk="0">
                  <a:moveTo>
                    <a:pt x="0" y="1"/>
                  </a:moveTo>
                  <a:cubicBezTo>
                    <a:pt x="0" y="1"/>
                    <a:pt x="80" y="1375"/>
                    <a:pt x="259" y="2704"/>
                  </a:cubicBezTo>
                  <a:cubicBezTo>
                    <a:pt x="946" y="3890"/>
                    <a:pt x="2391" y="5273"/>
                    <a:pt x="5317" y="5335"/>
                  </a:cubicBezTo>
                  <a:cubicBezTo>
                    <a:pt x="5290" y="4916"/>
                    <a:pt x="5228" y="4363"/>
                    <a:pt x="5228" y="4363"/>
                  </a:cubicBezTo>
                  <a:lnTo>
                    <a:pt x="883" y="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1710;p37"/>
            <p:cNvSpPr/>
            <p:nvPr/>
          </p:nvSpPr>
          <p:spPr>
            <a:xfrm>
              <a:off x="7379435" y="3785567"/>
              <a:ext cx="679301" cy="751101"/>
            </a:xfrm>
            <a:custGeom>
              <a:avLst/>
              <a:gdLst/>
              <a:ahLst/>
              <a:cxnLst/>
              <a:rect l="l" t="t" r="r" b="b"/>
              <a:pathLst>
                <a:path w="5336" h="5900" extrusionOk="0">
                  <a:moveTo>
                    <a:pt x="5336" y="1"/>
                  </a:moveTo>
                  <a:lnTo>
                    <a:pt x="4453" y="482"/>
                  </a:lnTo>
                  <a:lnTo>
                    <a:pt x="108" y="4363"/>
                  </a:lnTo>
                  <a:cubicBezTo>
                    <a:pt x="108" y="4363"/>
                    <a:pt x="46" y="4916"/>
                    <a:pt x="19" y="5335"/>
                  </a:cubicBezTo>
                  <a:cubicBezTo>
                    <a:pt x="10" y="5558"/>
                    <a:pt x="1" y="5737"/>
                    <a:pt x="19" y="5781"/>
                  </a:cubicBezTo>
                  <a:cubicBezTo>
                    <a:pt x="46" y="5857"/>
                    <a:pt x="1319" y="5900"/>
                    <a:pt x="2600" y="5900"/>
                  </a:cubicBezTo>
                  <a:cubicBezTo>
                    <a:pt x="3882" y="5900"/>
                    <a:pt x="5171" y="5857"/>
                    <a:pt x="5229" y="5764"/>
                  </a:cubicBezTo>
                  <a:cubicBezTo>
                    <a:pt x="5336" y="5585"/>
                    <a:pt x="4640" y="5567"/>
                    <a:pt x="4640" y="5567"/>
                  </a:cubicBezTo>
                  <a:cubicBezTo>
                    <a:pt x="4640" y="5567"/>
                    <a:pt x="4595" y="5398"/>
                    <a:pt x="4899" y="3863"/>
                  </a:cubicBezTo>
                  <a:cubicBezTo>
                    <a:pt x="4961" y="3507"/>
                    <a:pt x="5024" y="3105"/>
                    <a:pt x="5077" y="2704"/>
                  </a:cubicBezTo>
                  <a:cubicBezTo>
                    <a:pt x="5255" y="1375"/>
                    <a:pt x="5336" y="1"/>
                    <a:pt x="53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1711;p37"/>
            <p:cNvSpPr/>
            <p:nvPr/>
          </p:nvSpPr>
          <p:spPr>
            <a:xfrm>
              <a:off x="7381727" y="3785567"/>
              <a:ext cx="677009" cy="679301"/>
            </a:xfrm>
            <a:custGeom>
              <a:avLst/>
              <a:gdLst/>
              <a:ahLst/>
              <a:cxnLst/>
              <a:rect l="l" t="t" r="r" b="b"/>
              <a:pathLst>
                <a:path w="5318" h="5336" extrusionOk="0">
                  <a:moveTo>
                    <a:pt x="5318" y="1"/>
                  </a:moveTo>
                  <a:lnTo>
                    <a:pt x="4435" y="482"/>
                  </a:lnTo>
                  <a:lnTo>
                    <a:pt x="90" y="4363"/>
                  </a:lnTo>
                  <a:cubicBezTo>
                    <a:pt x="90" y="4363"/>
                    <a:pt x="28" y="4916"/>
                    <a:pt x="1" y="5335"/>
                  </a:cubicBezTo>
                  <a:cubicBezTo>
                    <a:pt x="2927" y="5273"/>
                    <a:pt x="4372" y="3890"/>
                    <a:pt x="5059" y="2704"/>
                  </a:cubicBezTo>
                  <a:cubicBezTo>
                    <a:pt x="5237" y="1375"/>
                    <a:pt x="5318" y="1"/>
                    <a:pt x="531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1712;p37"/>
            <p:cNvSpPr/>
            <p:nvPr/>
          </p:nvSpPr>
          <p:spPr>
            <a:xfrm>
              <a:off x="6452780" y="2124361"/>
              <a:ext cx="383953" cy="326920"/>
            </a:xfrm>
            <a:custGeom>
              <a:avLst/>
              <a:gdLst/>
              <a:ahLst/>
              <a:cxnLst/>
              <a:rect l="l" t="t" r="r" b="b"/>
              <a:pathLst>
                <a:path w="3016" h="2568" extrusionOk="0">
                  <a:moveTo>
                    <a:pt x="1478" y="0"/>
                  </a:moveTo>
                  <a:cubicBezTo>
                    <a:pt x="1132" y="0"/>
                    <a:pt x="790" y="121"/>
                    <a:pt x="527" y="471"/>
                  </a:cubicBezTo>
                  <a:cubicBezTo>
                    <a:pt x="0" y="1158"/>
                    <a:pt x="616" y="1791"/>
                    <a:pt x="1169" y="2175"/>
                  </a:cubicBezTo>
                  <a:cubicBezTo>
                    <a:pt x="1517" y="2416"/>
                    <a:pt x="1838" y="2568"/>
                    <a:pt x="1838" y="2568"/>
                  </a:cubicBezTo>
                  <a:lnTo>
                    <a:pt x="2115" y="2104"/>
                  </a:lnTo>
                  <a:lnTo>
                    <a:pt x="2686" y="1140"/>
                  </a:lnTo>
                  <a:lnTo>
                    <a:pt x="3016" y="587"/>
                  </a:lnTo>
                  <a:cubicBezTo>
                    <a:pt x="3016" y="587"/>
                    <a:pt x="2802" y="426"/>
                    <a:pt x="2480" y="266"/>
                  </a:cubicBezTo>
                  <a:cubicBezTo>
                    <a:pt x="2199" y="130"/>
                    <a:pt x="1836" y="0"/>
                    <a:pt x="14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1713;p37"/>
            <p:cNvSpPr/>
            <p:nvPr/>
          </p:nvSpPr>
          <p:spPr>
            <a:xfrm>
              <a:off x="6585687" y="2209783"/>
              <a:ext cx="209035" cy="182428"/>
            </a:xfrm>
            <a:custGeom>
              <a:avLst/>
              <a:gdLst/>
              <a:ahLst/>
              <a:cxnLst/>
              <a:rect l="l" t="t" r="r" b="b"/>
              <a:pathLst>
                <a:path w="1642" h="1433" extrusionOk="0">
                  <a:moveTo>
                    <a:pt x="631" y="1"/>
                  </a:moveTo>
                  <a:cubicBezTo>
                    <a:pt x="461" y="1"/>
                    <a:pt x="305" y="66"/>
                    <a:pt x="188" y="237"/>
                  </a:cubicBezTo>
                  <a:cubicBezTo>
                    <a:pt x="0" y="505"/>
                    <a:pt x="134" y="764"/>
                    <a:pt x="375" y="978"/>
                  </a:cubicBezTo>
                  <a:cubicBezTo>
                    <a:pt x="580" y="1174"/>
                    <a:pt x="857" y="1326"/>
                    <a:pt x="1071" y="1433"/>
                  </a:cubicBezTo>
                  <a:lnTo>
                    <a:pt x="1642" y="469"/>
                  </a:lnTo>
                  <a:cubicBezTo>
                    <a:pt x="1481" y="344"/>
                    <a:pt x="1240" y="166"/>
                    <a:pt x="981" y="77"/>
                  </a:cubicBezTo>
                  <a:cubicBezTo>
                    <a:pt x="863" y="30"/>
                    <a:pt x="744" y="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1714;p37"/>
            <p:cNvSpPr/>
            <p:nvPr/>
          </p:nvSpPr>
          <p:spPr>
            <a:xfrm>
              <a:off x="6601600" y="2158097"/>
              <a:ext cx="235133" cy="293184"/>
            </a:xfrm>
            <a:custGeom>
              <a:avLst/>
              <a:gdLst/>
              <a:ahLst/>
              <a:cxnLst/>
              <a:rect l="l" t="t" r="r" b="b"/>
              <a:pathLst>
                <a:path w="1847" h="2303" extrusionOk="0">
                  <a:moveTo>
                    <a:pt x="1311" y="1"/>
                  </a:moveTo>
                  <a:cubicBezTo>
                    <a:pt x="1142" y="161"/>
                    <a:pt x="990" y="322"/>
                    <a:pt x="856" y="483"/>
                  </a:cubicBezTo>
                  <a:cubicBezTo>
                    <a:pt x="589" y="795"/>
                    <a:pt x="393" y="1107"/>
                    <a:pt x="250" y="1384"/>
                  </a:cubicBezTo>
                  <a:cubicBezTo>
                    <a:pt x="143" y="1580"/>
                    <a:pt x="63" y="1767"/>
                    <a:pt x="0" y="1910"/>
                  </a:cubicBezTo>
                  <a:cubicBezTo>
                    <a:pt x="348" y="2151"/>
                    <a:pt x="669" y="2303"/>
                    <a:pt x="669" y="2303"/>
                  </a:cubicBezTo>
                  <a:lnTo>
                    <a:pt x="946" y="1839"/>
                  </a:lnTo>
                  <a:lnTo>
                    <a:pt x="1517" y="875"/>
                  </a:lnTo>
                  <a:lnTo>
                    <a:pt x="1847" y="322"/>
                  </a:lnTo>
                  <a:cubicBezTo>
                    <a:pt x="1847" y="322"/>
                    <a:pt x="1633" y="161"/>
                    <a:pt x="1311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1715;p37"/>
            <p:cNvSpPr/>
            <p:nvPr/>
          </p:nvSpPr>
          <p:spPr>
            <a:xfrm>
              <a:off x="7652123" y="2121942"/>
              <a:ext cx="380515" cy="338377"/>
            </a:xfrm>
            <a:custGeom>
              <a:avLst/>
              <a:gdLst/>
              <a:ahLst/>
              <a:cxnLst/>
              <a:rect l="l" t="t" r="r" b="b"/>
              <a:pathLst>
                <a:path w="2989" h="2658" extrusionOk="0">
                  <a:moveTo>
                    <a:pt x="1580" y="1"/>
                  </a:moveTo>
                  <a:cubicBezTo>
                    <a:pt x="1232" y="1"/>
                    <a:pt x="887" y="124"/>
                    <a:pt x="607" y="267"/>
                  </a:cubicBezTo>
                  <a:cubicBezTo>
                    <a:pt x="250" y="445"/>
                    <a:pt x="0" y="651"/>
                    <a:pt x="0" y="651"/>
                  </a:cubicBezTo>
                  <a:lnTo>
                    <a:pt x="393" y="1168"/>
                  </a:lnTo>
                  <a:lnTo>
                    <a:pt x="1053" y="2024"/>
                  </a:lnTo>
                  <a:lnTo>
                    <a:pt x="1543" y="2658"/>
                  </a:lnTo>
                  <a:cubicBezTo>
                    <a:pt x="1543" y="2658"/>
                    <a:pt x="1820" y="2426"/>
                    <a:pt x="2105" y="2096"/>
                  </a:cubicBezTo>
                  <a:cubicBezTo>
                    <a:pt x="2543" y="1578"/>
                    <a:pt x="2989" y="820"/>
                    <a:pt x="2400" y="303"/>
                  </a:cubicBezTo>
                  <a:cubicBezTo>
                    <a:pt x="2148" y="83"/>
                    <a:pt x="1863" y="1"/>
                    <a:pt x="15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1716;p37"/>
            <p:cNvSpPr/>
            <p:nvPr/>
          </p:nvSpPr>
          <p:spPr>
            <a:xfrm>
              <a:off x="7702027" y="2192597"/>
              <a:ext cx="231823" cy="187139"/>
            </a:xfrm>
            <a:custGeom>
              <a:avLst/>
              <a:gdLst/>
              <a:ahLst/>
              <a:cxnLst/>
              <a:rect l="l" t="t" r="r" b="b"/>
              <a:pathLst>
                <a:path w="1821" h="1470" extrusionOk="0">
                  <a:moveTo>
                    <a:pt x="1042" y="1"/>
                  </a:moveTo>
                  <a:cubicBezTo>
                    <a:pt x="906" y="1"/>
                    <a:pt x="772" y="40"/>
                    <a:pt x="643" y="105"/>
                  </a:cubicBezTo>
                  <a:cubicBezTo>
                    <a:pt x="402" y="229"/>
                    <a:pt x="170" y="435"/>
                    <a:pt x="1" y="613"/>
                  </a:cubicBezTo>
                  <a:lnTo>
                    <a:pt x="661" y="1469"/>
                  </a:lnTo>
                  <a:cubicBezTo>
                    <a:pt x="875" y="1362"/>
                    <a:pt x="1160" y="1184"/>
                    <a:pt x="1374" y="997"/>
                  </a:cubicBezTo>
                  <a:cubicBezTo>
                    <a:pt x="1669" y="729"/>
                    <a:pt x="1820" y="426"/>
                    <a:pt x="1481" y="158"/>
                  </a:cubicBezTo>
                  <a:cubicBezTo>
                    <a:pt x="1338" y="47"/>
                    <a:pt x="1189" y="1"/>
                    <a:pt x="1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1717;p37"/>
            <p:cNvSpPr/>
            <p:nvPr/>
          </p:nvSpPr>
          <p:spPr>
            <a:xfrm>
              <a:off x="7652123" y="2155933"/>
              <a:ext cx="268105" cy="304387"/>
            </a:xfrm>
            <a:custGeom>
              <a:avLst/>
              <a:gdLst/>
              <a:ahLst/>
              <a:cxnLst/>
              <a:rect l="l" t="t" r="r" b="b"/>
              <a:pathLst>
                <a:path w="2106" h="2391" extrusionOk="0">
                  <a:moveTo>
                    <a:pt x="607" y="0"/>
                  </a:moveTo>
                  <a:cubicBezTo>
                    <a:pt x="250" y="178"/>
                    <a:pt x="0" y="384"/>
                    <a:pt x="0" y="384"/>
                  </a:cubicBezTo>
                  <a:lnTo>
                    <a:pt x="393" y="901"/>
                  </a:lnTo>
                  <a:lnTo>
                    <a:pt x="1053" y="1757"/>
                  </a:lnTo>
                  <a:lnTo>
                    <a:pt x="1543" y="2391"/>
                  </a:lnTo>
                  <a:cubicBezTo>
                    <a:pt x="1543" y="2391"/>
                    <a:pt x="1820" y="2159"/>
                    <a:pt x="2105" y="1829"/>
                  </a:cubicBezTo>
                  <a:cubicBezTo>
                    <a:pt x="1998" y="1633"/>
                    <a:pt x="1882" y="1445"/>
                    <a:pt x="1766" y="1285"/>
                  </a:cubicBezTo>
                  <a:cubicBezTo>
                    <a:pt x="1526" y="928"/>
                    <a:pt x="1267" y="633"/>
                    <a:pt x="1035" y="393"/>
                  </a:cubicBezTo>
                  <a:cubicBezTo>
                    <a:pt x="883" y="232"/>
                    <a:pt x="732" y="107"/>
                    <a:pt x="607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1718;p37"/>
            <p:cNvSpPr/>
            <p:nvPr/>
          </p:nvSpPr>
          <p:spPr>
            <a:xfrm>
              <a:off x="6406187" y="1916344"/>
              <a:ext cx="1801369" cy="2482962"/>
            </a:xfrm>
            <a:custGeom>
              <a:avLst/>
              <a:gdLst/>
              <a:ahLst/>
              <a:cxnLst/>
              <a:rect l="l" t="t" r="r" b="b"/>
              <a:pathLst>
                <a:path w="14150" h="19504" extrusionOk="0">
                  <a:moveTo>
                    <a:pt x="6111" y="0"/>
                  </a:moveTo>
                  <a:cubicBezTo>
                    <a:pt x="5783" y="0"/>
                    <a:pt x="5644" y="122"/>
                    <a:pt x="5701" y="250"/>
                  </a:cubicBezTo>
                  <a:cubicBezTo>
                    <a:pt x="5826" y="535"/>
                    <a:pt x="6477" y="651"/>
                    <a:pt x="6504" y="749"/>
                  </a:cubicBezTo>
                  <a:cubicBezTo>
                    <a:pt x="6504" y="749"/>
                    <a:pt x="6419" y="736"/>
                    <a:pt x="6268" y="736"/>
                  </a:cubicBezTo>
                  <a:cubicBezTo>
                    <a:pt x="5647" y="736"/>
                    <a:pt x="3912" y="955"/>
                    <a:pt x="2391" y="3193"/>
                  </a:cubicBezTo>
                  <a:cubicBezTo>
                    <a:pt x="1053" y="5156"/>
                    <a:pt x="259" y="8002"/>
                    <a:pt x="63" y="10375"/>
                  </a:cubicBezTo>
                  <a:cubicBezTo>
                    <a:pt x="18" y="10946"/>
                    <a:pt x="1" y="11481"/>
                    <a:pt x="27" y="11972"/>
                  </a:cubicBezTo>
                  <a:cubicBezTo>
                    <a:pt x="36" y="12346"/>
                    <a:pt x="72" y="12685"/>
                    <a:pt x="134" y="13007"/>
                  </a:cubicBezTo>
                  <a:cubicBezTo>
                    <a:pt x="563" y="15478"/>
                    <a:pt x="777" y="15326"/>
                    <a:pt x="937" y="15353"/>
                  </a:cubicBezTo>
                  <a:cubicBezTo>
                    <a:pt x="937" y="15353"/>
                    <a:pt x="946" y="15362"/>
                    <a:pt x="946" y="15362"/>
                  </a:cubicBezTo>
                  <a:cubicBezTo>
                    <a:pt x="1089" y="15442"/>
                    <a:pt x="1143" y="16646"/>
                    <a:pt x="1990" y="17619"/>
                  </a:cubicBezTo>
                  <a:cubicBezTo>
                    <a:pt x="2549" y="18258"/>
                    <a:pt x="2862" y="18433"/>
                    <a:pt x="3007" y="18433"/>
                  </a:cubicBezTo>
                  <a:cubicBezTo>
                    <a:pt x="3086" y="18433"/>
                    <a:pt x="3115" y="18380"/>
                    <a:pt x="3105" y="18323"/>
                  </a:cubicBezTo>
                  <a:cubicBezTo>
                    <a:pt x="3103" y="18316"/>
                    <a:pt x="3105" y="18312"/>
                    <a:pt x="3110" y="18312"/>
                  </a:cubicBezTo>
                  <a:cubicBezTo>
                    <a:pt x="3205" y="18312"/>
                    <a:pt x="4430" y="19503"/>
                    <a:pt x="6482" y="19503"/>
                  </a:cubicBezTo>
                  <a:cubicBezTo>
                    <a:pt x="6530" y="19503"/>
                    <a:pt x="6579" y="19502"/>
                    <a:pt x="6629" y="19501"/>
                  </a:cubicBezTo>
                  <a:cubicBezTo>
                    <a:pt x="8850" y="19439"/>
                    <a:pt x="10947" y="18395"/>
                    <a:pt x="12017" y="16780"/>
                  </a:cubicBezTo>
                  <a:cubicBezTo>
                    <a:pt x="12035" y="16744"/>
                    <a:pt x="12062" y="16718"/>
                    <a:pt x="12080" y="16691"/>
                  </a:cubicBezTo>
                  <a:cubicBezTo>
                    <a:pt x="13111" y="15048"/>
                    <a:pt x="13098" y="14424"/>
                    <a:pt x="13214" y="14424"/>
                  </a:cubicBezTo>
                  <a:cubicBezTo>
                    <a:pt x="13217" y="14424"/>
                    <a:pt x="13219" y="14424"/>
                    <a:pt x="13222" y="14425"/>
                  </a:cubicBezTo>
                  <a:cubicBezTo>
                    <a:pt x="13283" y="14442"/>
                    <a:pt x="13365" y="14518"/>
                    <a:pt x="13448" y="14518"/>
                  </a:cubicBezTo>
                  <a:cubicBezTo>
                    <a:pt x="13535" y="14518"/>
                    <a:pt x="13622" y="14436"/>
                    <a:pt x="13686" y="14122"/>
                  </a:cubicBezTo>
                  <a:cubicBezTo>
                    <a:pt x="13810" y="13497"/>
                    <a:pt x="14149" y="11365"/>
                    <a:pt x="12731" y="7092"/>
                  </a:cubicBezTo>
                  <a:cubicBezTo>
                    <a:pt x="11304" y="2819"/>
                    <a:pt x="9662" y="1641"/>
                    <a:pt x="8021" y="687"/>
                  </a:cubicBezTo>
                  <a:cubicBezTo>
                    <a:pt x="7136" y="167"/>
                    <a:pt x="6494" y="0"/>
                    <a:pt x="61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1719;p37"/>
            <p:cNvSpPr/>
            <p:nvPr/>
          </p:nvSpPr>
          <p:spPr>
            <a:xfrm>
              <a:off x="6526617" y="3155916"/>
              <a:ext cx="1459427" cy="1243390"/>
            </a:xfrm>
            <a:custGeom>
              <a:avLst/>
              <a:gdLst/>
              <a:ahLst/>
              <a:cxnLst/>
              <a:rect l="l" t="t" r="r" b="b"/>
              <a:pathLst>
                <a:path w="11464" h="9767" extrusionOk="0">
                  <a:moveTo>
                    <a:pt x="5997" y="1"/>
                  </a:moveTo>
                  <a:cubicBezTo>
                    <a:pt x="4533" y="1"/>
                    <a:pt x="2975" y="240"/>
                    <a:pt x="1972" y="781"/>
                  </a:cubicBezTo>
                  <a:cubicBezTo>
                    <a:pt x="268" y="1691"/>
                    <a:pt x="27" y="4483"/>
                    <a:pt x="0" y="5625"/>
                  </a:cubicBezTo>
                  <a:cubicBezTo>
                    <a:pt x="143" y="5705"/>
                    <a:pt x="197" y="6909"/>
                    <a:pt x="1044" y="7882"/>
                  </a:cubicBezTo>
                  <a:cubicBezTo>
                    <a:pt x="1603" y="8521"/>
                    <a:pt x="1916" y="8696"/>
                    <a:pt x="2061" y="8696"/>
                  </a:cubicBezTo>
                  <a:cubicBezTo>
                    <a:pt x="2140" y="8696"/>
                    <a:pt x="2169" y="8643"/>
                    <a:pt x="2159" y="8586"/>
                  </a:cubicBezTo>
                  <a:cubicBezTo>
                    <a:pt x="2157" y="8579"/>
                    <a:pt x="2159" y="8575"/>
                    <a:pt x="2164" y="8575"/>
                  </a:cubicBezTo>
                  <a:cubicBezTo>
                    <a:pt x="2259" y="8575"/>
                    <a:pt x="3484" y="9766"/>
                    <a:pt x="5536" y="9766"/>
                  </a:cubicBezTo>
                  <a:cubicBezTo>
                    <a:pt x="5584" y="9766"/>
                    <a:pt x="5633" y="9765"/>
                    <a:pt x="5683" y="9764"/>
                  </a:cubicBezTo>
                  <a:cubicBezTo>
                    <a:pt x="7904" y="9702"/>
                    <a:pt x="10001" y="8658"/>
                    <a:pt x="11071" y="7043"/>
                  </a:cubicBezTo>
                  <a:cubicBezTo>
                    <a:pt x="11464" y="4304"/>
                    <a:pt x="10384" y="1753"/>
                    <a:pt x="9697" y="870"/>
                  </a:cubicBezTo>
                  <a:cubicBezTo>
                    <a:pt x="9271" y="323"/>
                    <a:pt x="7698" y="1"/>
                    <a:pt x="5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50" name="Google Shape;1720;p37"/>
            <p:cNvGrpSpPr/>
            <p:nvPr/>
          </p:nvGrpSpPr>
          <p:grpSpPr>
            <a:xfrm>
              <a:off x="6560608" y="3392703"/>
              <a:ext cx="1352746" cy="976813"/>
              <a:chOff x="6665017" y="3460494"/>
              <a:chExt cx="1277139" cy="922218"/>
            </a:xfrm>
          </p:grpSpPr>
          <p:sp>
            <p:nvSpPr>
              <p:cNvPr id="70" name="Google Shape;1721;p37"/>
              <p:cNvSpPr/>
              <p:nvPr/>
            </p:nvSpPr>
            <p:spPr>
              <a:xfrm>
                <a:off x="6763693" y="3618905"/>
                <a:ext cx="19471" cy="52884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40" extrusionOk="0">
                    <a:moveTo>
                      <a:pt x="108" y="1"/>
                    </a:moveTo>
                    <a:cubicBezTo>
                      <a:pt x="105" y="1"/>
                      <a:pt x="102" y="1"/>
                      <a:pt x="99" y="2"/>
                    </a:cubicBezTo>
                    <a:cubicBezTo>
                      <a:pt x="63" y="2"/>
                      <a:pt x="45" y="29"/>
                      <a:pt x="36" y="56"/>
                    </a:cubicBezTo>
                    <a:cubicBezTo>
                      <a:pt x="27" y="163"/>
                      <a:pt x="10" y="270"/>
                      <a:pt x="1" y="377"/>
                    </a:cubicBezTo>
                    <a:cubicBezTo>
                      <a:pt x="1" y="413"/>
                      <a:pt x="27" y="439"/>
                      <a:pt x="63" y="439"/>
                    </a:cubicBezTo>
                    <a:cubicBezTo>
                      <a:pt x="99" y="439"/>
                      <a:pt x="117" y="413"/>
                      <a:pt x="126" y="377"/>
                    </a:cubicBezTo>
                    <a:cubicBezTo>
                      <a:pt x="134" y="270"/>
                      <a:pt x="143" y="163"/>
                      <a:pt x="161" y="56"/>
                    </a:cubicBezTo>
                    <a:cubicBezTo>
                      <a:pt x="161" y="32"/>
                      <a:pt x="13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1722;p37"/>
              <p:cNvSpPr/>
              <p:nvPr/>
            </p:nvSpPr>
            <p:spPr>
              <a:xfrm>
                <a:off x="6909484" y="3606886"/>
                <a:ext cx="18389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2" extrusionOk="0">
                    <a:moveTo>
                      <a:pt x="92" y="0"/>
                    </a:moveTo>
                    <a:cubicBezTo>
                      <a:pt x="80" y="0"/>
                      <a:pt x="67" y="7"/>
                      <a:pt x="54" y="13"/>
                    </a:cubicBezTo>
                    <a:cubicBezTo>
                      <a:pt x="46" y="13"/>
                      <a:pt x="28" y="31"/>
                      <a:pt x="28" y="49"/>
                    </a:cubicBezTo>
                    <a:cubicBezTo>
                      <a:pt x="19" y="93"/>
                      <a:pt x="10" y="147"/>
                      <a:pt x="1" y="192"/>
                    </a:cubicBezTo>
                    <a:cubicBezTo>
                      <a:pt x="1" y="209"/>
                      <a:pt x="1" y="227"/>
                      <a:pt x="10" y="236"/>
                    </a:cubicBezTo>
                    <a:cubicBezTo>
                      <a:pt x="19" y="254"/>
                      <a:pt x="37" y="263"/>
                      <a:pt x="46" y="272"/>
                    </a:cubicBezTo>
                    <a:cubicBezTo>
                      <a:pt x="63" y="272"/>
                      <a:pt x="81" y="272"/>
                      <a:pt x="90" y="263"/>
                    </a:cubicBezTo>
                    <a:cubicBezTo>
                      <a:pt x="108" y="254"/>
                      <a:pt x="117" y="236"/>
                      <a:pt x="126" y="227"/>
                    </a:cubicBezTo>
                    <a:cubicBezTo>
                      <a:pt x="135" y="174"/>
                      <a:pt x="135" y="129"/>
                      <a:pt x="144" y="76"/>
                    </a:cubicBezTo>
                    <a:cubicBezTo>
                      <a:pt x="153" y="58"/>
                      <a:pt x="153" y="49"/>
                      <a:pt x="144" y="31"/>
                    </a:cubicBezTo>
                    <a:cubicBezTo>
                      <a:pt x="135" y="22"/>
                      <a:pt x="117" y="4"/>
                      <a:pt x="108" y="4"/>
                    </a:cubicBezTo>
                    <a:cubicBezTo>
                      <a:pt x="103" y="2"/>
                      <a:pt x="98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1723;p37"/>
              <p:cNvSpPr/>
              <p:nvPr/>
            </p:nvSpPr>
            <p:spPr>
              <a:xfrm>
                <a:off x="6845182" y="3568785"/>
                <a:ext cx="18389" cy="2043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70" extrusionOk="0">
                    <a:moveTo>
                      <a:pt x="72" y="0"/>
                    </a:moveTo>
                    <a:cubicBezTo>
                      <a:pt x="72" y="9"/>
                      <a:pt x="63" y="9"/>
                      <a:pt x="54" y="9"/>
                    </a:cubicBezTo>
                    <a:cubicBezTo>
                      <a:pt x="45" y="18"/>
                      <a:pt x="45" y="18"/>
                      <a:pt x="36" y="27"/>
                    </a:cubicBezTo>
                    <a:cubicBezTo>
                      <a:pt x="27" y="45"/>
                      <a:pt x="18" y="62"/>
                      <a:pt x="10" y="80"/>
                    </a:cubicBezTo>
                    <a:cubicBezTo>
                      <a:pt x="10" y="89"/>
                      <a:pt x="1" y="98"/>
                      <a:pt x="1" y="107"/>
                    </a:cubicBezTo>
                    <a:cubicBezTo>
                      <a:pt x="1" y="107"/>
                      <a:pt x="1" y="116"/>
                      <a:pt x="10" y="125"/>
                    </a:cubicBezTo>
                    <a:cubicBezTo>
                      <a:pt x="10" y="134"/>
                      <a:pt x="10" y="143"/>
                      <a:pt x="18" y="152"/>
                    </a:cubicBezTo>
                    <a:cubicBezTo>
                      <a:pt x="18" y="152"/>
                      <a:pt x="27" y="161"/>
                      <a:pt x="36" y="161"/>
                    </a:cubicBezTo>
                    <a:cubicBezTo>
                      <a:pt x="36" y="170"/>
                      <a:pt x="45" y="170"/>
                      <a:pt x="45" y="170"/>
                    </a:cubicBezTo>
                    <a:lnTo>
                      <a:pt x="81" y="170"/>
                    </a:lnTo>
                    <a:cubicBezTo>
                      <a:pt x="90" y="170"/>
                      <a:pt x="90" y="170"/>
                      <a:pt x="99" y="161"/>
                    </a:cubicBezTo>
                    <a:cubicBezTo>
                      <a:pt x="108" y="161"/>
                      <a:pt x="117" y="152"/>
                      <a:pt x="117" y="143"/>
                    </a:cubicBezTo>
                    <a:cubicBezTo>
                      <a:pt x="126" y="125"/>
                      <a:pt x="134" y="107"/>
                      <a:pt x="143" y="89"/>
                    </a:cubicBezTo>
                    <a:cubicBezTo>
                      <a:pt x="143" y="89"/>
                      <a:pt x="152" y="80"/>
                      <a:pt x="152" y="71"/>
                    </a:cubicBezTo>
                    <a:cubicBezTo>
                      <a:pt x="152" y="62"/>
                      <a:pt x="152" y="54"/>
                      <a:pt x="152" y="45"/>
                    </a:cubicBezTo>
                    <a:cubicBezTo>
                      <a:pt x="143" y="36"/>
                      <a:pt x="143" y="27"/>
                      <a:pt x="134" y="27"/>
                    </a:cubicBezTo>
                    <a:cubicBezTo>
                      <a:pt x="134" y="18"/>
                      <a:pt x="126" y="9"/>
                      <a:pt x="117" y="9"/>
                    </a:cubicBezTo>
                    <a:cubicBezTo>
                      <a:pt x="117" y="9"/>
                      <a:pt x="108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1724;p37"/>
              <p:cNvSpPr/>
              <p:nvPr/>
            </p:nvSpPr>
            <p:spPr>
              <a:xfrm>
                <a:off x="7013568" y="3586934"/>
                <a:ext cx="19351" cy="1406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17" extrusionOk="0">
                    <a:moveTo>
                      <a:pt x="81" y="1"/>
                    </a:moveTo>
                    <a:cubicBezTo>
                      <a:pt x="0" y="1"/>
                      <a:pt x="0" y="117"/>
                      <a:pt x="81" y="117"/>
                    </a:cubicBezTo>
                    <a:cubicBezTo>
                      <a:pt x="161" y="117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1725;p37"/>
              <p:cNvSpPr/>
              <p:nvPr/>
            </p:nvSpPr>
            <p:spPr>
              <a:xfrm>
                <a:off x="7107917" y="3651236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1"/>
                    </a:moveTo>
                    <a:cubicBezTo>
                      <a:pt x="0" y="1"/>
                      <a:pt x="0" y="126"/>
                      <a:pt x="81" y="126"/>
                    </a:cubicBezTo>
                    <a:cubicBezTo>
                      <a:pt x="161" y="126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1726;p37"/>
              <p:cNvSpPr/>
              <p:nvPr/>
            </p:nvSpPr>
            <p:spPr>
              <a:xfrm>
                <a:off x="6971742" y="3548353"/>
                <a:ext cx="15144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77"/>
                    </a:lnTo>
                    <a:cubicBezTo>
                      <a:pt x="0" y="313"/>
                      <a:pt x="27" y="340"/>
                      <a:pt x="63" y="340"/>
                    </a:cubicBezTo>
                    <a:cubicBezTo>
                      <a:pt x="98" y="340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1727;p37"/>
              <p:cNvSpPr/>
              <p:nvPr/>
            </p:nvSpPr>
            <p:spPr>
              <a:xfrm>
                <a:off x="7015732" y="3663134"/>
                <a:ext cx="15024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43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9" y="36"/>
                      <a:pt x="0" y="45"/>
                      <a:pt x="0" y="63"/>
                    </a:cubicBezTo>
                    <a:lnTo>
                      <a:pt x="0" y="80"/>
                    </a:lnTo>
                    <a:cubicBezTo>
                      <a:pt x="0" y="89"/>
                      <a:pt x="0" y="98"/>
                      <a:pt x="9" y="107"/>
                    </a:cubicBezTo>
                    <a:cubicBezTo>
                      <a:pt x="9" y="116"/>
                      <a:pt x="18" y="125"/>
                      <a:pt x="18" y="125"/>
                    </a:cubicBezTo>
                    <a:cubicBezTo>
                      <a:pt x="27" y="134"/>
                      <a:pt x="36" y="134"/>
                      <a:pt x="36" y="143"/>
                    </a:cubicBezTo>
                    <a:lnTo>
                      <a:pt x="80" y="143"/>
                    </a:lnTo>
                    <a:cubicBezTo>
                      <a:pt x="89" y="143"/>
                      <a:pt x="98" y="134"/>
                      <a:pt x="107" y="125"/>
                    </a:cubicBezTo>
                    <a:lnTo>
                      <a:pt x="116" y="116"/>
                    </a:lnTo>
                    <a:cubicBezTo>
                      <a:pt x="125" y="107"/>
                      <a:pt x="125" y="98"/>
                      <a:pt x="125" y="80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7"/>
                      <a:pt x="116" y="18"/>
                      <a:pt x="107" y="18"/>
                    </a:cubicBezTo>
                    <a:cubicBezTo>
                      <a:pt x="98" y="9"/>
                      <a:pt x="98" y="9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1728;p37"/>
              <p:cNvSpPr/>
              <p:nvPr/>
            </p:nvSpPr>
            <p:spPr>
              <a:xfrm>
                <a:off x="7086403" y="3563377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28" y="0"/>
                      <a:pt x="19" y="18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34"/>
                    </a:lnTo>
                    <a:cubicBezTo>
                      <a:pt x="1" y="143"/>
                      <a:pt x="10" y="161"/>
                      <a:pt x="19" y="179"/>
                    </a:cubicBezTo>
                    <a:cubicBezTo>
                      <a:pt x="28" y="179"/>
                      <a:pt x="28" y="188"/>
                      <a:pt x="37" y="188"/>
                    </a:cubicBezTo>
                    <a:cubicBezTo>
                      <a:pt x="45" y="188"/>
                      <a:pt x="54" y="197"/>
                      <a:pt x="63" y="197"/>
                    </a:cubicBezTo>
                    <a:cubicBezTo>
                      <a:pt x="81" y="188"/>
                      <a:pt x="90" y="188"/>
                      <a:pt x="108" y="179"/>
                    </a:cubicBezTo>
                    <a:cubicBezTo>
                      <a:pt x="117" y="161"/>
                      <a:pt x="126" y="152"/>
                      <a:pt x="126" y="134"/>
                    </a:cubicBezTo>
                    <a:lnTo>
                      <a:pt x="126" y="54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90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1729;p37"/>
              <p:cNvSpPr/>
              <p:nvPr/>
            </p:nvSpPr>
            <p:spPr>
              <a:xfrm>
                <a:off x="7197940" y="3627678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7" y="233"/>
                      <a:pt x="45" y="242"/>
                      <a:pt x="63" y="242"/>
                    </a:cubicBezTo>
                    <a:cubicBezTo>
                      <a:pt x="81" y="242"/>
                      <a:pt x="99" y="242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1730;p37"/>
              <p:cNvSpPr/>
              <p:nvPr/>
            </p:nvSpPr>
            <p:spPr>
              <a:xfrm>
                <a:off x="7326663" y="3633327"/>
                <a:ext cx="1935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0" extrusionOk="0">
                    <a:moveTo>
                      <a:pt x="79" y="1"/>
                    </a:moveTo>
                    <a:cubicBezTo>
                      <a:pt x="72" y="1"/>
                      <a:pt x="63" y="3"/>
                      <a:pt x="54" y="7"/>
                    </a:cubicBezTo>
                    <a:cubicBezTo>
                      <a:pt x="36" y="7"/>
                      <a:pt x="27" y="16"/>
                      <a:pt x="18" y="34"/>
                    </a:cubicBezTo>
                    <a:cubicBezTo>
                      <a:pt x="9" y="43"/>
                      <a:pt x="0" y="61"/>
                      <a:pt x="9" y="79"/>
                    </a:cubicBezTo>
                    <a:cubicBezTo>
                      <a:pt x="18" y="105"/>
                      <a:pt x="27" y="141"/>
                      <a:pt x="36" y="168"/>
                    </a:cubicBezTo>
                    <a:cubicBezTo>
                      <a:pt x="36" y="192"/>
                      <a:pt x="36" y="214"/>
                      <a:pt x="36" y="239"/>
                    </a:cubicBezTo>
                    <a:cubicBezTo>
                      <a:pt x="27" y="257"/>
                      <a:pt x="27" y="275"/>
                      <a:pt x="36" y="293"/>
                    </a:cubicBezTo>
                    <a:cubicBezTo>
                      <a:pt x="45" y="302"/>
                      <a:pt x="63" y="311"/>
                      <a:pt x="72" y="319"/>
                    </a:cubicBezTo>
                    <a:cubicBezTo>
                      <a:pt x="89" y="319"/>
                      <a:pt x="107" y="319"/>
                      <a:pt x="125" y="311"/>
                    </a:cubicBezTo>
                    <a:cubicBezTo>
                      <a:pt x="134" y="302"/>
                      <a:pt x="152" y="293"/>
                      <a:pt x="152" y="275"/>
                    </a:cubicBezTo>
                    <a:cubicBezTo>
                      <a:pt x="161" y="195"/>
                      <a:pt x="161" y="114"/>
                      <a:pt x="125" y="43"/>
                    </a:cubicBezTo>
                    <a:cubicBezTo>
                      <a:pt x="125" y="34"/>
                      <a:pt x="116" y="16"/>
                      <a:pt x="98" y="7"/>
                    </a:cubicBezTo>
                    <a:cubicBezTo>
                      <a:pt x="94" y="3"/>
                      <a:pt x="87" y="1"/>
                      <a:pt x="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1731;p37"/>
              <p:cNvSpPr/>
              <p:nvPr/>
            </p:nvSpPr>
            <p:spPr>
              <a:xfrm>
                <a:off x="7378105" y="3565540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0"/>
                    </a:moveTo>
                    <a:cubicBezTo>
                      <a:pt x="0" y="0"/>
                      <a:pt x="0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1732;p37"/>
              <p:cNvSpPr/>
              <p:nvPr/>
            </p:nvSpPr>
            <p:spPr>
              <a:xfrm>
                <a:off x="7285919" y="3571910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36" y="1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36" y="233"/>
                      <a:pt x="54" y="242"/>
                      <a:pt x="63" y="242"/>
                    </a:cubicBezTo>
                    <a:cubicBezTo>
                      <a:pt x="80" y="242"/>
                      <a:pt x="98" y="242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1733;p37"/>
              <p:cNvSpPr/>
              <p:nvPr/>
            </p:nvSpPr>
            <p:spPr>
              <a:xfrm>
                <a:off x="7500338" y="3571910"/>
                <a:ext cx="18389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0" y="45"/>
                      <a:pt x="0" y="63"/>
                      <a:pt x="9" y="72"/>
                    </a:cubicBezTo>
                    <a:lnTo>
                      <a:pt x="27" y="170"/>
                    </a:lnTo>
                    <a:cubicBezTo>
                      <a:pt x="36" y="188"/>
                      <a:pt x="45" y="206"/>
                      <a:pt x="63" y="215"/>
                    </a:cubicBezTo>
                    <a:cubicBezTo>
                      <a:pt x="69" y="215"/>
                      <a:pt x="79" y="219"/>
                      <a:pt x="90" y="219"/>
                    </a:cubicBezTo>
                    <a:cubicBezTo>
                      <a:pt x="96" y="219"/>
                      <a:pt x="102" y="218"/>
                      <a:pt x="107" y="215"/>
                    </a:cubicBezTo>
                    <a:cubicBezTo>
                      <a:pt x="125" y="215"/>
                      <a:pt x="134" y="206"/>
                      <a:pt x="143" y="188"/>
                    </a:cubicBezTo>
                    <a:cubicBezTo>
                      <a:pt x="152" y="170"/>
                      <a:pt x="152" y="161"/>
                      <a:pt x="152" y="144"/>
                    </a:cubicBezTo>
                    <a:lnTo>
                      <a:pt x="125" y="45"/>
                    </a:lnTo>
                    <a:cubicBezTo>
                      <a:pt x="116" y="28"/>
                      <a:pt x="107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1734;p37"/>
              <p:cNvSpPr/>
              <p:nvPr/>
            </p:nvSpPr>
            <p:spPr>
              <a:xfrm>
                <a:off x="7459593" y="3648111"/>
                <a:ext cx="18389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68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3"/>
                      <a:pt x="0" y="80"/>
                    </a:cubicBezTo>
                    <a:cubicBezTo>
                      <a:pt x="9" y="125"/>
                      <a:pt x="18" y="179"/>
                      <a:pt x="27" y="223"/>
                    </a:cubicBezTo>
                    <a:cubicBezTo>
                      <a:pt x="36" y="241"/>
                      <a:pt x="45" y="250"/>
                      <a:pt x="54" y="259"/>
                    </a:cubicBezTo>
                    <a:cubicBezTo>
                      <a:pt x="72" y="268"/>
                      <a:pt x="90" y="268"/>
                      <a:pt x="107" y="268"/>
                    </a:cubicBezTo>
                    <a:cubicBezTo>
                      <a:pt x="116" y="259"/>
                      <a:pt x="134" y="250"/>
                      <a:pt x="143" y="241"/>
                    </a:cubicBezTo>
                    <a:cubicBezTo>
                      <a:pt x="152" y="223"/>
                      <a:pt x="152" y="205"/>
                      <a:pt x="143" y="196"/>
                    </a:cubicBezTo>
                    <a:cubicBezTo>
                      <a:pt x="143" y="143"/>
                      <a:pt x="134" y="98"/>
                      <a:pt x="125" y="45"/>
                    </a:cubicBezTo>
                    <a:cubicBezTo>
                      <a:pt x="116" y="27"/>
                      <a:pt x="107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1735;p37"/>
              <p:cNvSpPr/>
              <p:nvPr/>
            </p:nvSpPr>
            <p:spPr>
              <a:xfrm>
                <a:off x="7588197" y="3621669"/>
                <a:ext cx="22716" cy="3533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94" extrusionOk="0">
                    <a:moveTo>
                      <a:pt x="74" y="0"/>
                    </a:moveTo>
                    <a:cubicBezTo>
                      <a:pt x="67" y="0"/>
                      <a:pt x="60" y="2"/>
                      <a:pt x="54" y="6"/>
                    </a:cubicBezTo>
                    <a:cubicBezTo>
                      <a:pt x="19" y="15"/>
                      <a:pt x="1" y="42"/>
                      <a:pt x="10" y="77"/>
                    </a:cubicBezTo>
                    <a:cubicBezTo>
                      <a:pt x="28" y="131"/>
                      <a:pt x="46" y="193"/>
                      <a:pt x="63" y="247"/>
                    </a:cubicBezTo>
                    <a:cubicBezTo>
                      <a:pt x="71" y="277"/>
                      <a:pt x="97" y="294"/>
                      <a:pt x="120" y="294"/>
                    </a:cubicBezTo>
                    <a:cubicBezTo>
                      <a:pt x="125" y="294"/>
                      <a:pt x="130" y="293"/>
                      <a:pt x="135" y="292"/>
                    </a:cubicBezTo>
                    <a:cubicBezTo>
                      <a:pt x="170" y="283"/>
                      <a:pt x="188" y="247"/>
                      <a:pt x="179" y="211"/>
                    </a:cubicBezTo>
                    <a:cubicBezTo>
                      <a:pt x="162" y="158"/>
                      <a:pt x="144" y="104"/>
                      <a:pt x="126" y="42"/>
                    </a:cubicBezTo>
                    <a:cubicBezTo>
                      <a:pt x="119" y="21"/>
                      <a:pt x="96" y="0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1736;p37"/>
              <p:cNvSpPr/>
              <p:nvPr/>
            </p:nvSpPr>
            <p:spPr>
              <a:xfrm>
                <a:off x="7676176" y="3533329"/>
                <a:ext cx="24759" cy="41946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9" extrusionOk="0">
                    <a:moveTo>
                      <a:pt x="90" y="1"/>
                    </a:moveTo>
                    <a:cubicBezTo>
                      <a:pt x="72" y="1"/>
                      <a:pt x="54" y="1"/>
                      <a:pt x="36" y="10"/>
                    </a:cubicBezTo>
                    <a:cubicBezTo>
                      <a:pt x="9" y="27"/>
                      <a:pt x="0" y="63"/>
                      <a:pt x="18" y="90"/>
                    </a:cubicBezTo>
                    <a:cubicBezTo>
                      <a:pt x="27" y="108"/>
                      <a:pt x="36" y="117"/>
                      <a:pt x="45" y="134"/>
                    </a:cubicBezTo>
                    <a:cubicBezTo>
                      <a:pt x="45" y="143"/>
                      <a:pt x="54" y="152"/>
                      <a:pt x="54" y="152"/>
                    </a:cubicBezTo>
                    <a:cubicBezTo>
                      <a:pt x="54" y="161"/>
                      <a:pt x="54" y="161"/>
                      <a:pt x="54" y="170"/>
                    </a:cubicBezTo>
                    <a:cubicBezTo>
                      <a:pt x="72" y="197"/>
                      <a:pt x="81" y="224"/>
                      <a:pt x="81" y="259"/>
                    </a:cubicBezTo>
                    <a:cubicBezTo>
                      <a:pt x="81" y="268"/>
                      <a:pt x="81" y="275"/>
                      <a:pt x="81" y="286"/>
                    </a:cubicBezTo>
                    <a:cubicBezTo>
                      <a:pt x="81" y="313"/>
                      <a:pt x="108" y="349"/>
                      <a:pt x="143" y="349"/>
                    </a:cubicBezTo>
                    <a:cubicBezTo>
                      <a:pt x="179" y="340"/>
                      <a:pt x="206" y="322"/>
                      <a:pt x="206" y="286"/>
                    </a:cubicBezTo>
                    <a:cubicBezTo>
                      <a:pt x="206" y="197"/>
                      <a:pt x="170" y="108"/>
                      <a:pt x="125" y="36"/>
                    </a:cubicBezTo>
                    <a:cubicBezTo>
                      <a:pt x="116" y="18"/>
                      <a:pt x="99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1737;p37"/>
              <p:cNvSpPr/>
              <p:nvPr/>
            </p:nvSpPr>
            <p:spPr>
              <a:xfrm>
                <a:off x="7603220" y="3489340"/>
                <a:ext cx="1838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3" extrusionOk="0">
                    <a:moveTo>
                      <a:pt x="45" y="1"/>
                    </a:moveTo>
                    <a:cubicBezTo>
                      <a:pt x="37" y="10"/>
                      <a:pt x="19" y="19"/>
                      <a:pt x="10" y="28"/>
                    </a:cubicBezTo>
                    <a:cubicBezTo>
                      <a:pt x="1" y="45"/>
                      <a:pt x="1" y="63"/>
                      <a:pt x="10" y="81"/>
                    </a:cubicBezTo>
                    <a:cubicBezTo>
                      <a:pt x="19" y="126"/>
                      <a:pt x="19" y="179"/>
                      <a:pt x="28" y="224"/>
                    </a:cubicBezTo>
                    <a:cubicBezTo>
                      <a:pt x="37" y="242"/>
                      <a:pt x="45" y="260"/>
                      <a:pt x="63" y="260"/>
                    </a:cubicBezTo>
                    <a:cubicBezTo>
                      <a:pt x="70" y="266"/>
                      <a:pt x="80" y="272"/>
                      <a:pt x="92" y="272"/>
                    </a:cubicBezTo>
                    <a:cubicBezTo>
                      <a:pt x="97" y="272"/>
                      <a:pt x="103" y="271"/>
                      <a:pt x="108" y="269"/>
                    </a:cubicBezTo>
                    <a:cubicBezTo>
                      <a:pt x="117" y="260"/>
                      <a:pt x="135" y="251"/>
                      <a:pt x="144" y="242"/>
                    </a:cubicBezTo>
                    <a:cubicBezTo>
                      <a:pt x="152" y="224"/>
                      <a:pt x="152" y="206"/>
                      <a:pt x="152" y="197"/>
                    </a:cubicBezTo>
                    <a:cubicBezTo>
                      <a:pt x="144" y="144"/>
                      <a:pt x="135" y="99"/>
                      <a:pt x="126" y="45"/>
                    </a:cubicBezTo>
                    <a:cubicBezTo>
                      <a:pt x="126" y="37"/>
                      <a:pt x="108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1738;p37"/>
              <p:cNvSpPr/>
              <p:nvPr/>
            </p:nvSpPr>
            <p:spPr>
              <a:xfrm>
                <a:off x="7765116" y="3497993"/>
                <a:ext cx="23798" cy="29807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48" extrusionOk="0">
                    <a:moveTo>
                      <a:pt x="81" y="0"/>
                    </a:moveTo>
                    <a:cubicBezTo>
                      <a:pt x="63" y="0"/>
                      <a:pt x="46" y="0"/>
                      <a:pt x="37" y="9"/>
                    </a:cubicBezTo>
                    <a:cubicBezTo>
                      <a:pt x="19" y="18"/>
                      <a:pt x="10" y="27"/>
                      <a:pt x="10" y="45"/>
                    </a:cubicBezTo>
                    <a:cubicBezTo>
                      <a:pt x="1" y="63"/>
                      <a:pt x="1" y="81"/>
                      <a:pt x="10" y="89"/>
                    </a:cubicBezTo>
                    <a:cubicBezTo>
                      <a:pt x="37" y="134"/>
                      <a:pt x="63" y="179"/>
                      <a:pt x="81" y="214"/>
                    </a:cubicBezTo>
                    <a:cubicBezTo>
                      <a:pt x="90" y="232"/>
                      <a:pt x="108" y="241"/>
                      <a:pt x="126" y="241"/>
                    </a:cubicBezTo>
                    <a:cubicBezTo>
                      <a:pt x="130" y="246"/>
                      <a:pt x="137" y="248"/>
                      <a:pt x="145" y="248"/>
                    </a:cubicBezTo>
                    <a:cubicBezTo>
                      <a:pt x="153" y="248"/>
                      <a:pt x="161" y="246"/>
                      <a:pt x="170" y="241"/>
                    </a:cubicBezTo>
                    <a:cubicBezTo>
                      <a:pt x="179" y="232"/>
                      <a:pt x="197" y="214"/>
                      <a:pt x="197" y="205"/>
                    </a:cubicBezTo>
                    <a:cubicBezTo>
                      <a:pt x="197" y="188"/>
                      <a:pt x="197" y="170"/>
                      <a:pt x="188" y="152"/>
                    </a:cubicBezTo>
                    <a:cubicBezTo>
                      <a:pt x="170" y="116"/>
                      <a:pt x="144" y="72"/>
                      <a:pt x="117" y="36"/>
                    </a:cubicBezTo>
                    <a:cubicBezTo>
                      <a:pt x="108" y="18"/>
                      <a:pt x="9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1739;p37"/>
              <p:cNvSpPr/>
              <p:nvPr/>
            </p:nvSpPr>
            <p:spPr>
              <a:xfrm>
                <a:off x="7838072" y="3574675"/>
                <a:ext cx="18389" cy="239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9" extrusionOk="0">
                    <a:moveTo>
                      <a:pt x="65" y="1"/>
                    </a:moveTo>
                    <a:cubicBezTo>
                      <a:pt x="62" y="1"/>
                      <a:pt x="60" y="5"/>
                      <a:pt x="54" y="5"/>
                    </a:cubicBezTo>
                    <a:cubicBezTo>
                      <a:pt x="36" y="5"/>
                      <a:pt x="18" y="13"/>
                      <a:pt x="9" y="31"/>
                    </a:cubicBezTo>
                    <a:cubicBezTo>
                      <a:pt x="9" y="49"/>
                      <a:pt x="1" y="58"/>
                      <a:pt x="9" y="76"/>
                    </a:cubicBezTo>
                    <a:cubicBezTo>
                      <a:pt x="18" y="103"/>
                      <a:pt x="27" y="129"/>
                      <a:pt x="36" y="147"/>
                    </a:cubicBezTo>
                    <a:cubicBezTo>
                      <a:pt x="36" y="156"/>
                      <a:pt x="36" y="165"/>
                      <a:pt x="45" y="174"/>
                    </a:cubicBezTo>
                    <a:cubicBezTo>
                      <a:pt x="45" y="183"/>
                      <a:pt x="54" y="183"/>
                      <a:pt x="63" y="192"/>
                    </a:cubicBezTo>
                    <a:lnTo>
                      <a:pt x="81" y="192"/>
                    </a:lnTo>
                    <a:cubicBezTo>
                      <a:pt x="85" y="196"/>
                      <a:pt x="90" y="199"/>
                      <a:pt x="94" y="199"/>
                    </a:cubicBezTo>
                    <a:cubicBezTo>
                      <a:pt x="99" y="199"/>
                      <a:pt x="103" y="196"/>
                      <a:pt x="108" y="192"/>
                    </a:cubicBezTo>
                    <a:cubicBezTo>
                      <a:pt x="125" y="192"/>
                      <a:pt x="134" y="183"/>
                      <a:pt x="143" y="165"/>
                    </a:cubicBezTo>
                    <a:cubicBezTo>
                      <a:pt x="152" y="156"/>
                      <a:pt x="152" y="138"/>
                      <a:pt x="152" y="121"/>
                    </a:cubicBezTo>
                    <a:cubicBezTo>
                      <a:pt x="143" y="94"/>
                      <a:pt x="134" y="67"/>
                      <a:pt x="125" y="49"/>
                    </a:cubicBezTo>
                    <a:cubicBezTo>
                      <a:pt x="125" y="40"/>
                      <a:pt x="117" y="31"/>
                      <a:pt x="117" y="22"/>
                    </a:cubicBezTo>
                    <a:cubicBezTo>
                      <a:pt x="108" y="22"/>
                      <a:pt x="108" y="13"/>
                      <a:pt x="99" y="5"/>
                    </a:cubicBezTo>
                    <a:lnTo>
                      <a:pt x="72" y="5"/>
                    </a:lnTo>
                    <a:cubicBezTo>
                      <a:pt x="69" y="2"/>
                      <a:pt x="67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1740;p37"/>
              <p:cNvSpPr/>
              <p:nvPr/>
            </p:nvSpPr>
            <p:spPr>
              <a:xfrm>
                <a:off x="7764035" y="3619145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55" y="0"/>
                    </a:moveTo>
                    <a:cubicBezTo>
                      <a:pt x="37" y="9"/>
                      <a:pt x="19" y="18"/>
                      <a:pt x="19" y="27"/>
                    </a:cubicBezTo>
                    <a:cubicBezTo>
                      <a:pt x="10" y="45"/>
                      <a:pt x="1" y="63"/>
                      <a:pt x="10" y="72"/>
                    </a:cubicBezTo>
                    <a:cubicBezTo>
                      <a:pt x="19" y="98"/>
                      <a:pt x="28" y="125"/>
                      <a:pt x="37" y="152"/>
                    </a:cubicBezTo>
                    <a:cubicBezTo>
                      <a:pt x="37" y="161"/>
                      <a:pt x="46" y="179"/>
                      <a:pt x="63" y="188"/>
                    </a:cubicBezTo>
                    <a:cubicBezTo>
                      <a:pt x="63" y="188"/>
                      <a:pt x="72" y="197"/>
                      <a:pt x="81" y="197"/>
                    </a:cubicBezTo>
                    <a:lnTo>
                      <a:pt x="108" y="197"/>
                    </a:lnTo>
                    <a:cubicBezTo>
                      <a:pt x="126" y="188"/>
                      <a:pt x="135" y="179"/>
                      <a:pt x="144" y="161"/>
                    </a:cubicBezTo>
                    <a:cubicBezTo>
                      <a:pt x="153" y="152"/>
                      <a:pt x="153" y="134"/>
                      <a:pt x="153" y="116"/>
                    </a:cubicBezTo>
                    <a:cubicBezTo>
                      <a:pt x="144" y="90"/>
                      <a:pt x="135" y="72"/>
                      <a:pt x="126" y="45"/>
                    </a:cubicBezTo>
                    <a:cubicBezTo>
                      <a:pt x="126" y="27"/>
                      <a:pt x="117" y="18"/>
                      <a:pt x="99" y="9"/>
                    </a:cubicBezTo>
                    <a:cubicBezTo>
                      <a:pt x="90" y="0"/>
                      <a:pt x="8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1741;p37"/>
              <p:cNvSpPr/>
              <p:nvPr/>
            </p:nvSpPr>
            <p:spPr>
              <a:xfrm>
                <a:off x="7694445" y="3654481"/>
                <a:ext cx="15024" cy="2055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71" extrusionOk="0">
                    <a:moveTo>
                      <a:pt x="45" y="1"/>
                    </a:moveTo>
                    <a:cubicBezTo>
                      <a:pt x="36" y="1"/>
                      <a:pt x="27" y="10"/>
                      <a:pt x="18" y="19"/>
                    </a:cubicBezTo>
                    <a:lnTo>
                      <a:pt x="9" y="27"/>
                    </a:lnTo>
                    <a:cubicBezTo>
                      <a:pt x="9" y="36"/>
                      <a:pt x="0" y="45"/>
                      <a:pt x="0" y="54"/>
                    </a:cubicBezTo>
                    <a:lnTo>
                      <a:pt x="0" y="108"/>
                    </a:lnTo>
                    <a:cubicBezTo>
                      <a:pt x="0" y="117"/>
                      <a:pt x="0" y="126"/>
                      <a:pt x="9" y="135"/>
                    </a:cubicBezTo>
                    <a:cubicBezTo>
                      <a:pt x="9" y="135"/>
                      <a:pt x="18" y="143"/>
                      <a:pt x="18" y="152"/>
                    </a:cubicBezTo>
                    <a:cubicBezTo>
                      <a:pt x="27" y="152"/>
                      <a:pt x="36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80" y="170"/>
                    </a:lnTo>
                    <a:cubicBezTo>
                      <a:pt x="89" y="161"/>
                      <a:pt x="98" y="161"/>
                      <a:pt x="107" y="152"/>
                    </a:cubicBezTo>
                    <a:lnTo>
                      <a:pt x="116" y="135"/>
                    </a:lnTo>
                    <a:cubicBezTo>
                      <a:pt x="125" y="126"/>
                      <a:pt x="125" y="117"/>
                      <a:pt x="125" y="108"/>
                    </a:cubicBezTo>
                    <a:lnTo>
                      <a:pt x="125" y="54"/>
                    </a:lnTo>
                    <a:cubicBezTo>
                      <a:pt x="125" y="45"/>
                      <a:pt x="125" y="45"/>
                      <a:pt x="116" y="36"/>
                    </a:cubicBezTo>
                    <a:cubicBezTo>
                      <a:pt x="116" y="27"/>
                      <a:pt x="116" y="19"/>
                      <a:pt x="107" y="19"/>
                    </a:cubicBezTo>
                    <a:cubicBezTo>
                      <a:pt x="98" y="10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1742;p37"/>
              <p:cNvSpPr/>
              <p:nvPr/>
            </p:nvSpPr>
            <p:spPr>
              <a:xfrm>
                <a:off x="7797327" y="3709768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66" y="1"/>
                    </a:moveTo>
                    <a:cubicBezTo>
                      <a:pt x="61" y="1"/>
                      <a:pt x="57" y="2"/>
                      <a:pt x="54" y="5"/>
                    </a:cubicBezTo>
                    <a:cubicBezTo>
                      <a:pt x="36" y="5"/>
                      <a:pt x="18" y="14"/>
                      <a:pt x="18" y="31"/>
                    </a:cubicBezTo>
                    <a:cubicBezTo>
                      <a:pt x="9" y="49"/>
                      <a:pt x="1" y="58"/>
                      <a:pt x="9" y="76"/>
                    </a:cubicBezTo>
                    <a:cubicBezTo>
                      <a:pt x="18" y="121"/>
                      <a:pt x="27" y="156"/>
                      <a:pt x="36" y="201"/>
                    </a:cubicBezTo>
                    <a:cubicBezTo>
                      <a:pt x="36" y="219"/>
                      <a:pt x="45" y="228"/>
                      <a:pt x="63" y="237"/>
                    </a:cubicBezTo>
                    <a:cubicBezTo>
                      <a:pt x="72" y="245"/>
                      <a:pt x="90" y="245"/>
                      <a:pt x="108" y="245"/>
                    </a:cubicBezTo>
                    <a:cubicBezTo>
                      <a:pt x="125" y="237"/>
                      <a:pt x="134" y="228"/>
                      <a:pt x="143" y="219"/>
                    </a:cubicBezTo>
                    <a:cubicBezTo>
                      <a:pt x="152" y="201"/>
                      <a:pt x="152" y="183"/>
                      <a:pt x="152" y="165"/>
                    </a:cubicBezTo>
                    <a:cubicBezTo>
                      <a:pt x="143" y="129"/>
                      <a:pt x="134" y="85"/>
                      <a:pt x="125" y="49"/>
                    </a:cubicBezTo>
                    <a:cubicBezTo>
                      <a:pt x="125" y="31"/>
                      <a:pt x="108" y="14"/>
                      <a:pt x="99" y="5"/>
                    </a:cubicBezTo>
                    <a:cubicBezTo>
                      <a:pt x="87" y="5"/>
                      <a:pt x="75" y="1"/>
                      <a:pt x="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1743;p37"/>
              <p:cNvSpPr/>
              <p:nvPr/>
            </p:nvSpPr>
            <p:spPr>
              <a:xfrm>
                <a:off x="7864874" y="3680201"/>
                <a:ext cx="21514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49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36"/>
                    </a:cubicBezTo>
                    <a:cubicBezTo>
                      <a:pt x="9" y="45"/>
                      <a:pt x="1" y="63"/>
                      <a:pt x="9" y="81"/>
                    </a:cubicBezTo>
                    <a:cubicBezTo>
                      <a:pt x="18" y="117"/>
                      <a:pt x="36" y="161"/>
                      <a:pt x="54" y="206"/>
                    </a:cubicBezTo>
                    <a:cubicBezTo>
                      <a:pt x="54" y="206"/>
                      <a:pt x="63" y="215"/>
                      <a:pt x="63" y="224"/>
                    </a:cubicBezTo>
                    <a:cubicBezTo>
                      <a:pt x="72" y="233"/>
                      <a:pt x="72" y="233"/>
                      <a:pt x="81" y="242"/>
                    </a:cubicBezTo>
                    <a:cubicBezTo>
                      <a:pt x="90" y="246"/>
                      <a:pt x="99" y="248"/>
                      <a:pt x="108" y="248"/>
                    </a:cubicBezTo>
                    <a:cubicBezTo>
                      <a:pt x="117" y="248"/>
                      <a:pt x="125" y="246"/>
                      <a:pt x="134" y="242"/>
                    </a:cubicBezTo>
                    <a:cubicBezTo>
                      <a:pt x="143" y="242"/>
                      <a:pt x="161" y="233"/>
                      <a:pt x="170" y="215"/>
                    </a:cubicBezTo>
                    <a:cubicBezTo>
                      <a:pt x="170" y="206"/>
                      <a:pt x="179" y="188"/>
                      <a:pt x="170" y="170"/>
                    </a:cubicBezTo>
                    <a:cubicBezTo>
                      <a:pt x="161" y="126"/>
                      <a:pt x="143" y="90"/>
                      <a:pt x="125" y="45"/>
                    </a:cubicBezTo>
                    <a:cubicBezTo>
                      <a:pt x="125" y="36"/>
                      <a:pt x="117" y="36"/>
                      <a:pt x="117" y="28"/>
                    </a:cubicBezTo>
                    <a:cubicBezTo>
                      <a:pt x="108" y="19"/>
                      <a:pt x="108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1744;p37"/>
              <p:cNvSpPr/>
              <p:nvPr/>
            </p:nvSpPr>
            <p:spPr>
              <a:xfrm>
                <a:off x="7893840" y="3818540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54" y="1"/>
                    </a:moveTo>
                    <a:cubicBezTo>
                      <a:pt x="36" y="10"/>
                      <a:pt x="18" y="18"/>
                      <a:pt x="18" y="27"/>
                    </a:cubicBezTo>
                    <a:cubicBezTo>
                      <a:pt x="9" y="45"/>
                      <a:pt x="0" y="63"/>
                      <a:pt x="9" y="81"/>
                    </a:cubicBezTo>
                    <a:cubicBezTo>
                      <a:pt x="18" y="117"/>
                      <a:pt x="27" y="161"/>
                      <a:pt x="36" y="197"/>
                    </a:cubicBezTo>
                    <a:cubicBezTo>
                      <a:pt x="36" y="215"/>
                      <a:pt x="45" y="233"/>
                      <a:pt x="63" y="233"/>
                    </a:cubicBezTo>
                    <a:cubicBezTo>
                      <a:pt x="69" y="239"/>
                      <a:pt x="80" y="245"/>
                      <a:pt x="92" y="245"/>
                    </a:cubicBezTo>
                    <a:cubicBezTo>
                      <a:pt x="97" y="245"/>
                      <a:pt x="102" y="244"/>
                      <a:pt x="107" y="241"/>
                    </a:cubicBezTo>
                    <a:cubicBezTo>
                      <a:pt x="125" y="241"/>
                      <a:pt x="134" y="233"/>
                      <a:pt x="143" y="215"/>
                    </a:cubicBezTo>
                    <a:cubicBezTo>
                      <a:pt x="152" y="197"/>
                      <a:pt x="152" y="188"/>
                      <a:pt x="152" y="170"/>
                    </a:cubicBezTo>
                    <a:cubicBezTo>
                      <a:pt x="143" y="126"/>
                      <a:pt x="134" y="90"/>
                      <a:pt x="125" y="45"/>
                    </a:cubicBezTo>
                    <a:cubicBezTo>
                      <a:pt x="125" y="27"/>
                      <a:pt x="107" y="18"/>
                      <a:pt x="99" y="10"/>
                    </a:cubicBezTo>
                    <a:cubicBezTo>
                      <a:pt x="81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1745;p37"/>
              <p:cNvSpPr/>
              <p:nvPr/>
            </p:nvSpPr>
            <p:spPr>
              <a:xfrm>
                <a:off x="7871364" y="3933322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0" y="0"/>
                    </a:moveTo>
                    <a:cubicBezTo>
                      <a:pt x="0" y="0"/>
                      <a:pt x="0" y="125"/>
                      <a:pt x="80" y="125"/>
                    </a:cubicBezTo>
                    <a:cubicBezTo>
                      <a:pt x="161" y="125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1746;p37"/>
              <p:cNvSpPr/>
              <p:nvPr/>
            </p:nvSpPr>
            <p:spPr>
              <a:xfrm>
                <a:off x="7530385" y="3515782"/>
                <a:ext cx="20432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22" extrusionOk="0">
                    <a:moveTo>
                      <a:pt x="65" y="0"/>
                    </a:moveTo>
                    <a:cubicBezTo>
                      <a:pt x="52" y="0"/>
                      <a:pt x="40" y="7"/>
                      <a:pt x="27" y="13"/>
                    </a:cubicBezTo>
                    <a:cubicBezTo>
                      <a:pt x="18" y="22"/>
                      <a:pt x="9" y="31"/>
                      <a:pt x="0" y="49"/>
                    </a:cubicBezTo>
                    <a:lnTo>
                      <a:pt x="0" y="57"/>
                    </a:lnTo>
                    <a:cubicBezTo>
                      <a:pt x="0" y="75"/>
                      <a:pt x="0" y="84"/>
                      <a:pt x="9" y="93"/>
                    </a:cubicBezTo>
                    <a:cubicBezTo>
                      <a:pt x="27" y="129"/>
                      <a:pt x="45" y="156"/>
                      <a:pt x="54" y="191"/>
                    </a:cubicBezTo>
                    <a:cubicBezTo>
                      <a:pt x="63" y="200"/>
                      <a:pt x="80" y="218"/>
                      <a:pt x="98" y="218"/>
                    </a:cubicBezTo>
                    <a:cubicBezTo>
                      <a:pt x="101" y="221"/>
                      <a:pt x="104" y="222"/>
                      <a:pt x="108" y="222"/>
                    </a:cubicBezTo>
                    <a:cubicBezTo>
                      <a:pt x="118" y="222"/>
                      <a:pt x="130" y="215"/>
                      <a:pt x="143" y="209"/>
                    </a:cubicBezTo>
                    <a:cubicBezTo>
                      <a:pt x="152" y="200"/>
                      <a:pt x="170" y="191"/>
                      <a:pt x="170" y="173"/>
                    </a:cubicBezTo>
                    <a:cubicBezTo>
                      <a:pt x="170" y="173"/>
                      <a:pt x="170" y="164"/>
                      <a:pt x="170" y="156"/>
                    </a:cubicBezTo>
                    <a:cubicBezTo>
                      <a:pt x="170" y="147"/>
                      <a:pt x="170" y="138"/>
                      <a:pt x="161" y="129"/>
                    </a:cubicBezTo>
                    <a:lnTo>
                      <a:pt x="116" y="31"/>
                    </a:lnTo>
                    <a:cubicBezTo>
                      <a:pt x="107" y="22"/>
                      <a:pt x="89" y="4"/>
                      <a:pt x="80" y="4"/>
                    </a:cubicBezTo>
                    <a:cubicBezTo>
                      <a:pt x="75" y="1"/>
                      <a:pt x="70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1747;p37"/>
              <p:cNvSpPr/>
              <p:nvPr/>
            </p:nvSpPr>
            <p:spPr>
              <a:xfrm>
                <a:off x="7491804" y="3765536"/>
                <a:ext cx="18269" cy="2680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3" extrusionOk="0">
                    <a:moveTo>
                      <a:pt x="63" y="1"/>
                    </a:moveTo>
                    <a:cubicBezTo>
                      <a:pt x="60" y="1"/>
                      <a:pt x="56" y="2"/>
                      <a:pt x="54" y="4"/>
                    </a:cubicBezTo>
                    <a:cubicBezTo>
                      <a:pt x="36" y="4"/>
                      <a:pt x="18" y="13"/>
                      <a:pt x="9" y="31"/>
                    </a:cubicBezTo>
                    <a:cubicBezTo>
                      <a:pt x="9" y="49"/>
                      <a:pt x="0" y="58"/>
                      <a:pt x="9" y="76"/>
                    </a:cubicBezTo>
                    <a:cubicBezTo>
                      <a:pt x="18" y="112"/>
                      <a:pt x="27" y="147"/>
                      <a:pt x="36" y="174"/>
                    </a:cubicBezTo>
                    <a:cubicBezTo>
                      <a:pt x="36" y="192"/>
                      <a:pt x="45" y="201"/>
                      <a:pt x="62" y="210"/>
                    </a:cubicBezTo>
                    <a:cubicBezTo>
                      <a:pt x="69" y="216"/>
                      <a:pt x="80" y="222"/>
                      <a:pt x="92" y="222"/>
                    </a:cubicBezTo>
                    <a:cubicBezTo>
                      <a:pt x="97" y="222"/>
                      <a:pt x="102" y="221"/>
                      <a:pt x="107" y="219"/>
                    </a:cubicBezTo>
                    <a:cubicBezTo>
                      <a:pt x="125" y="210"/>
                      <a:pt x="134" y="201"/>
                      <a:pt x="143" y="192"/>
                    </a:cubicBezTo>
                    <a:cubicBezTo>
                      <a:pt x="152" y="174"/>
                      <a:pt x="152" y="156"/>
                      <a:pt x="152" y="147"/>
                    </a:cubicBezTo>
                    <a:lnTo>
                      <a:pt x="125" y="49"/>
                    </a:lnTo>
                    <a:cubicBezTo>
                      <a:pt x="125" y="31"/>
                      <a:pt x="107" y="13"/>
                      <a:pt x="98" y="13"/>
                    </a:cubicBezTo>
                    <a:cubicBezTo>
                      <a:pt x="86" y="7"/>
                      <a:pt x="7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1748;p37"/>
              <p:cNvSpPr/>
              <p:nvPr/>
            </p:nvSpPr>
            <p:spPr>
              <a:xfrm>
                <a:off x="7394210" y="3674432"/>
                <a:ext cx="21514" cy="3858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54" y="183"/>
                    </a:moveTo>
                    <a:cubicBezTo>
                      <a:pt x="54" y="189"/>
                      <a:pt x="54" y="191"/>
                      <a:pt x="57" y="195"/>
                    </a:cubicBezTo>
                    <a:lnTo>
                      <a:pt x="57" y="195"/>
                    </a:lnTo>
                    <a:cubicBezTo>
                      <a:pt x="56" y="191"/>
                      <a:pt x="55" y="187"/>
                      <a:pt x="54" y="183"/>
                    </a:cubicBezTo>
                    <a:close/>
                    <a:moveTo>
                      <a:pt x="74" y="1"/>
                    </a:moveTo>
                    <a:cubicBezTo>
                      <a:pt x="61" y="1"/>
                      <a:pt x="49" y="7"/>
                      <a:pt x="36" y="13"/>
                    </a:cubicBezTo>
                    <a:cubicBezTo>
                      <a:pt x="9" y="22"/>
                      <a:pt x="0" y="67"/>
                      <a:pt x="18" y="93"/>
                    </a:cubicBezTo>
                    <a:cubicBezTo>
                      <a:pt x="24" y="105"/>
                      <a:pt x="30" y="117"/>
                      <a:pt x="36" y="129"/>
                    </a:cubicBezTo>
                    <a:lnTo>
                      <a:pt x="36" y="129"/>
                    </a:lnTo>
                    <a:cubicBezTo>
                      <a:pt x="45" y="156"/>
                      <a:pt x="54" y="174"/>
                      <a:pt x="63" y="200"/>
                    </a:cubicBezTo>
                    <a:cubicBezTo>
                      <a:pt x="60" y="198"/>
                      <a:pt x="59" y="196"/>
                      <a:pt x="57" y="195"/>
                    </a:cubicBezTo>
                    <a:lnTo>
                      <a:pt x="57" y="195"/>
                    </a:lnTo>
                    <a:cubicBezTo>
                      <a:pt x="62" y="215"/>
                      <a:pt x="61" y="232"/>
                      <a:pt x="54" y="254"/>
                    </a:cubicBezTo>
                    <a:lnTo>
                      <a:pt x="54" y="254"/>
                    </a:lnTo>
                    <a:cubicBezTo>
                      <a:pt x="54" y="251"/>
                      <a:pt x="54" y="248"/>
                      <a:pt x="54" y="245"/>
                    </a:cubicBezTo>
                    <a:cubicBezTo>
                      <a:pt x="54" y="250"/>
                      <a:pt x="54" y="254"/>
                      <a:pt x="54" y="254"/>
                    </a:cubicBezTo>
                    <a:cubicBezTo>
                      <a:pt x="54" y="254"/>
                      <a:pt x="54" y="254"/>
                      <a:pt x="54" y="254"/>
                    </a:cubicBezTo>
                    <a:lnTo>
                      <a:pt x="54" y="254"/>
                    </a:lnTo>
                    <a:cubicBezTo>
                      <a:pt x="54" y="266"/>
                      <a:pt x="55" y="275"/>
                      <a:pt x="63" y="290"/>
                    </a:cubicBezTo>
                    <a:cubicBezTo>
                      <a:pt x="72" y="299"/>
                      <a:pt x="89" y="316"/>
                      <a:pt x="98" y="316"/>
                    </a:cubicBezTo>
                    <a:cubicBezTo>
                      <a:pt x="104" y="319"/>
                      <a:pt x="109" y="320"/>
                      <a:pt x="114" y="320"/>
                    </a:cubicBezTo>
                    <a:cubicBezTo>
                      <a:pt x="127" y="320"/>
                      <a:pt x="139" y="314"/>
                      <a:pt x="152" y="308"/>
                    </a:cubicBezTo>
                    <a:cubicBezTo>
                      <a:pt x="161" y="308"/>
                      <a:pt x="170" y="290"/>
                      <a:pt x="179" y="272"/>
                    </a:cubicBezTo>
                    <a:cubicBezTo>
                      <a:pt x="179" y="227"/>
                      <a:pt x="179" y="183"/>
                      <a:pt x="170" y="138"/>
                    </a:cubicBezTo>
                    <a:cubicBezTo>
                      <a:pt x="161" y="102"/>
                      <a:pt x="143" y="67"/>
                      <a:pt x="125" y="31"/>
                    </a:cubicBezTo>
                    <a:cubicBezTo>
                      <a:pt x="116" y="22"/>
                      <a:pt x="98" y="4"/>
                      <a:pt x="89" y="4"/>
                    </a:cubicBezTo>
                    <a:cubicBezTo>
                      <a:pt x="84" y="2"/>
                      <a:pt x="79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1749;p37"/>
              <p:cNvSpPr/>
              <p:nvPr/>
            </p:nvSpPr>
            <p:spPr>
              <a:xfrm>
                <a:off x="7542164" y="3691980"/>
                <a:ext cx="1826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6" extrusionOk="0">
                    <a:moveTo>
                      <a:pt x="45" y="1"/>
                    </a:moveTo>
                    <a:cubicBezTo>
                      <a:pt x="27" y="10"/>
                      <a:pt x="18" y="19"/>
                      <a:pt x="9" y="37"/>
                    </a:cubicBezTo>
                    <a:cubicBezTo>
                      <a:pt x="0" y="46"/>
                      <a:pt x="0" y="63"/>
                      <a:pt x="0" y="81"/>
                    </a:cubicBezTo>
                    <a:cubicBezTo>
                      <a:pt x="9" y="117"/>
                      <a:pt x="18" y="162"/>
                      <a:pt x="27" y="206"/>
                    </a:cubicBezTo>
                    <a:cubicBezTo>
                      <a:pt x="27" y="215"/>
                      <a:pt x="45" y="233"/>
                      <a:pt x="54" y="242"/>
                    </a:cubicBezTo>
                    <a:cubicBezTo>
                      <a:pt x="66" y="242"/>
                      <a:pt x="78" y="246"/>
                      <a:pt x="87" y="246"/>
                    </a:cubicBezTo>
                    <a:cubicBezTo>
                      <a:pt x="92" y="246"/>
                      <a:pt x="95" y="245"/>
                      <a:pt x="98" y="242"/>
                    </a:cubicBezTo>
                    <a:cubicBezTo>
                      <a:pt x="116" y="242"/>
                      <a:pt x="134" y="233"/>
                      <a:pt x="143" y="215"/>
                    </a:cubicBezTo>
                    <a:cubicBezTo>
                      <a:pt x="143" y="197"/>
                      <a:pt x="152" y="188"/>
                      <a:pt x="143" y="170"/>
                    </a:cubicBezTo>
                    <a:cubicBezTo>
                      <a:pt x="134" y="126"/>
                      <a:pt x="125" y="90"/>
                      <a:pt x="116" y="46"/>
                    </a:cubicBezTo>
                    <a:cubicBezTo>
                      <a:pt x="116" y="37"/>
                      <a:pt x="107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1750;p37"/>
              <p:cNvSpPr/>
              <p:nvPr/>
            </p:nvSpPr>
            <p:spPr>
              <a:xfrm>
                <a:off x="7633268" y="3774551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45" y="1"/>
                    </a:moveTo>
                    <a:cubicBezTo>
                      <a:pt x="36" y="10"/>
                      <a:pt x="18" y="19"/>
                      <a:pt x="10" y="28"/>
                    </a:cubicBezTo>
                    <a:cubicBezTo>
                      <a:pt x="1" y="45"/>
                      <a:pt x="1" y="63"/>
                      <a:pt x="1" y="72"/>
                    </a:cubicBezTo>
                    <a:lnTo>
                      <a:pt x="27" y="197"/>
                    </a:lnTo>
                    <a:cubicBezTo>
                      <a:pt x="27" y="215"/>
                      <a:pt x="45" y="224"/>
                      <a:pt x="54" y="233"/>
                    </a:cubicBezTo>
                    <a:cubicBezTo>
                      <a:pt x="67" y="239"/>
                      <a:pt x="79" y="245"/>
                      <a:pt x="92" y="245"/>
                    </a:cubicBezTo>
                    <a:cubicBezTo>
                      <a:pt x="97" y="245"/>
                      <a:pt x="102" y="244"/>
                      <a:pt x="108" y="242"/>
                    </a:cubicBezTo>
                    <a:cubicBezTo>
                      <a:pt x="117" y="233"/>
                      <a:pt x="134" y="224"/>
                      <a:pt x="143" y="215"/>
                    </a:cubicBezTo>
                    <a:cubicBezTo>
                      <a:pt x="152" y="197"/>
                      <a:pt x="152" y="179"/>
                      <a:pt x="143" y="170"/>
                    </a:cubicBezTo>
                    <a:cubicBezTo>
                      <a:pt x="134" y="126"/>
                      <a:pt x="134" y="81"/>
                      <a:pt x="126" y="45"/>
                    </a:cubicBezTo>
                    <a:cubicBezTo>
                      <a:pt x="117" y="28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Google Shape;1751;p37"/>
              <p:cNvSpPr/>
              <p:nvPr/>
            </p:nvSpPr>
            <p:spPr>
              <a:xfrm>
                <a:off x="7752256" y="3803516"/>
                <a:ext cx="20552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73" extrusionOk="0">
                    <a:moveTo>
                      <a:pt x="90" y="1"/>
                    </a:moveTo>
                    <a:cubicBezTo>
                      <a:pt x="72" y="1"/>
                      <a:pt x="54" y="1"/>
                      <a:pt x="45" y="10"/>
                    </a:cubicBezTo>
                    <a:cubicBezTo>
                      <a:pt x="19" y="27"/>
                      <a:pt x="1" y="63"/>
                      <a:pt x="19" y="90"/>
                    </a:cubicBezTo>
                    <a:cubicBezTo>
                      <a:pt x="28" y="99"/>
                      <a:pt x="28" y="108"/>
                      <a:pt x="28" y="117"/>
                    </a:cubicBezTo>
                    <a:lnTo>
                      <a:pt x="28" y="99"/>
                    </a:lnTo>
                    <a:cubicBezTo>
                      <a:pt x="37" y="117"/>
                      <a:pt x="37" y="135"/>
                      <a:pt x="37" y="152"/>
                    </a:cubicBezTo>
                    <a:cubicBezTo>
                      <a:pt x="37" y="164"/>
                      <a:pt x="37" y="176"/>
                      <a:pt x="37" y="188"/>
                    </a:cubicBezTo>
                    <a:cubicBezTo>
                      <a:pt x="37" y="191"/>
                      <a:pt x="37" y="194"/>
                      <a:pt x="37" y="197"/>
                    </a:cubicBezTo>
                    <a:cubicBezTo>
                      <a:pt x="28" y="215"/>
                      <a:pt x="37" y="224"/>
                      <a:pt x="45" y="242"/>
                    </a:cubicBezTo>
                    <a:cubicBezTo>
                      <a:pt x="45" y="251"/>
                      <a:pt x="63" y="268"/>
                      <a:pt x="81" y="268"/>
                    </a:cubicBezTo>
                    <a:cubicBezTo>
                      <a:pt x="84" y="271"/>
                      <a:pt x="87" y="272"/>
                      <a:pt x="91" y="272"/>
                    </a:cubicBezTo>
                    <a:cubicBezTo>
                      <a:pt x="101" y="272"/>
                      <a:pt x="113" y="266"/>
                      <a:pt x="126" y="259"/>
                    </a:cubicBezTo>
                    <a:cubicBezTo>
                      <a:pt x="135" y="259"/>
                      <a:pt x="153" y="242"/>
                      <a:pt x="153" y="224"/>
                    </a:cubicBezTo>
                    <a:cubicBezTo>
                      <a:pt x="170" y="161"/>
                      <a:pt x="161" y="90"/>
                      <a:pt x="126" y="36"/>
                    </a:cubicBezTo>
                    <a:cubicBezTo>
                      <a:pt x="117" y="19"/>
                      <a:pt x="108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1752;p37"/>
              <p:cNvSpPr/>
              <p:nvPr/>
            </p:nvSpPr>
            <p:spPr>
              <a:xfrm>
                <a:off x="7712593" y="3915293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71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28" y="7"/>
                      <a:pt x="19" y="16"/>
                      <a:pt x="10" y="34"/>
                    </a:cubicBezTo>
                    <a:cubicBezTo>
                      <a:pt x="1" y="43"/>
                      <a:pt x="1" y="61"/>
                      <a:pt x="1" y="79"/>
                    </a:cubicBezTo>
                    <a:cubicBezTo>
                      <a:pt x="10" y="114"/>
                      <a:pt x="19" y="141"/>
                      <a:pt x="28" y="177"/>
                    </a:cubicBezTo>
                    <a:cubicBezTo>
                      <a:pt x="36" y="195"/>
                      <a:pt x="45" y="204"/>
                      <a:pt x="54" y="213"/>
                    </a:cubicBezTo>
                    <a:cubicBezTo>
                      <a:pt x="72" y="222"/>
                      <a:pt x="90" y="222"/>
                      <a:pt x="108" y="222"/>
                    </a:cubicBezTo>
                    <a:cubicBezTo>
                      <a:pt x="117" y="213"/>
                      <a:pt x="135" y="204"/>
                      <a:pt x="144" y="195"/>
                    </a:cubicBezTo>
                    <a:cubicBezTo>
                      <a:pt x="152" y="177"/>
                      <a:pt x="152" y="159"/>
                      <a:pt x="144" y="141"/>
                    </a:cubicBezTo>
                    <a:cubicBezTo>
                      <a:pt x="135" y="114"/>
                      <a:pt x="126" y="79"/>
                      <a:pt x="126" y="43"/>
                    </a:cubicBezTo>
                    <a:cubicBezTo>
                      <a:pt x="117" y="34"/>
                      <a:pt x="108" y="16"/>
                      <a:pt x="90" y="7"/>
                    </a:cubicBezTo>
                    <a:cubicBezTo>
                      <a:pt x="86" y="3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1753;p37"/>
              <p:cNvSpPr/>
              <p:nvPr/>
            </p:nvSpPr>
            <p:spPr>
              <a:xfrm>
                <a:off x="7702978" y="3742460"/>
                <a:ext cx="2151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97" extrusionOk="0">
                    <a:moveTo>
                      <a:pt x="54" y="0"/>
                    </a:moveTo>
                    <a:cubicBezTo>
                      <a:pt x="54" y="0"/>
                      <a:pt x="45" y="0"/>
                      <a:pt x="36" y="9"/>
                    </a:cubicBezTo>
                    <a:cubicBezTo>
                      <a:pt x="18" y="18"/>
                      <a:pt x="9" y="27"/>
                      <a:pt x="9" y="45"/>
                    </a:cubicBezTo>
                    <a:cubicBezTo>
                      <a:pt x="0" y="63"/>
                      <a:pt x="0" y="81"/>
                      <a:pt x="9" y="89"/>
                    </a:cubicBezTo>
                    <a:cubicBezTo>
                      <a:pt x="27" y="116"/>
                      <a:pt x="45" y="143"/>
                      <a:pt x="63" y="161"/>
                    </a:cubicBezTo>
                    <a:cubicBezTo>
                      <a:pt x="63" y="170"/>
                      <a:pt x="72" y="179"/>
                      <a:pt x="81" y="179"/>
                    </a:cubicBezTo>
                    <a:cubicBezTo>
                      <a:pt x="81" y="188"/>
                      <a:pt x="90" y="188"/>
                      <a:pt x="99" y="188"/>
                    </a:cubicBezTo>
                    <a:cubicBezTo>
                      <a:pt x="108" y="196"/>
                      <a:pt x="116" y="196"/>
                      <a:pt x="125" y="196"/>
                    </a:cubicBezTo>
                    <a:cubicBezTo>
                      <a:pt x="134" y="196"/>
                      <a:pt x="143" y="188"/>
                      <a:pt x="143" y="188"/>
                    </a:cubicBezTo>
                    <a:cubicBezTo>
                      <a:pt x="161" y="179"/>
                      <a:pt x="170" y="161"/>
                      <a:pt x="170" y="152"/>
                    </a:cubicBezTo>
                    <a:cubicBezTo>
                      <a:pt x="179" y="134"/>
                      <a:pt x="179" y="116"/>
                      <a:pt x="170" y="98"/>
                    </a:cubicBezTo>
                    <a:cubicBezTo>
                      <a:pt x="152" y="81"/>
                      <a:pt x="134" y="54"/>
                      <a:pt x="116" y="27"/>
                    </a:cubicBezTo>
                    <a:cubicBezTo>
                      <a:pt x="116" y="18"/>
                      <a:pt x="108" y="18"/>
                      <a:pt x="108" y="9"/>
                    </a:cubicBezTo>
                    <a:cubicBezTo>
                      <a:pt x="99" y="9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1754;p37"/>
              <p:cNvSpPr/>
              <p:nvPr/>
            </p:nvSpPr>
            <p:spPr>
              <a:xfrm>
                <a:off x="7588197" y="3868539"/>
                <a:ext cx="2163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72" extrusionOk="0">
                    <a:moveTo>
                      <a:pt x="64" y="0"/>
                    </a:moveTo>
                    <a:cubicBezTo>
                      <a:pt x="60" y="0"/>
                      <a:pt x="57" y="1"/>
                      <a:pt x="54" y="4"/>
                    </a:cubicBezTo>
                    <a:cubicBezTo>
                      <a:pt x="37" y="4"/>
                      <a:pt x="19" y="13"/>
                      <a:pt x="19" y="31"/>
                    </a:cubicBezTo>
                    <a:cubicBezTo>
                      <a:pt x="10" y="49"/>
                      <a:pt x="1" y="66"/>
                      <a:pt x="10" y="75"/>
                    </a:cubicBezTo>
                    <a:cubicBezTo>
                      <a:pt x="28" y="129"/>
                      <a:pt x="46" y="173"/>
                      <a:pt x="54" y="227"/>
                    </a:cubicBezTo>
                    <a:cubicBezTo>
                      <a:pt x="63" y="236"/>
                      <a:pt x="72" y="254"/>
                      <a:pt x="90" y="263"/>
                    </a:cubicBezTo>
                    <a:cubicBezTo>
                      <a:pt x="99" y="272"/>
                      <a:pt x="117" y="272"/>
                      <a:pt x="135" y="272"/>
                    </a:cubicBezTo>
                    <a:cubicBezTo>
                      <a:pt x="144" y="263"/>
                      <a:pt x="162" y="254"/>
                      <a:pt x="170" y="236"/>
                    </a:cubicBezTo>
                    <a:cubicBezTo>
                      <a:pt x="179" y="227"/>
                      <a:pt x="179" y="209"/>
                      <a:pt x="179" y="191"/>
                    </a:cubicBezTo>
                    <a:cubicBezTo>
                      <a:pt x="162" y="147"/>
                      <a:pt x="144" y="93"/>
                      <a:pt x="126" y="49"/>
                    </a:cubicBezTo>
                    <a:cubicBezTo>
                      <a:pt x="126" y="31"/>
                      <a:pt x="117" y="13"/>
                      <a:pt x="99" y="13"/>
                    </a:cubicBezTo>
                    <a:cubicBezTo>
                      <a:pt x="86" y="7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1755;p37"/>
              <p:cNvSpPr/>
              <p:nvPr/>
            </p:nvSpPr>
            <p:spPr>
              <a:xfrm>
                <a:off x="7493848" y="3909644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54" y="1"/>
                    </a:moveTo>
                    <a:cubicBezTo>
                      <a:pt x="37" y="10"/>
                      <a:pt x="19" y="19"/>
                      <a:pt x="19" y="28"/>
                    </a:cubicBezTo>
                    <a:cubicBezTo>
                      <a:pt x="10" y="46"/>
                      <a:pt x="1" y="63"/>
                      <a:pt x="10" y="81"/>
                    </a:cubicBezTo>
                    <a:cubicBezTo>
                      <a:pt x="19" y="108"/>
                      <a:pt x="28" y="144"/>
                      <a:pt x="37" y="179"/>
                    </a:cubicBezTo>
                    <a:cubicBezTo>
                      <a:pt x="37" y="188"/>
                      <a:pt x="45" y="206"/>
                      <a:pt x="63" y="215"/>
                    </a:cubicBezTo>
                    <a:cubicBezTo>
                      <a:pt x="68" y="219"/>
                      <a:pt x="74" y="222"/>
                      <a:pt x="82" y="222"/>
                    </a:cubicBezTo>
                    <a:cubicBezTo>
                      <a:pt x="90" y="222"/>
                      <a:pt x="99" y="219"/>
                      <a:pt x="108" y="215"/>
                    </a:cubicBezTo>
                    <a:cubicBezTo>
                      <a:pt x="126" y="215"/>
                      <a:pt x="135" y="206"/>
                      <a:pt x="144" y="188"/>
                    </a:cubicBezTo>
                    <a:cubicBezTo>
                      <a:pt x="153" y="179"/>
                      <a:pt x="153" y="161"/>
                      <a:pt x="153" y="144"/>
                    </a:cubicBezTo>
                    <a:lnTo>
                      <a:pt x="126" y="46"/>
                    </a:lnTo>
                    <a:cubicBezTo>
                      <a:pt x="126" y="28"/>
                      <a:pt x="108" y="19"/>
                      <a:pt x="99" y="10"/>
                    </a:cubicBezTo>
                    <a:cubicBezTo>
                      <a:pt x="90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1756;p37"/>
              <p:cNvSpPr/>
              <p:nvPr/>
            </p:nvSpPr>
            <p:spPr>
              <a:xfrm>
                <a:off x="7469209" y="3835968"/>
                <a:ext cx="17307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0" extrusionOk="0">
                    <a:moveTo>
                      <a:pt x="71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27" y="7"/>
                      <a:pt x="19" y="16"/>
                      <a:pt x="10" y="34"/>
                    </a:cubicBezTo>
                    <a:lnTo>
                      <a:pt x="1" y="43"/>
                    </a:lnTo>
                    <a:cubicBezTo>
                      <a:pt x="1" y="61"/>
                      <a:pt x="1" y="70"/>
                      <a:pt x="1" y="79"/>
                    </a:cubicBezTo>
                    <a:cubicBezTo>
                      <a:pt x="10" y="132"/>
                      <a:pt x="19" y="177"/>
                      <a:pt x="27" y="221"/>
                    </a:cubicBezTo>
                    <a:cubicBezTo>
                      <a:pt x="27" y="239"/>
                      <a:pt x="45" y="257"/>
                      <a:pt x="54" y="266"/>
                    </a:cubicBezTo>
                    <a:cubicBezTo>
                      <a:pt x="60" y="266"/>
                      <a:pt x="74" y="270"/>
                      <a:pt x="85" y="270"/>
                    </a:cubicBezTo>
                    <a:cubicBezTo>
                      <a:pt x="91" y="270"/>
                      <a:pt x="96" y="269"/>
                      <a:pt x="99" y="266"/>
                    </a:cubicBezTo>
                    <a:cubicBezTo>
                      <a:pt x="117" y="266"/>
                      <a:pt x="126" y="257"/>
                      <a:pt x="135" y="239"/>
                    </a:cubicBezTo>
                    <a:lnTo>
                      <a:pt x="143" y="221"/>
                    </a:lnTo>
                    <a:cubicBezTo>
                      <a:pt x="143" y="212"/>
                      <a:pt x="143" y="204"/>
                      <a:pt x="143" y="195"/>
                    </a:cubicBezTo>
                    <a:cubicBezTo>
                      <a:pt x="135" y="141"/>
                      <a:pt x="126" y="96"/>
                      <a:pt x="117" y="43"/>
                    </a:cubicBezTo>
                    <a:cubicBezTo>
                      <a:pt x="117" y="34"/>
                      <a:pt x="108" y="16"/>
                      <a:pt x="90" y="7"/>
                    </a:cubicBezTo>
                    <a:cubicBezTo>
                      <a:pt x="85" y="3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1757;p37"/>
              <p:cNvSpPr/>
              <p:nvPr/>
            </p:nvSpPr>
            <p:spPr>
              <a:xfrm>
                <a:off x="7392047" y="3791738"/>
                <a:ext cx="1514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7" y="10"/>
                      <a:pt x="0" y="27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1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9" y="268"/>
                      <a:pt x="125" y="24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Google Shape;1758;p37"/>
              <p:cNvSpPr/>
              <p:nvPr/>
            </p:nvSpPr>
            <p:spPr>
              <a:xfrm>
                <a:off x="7309476" y="3747748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45" y="1"/>
                      <a:pt x="36" y="10"/>
                      <a:pt x="18" y="19"/>
                    </a:cubicBezTo>
                    <a:cubicBezTo>
                      <a:pt x="9" y="3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27" y="242"/>
                      <a:pt x="45" y="251"/>
                      <a:pt x="63" y="251"/>
                    </a:cubicBezTo>
                    <a:cubicBezTo>
                      <a:pt x="81" y="251"/>
                      <a:pt x="99" y="242"/>
                      <a:pt x="108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Google Shape;1759;p37"/>
              <p:cNvSpPr/>
              <p:nvPr/>
            </p:nvSpPr>
            <p:spPr>
              <a:xfrm>
                <a:off x="7256953" y="3718782"/>
                <a:ext cx="15144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15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60"/>
                    </a:lnTo>
                    <a:cubicBezTo>
                      <a:pt x="0" y="284"/>
                      <a:pt x="22" y="315"/>
                      <a:pt x="52" y="315"/>
                    </a:cubicBezTo>
                    <a:cubicBezTo>
                      <a:pt x="55" y="315"/>
                      <a:pt x="59" y="314"/>
                      <a:pt x="63" y="313"/>
                    </a:cubicBezTo>
                    <a:cubicBezTo>
                      <a:pt x="98" y="313"/>
                      <a:pt x="125" y="286"/>
                      <a:pt x="125" y="260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Google Shape;1760;p37"/>
              <p:cNvSpPr/>
              <p:nvPr/>
            </p:nvSpPr>
            <p:spPr>
              <a:xfrm>
                <a:off x="7162604" y="3565540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34"/>
                    </a:lnTo>
                    <a:cubicBezTo>
                      <a:pt x="0" y="152"/>
                      <a:pt x="9" y="170"/>
                      <a:pt x="18" y="179"/>
                    </a:cubicBezTo>
                    <a:cubicBezTo>
                      <a:pt x="27" y="188"/>
                      <a:pt x="36" y="188"/>
                      <a:pt x="36" y="197"/>
                    </a:cubicBezTo>
                    <a:lnTo>
                      <a:pt x="63" y="197"/>
                    </a:lnTo>
                    <a:cubicBezTo>
                      <a:pt x="81" y="197"/>
                      <a:pt x="98" y="197"/>
                      <a:pt x="107" y="179"/>
                    </a:cubicBezTo>
                    <a:cubicBezTo>
                      <a:pt x="116" y="170"/>
                      <a:pt x="125" y="152"/>
                      <a:pt x="125" y="134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18"/>
                      <a:pt x="98" y="9"/>
                      <a:pt x="89" y="9"/>
                    </a:cubicBezTo>
                    <a:cubicBezTo>
                      <a:pt x="81" y="0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Google Shape;1761;p37"/>
              <p:cNvSpPr/>
              <p:nvPr/>
            </p:nvSpPr>
            <p:spPr>
              <a:xfrm>
                <a:off x="7118614" y="3762772"/>
                <a:ext cx="15144" cy="3557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6" extrusionOk="0">
                    <a:moveTo>
                      <a:pt x="63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33"/>
                    </a:lnTo>
                    <a:cubicBezTo>
                      <a:pt x="1" y="268"/>
                      <a:pt x="27" y="295"/>
                      <a:pt x="63" y="295"/>
                    </a:cubicBezTo>
                    <a:cubicBezTo>
                      <a:pt x="99" y="295"/>
                      <a:pt x="125" y="268"/>
                      <a:pt x="125" y="233"/>
                    </a:cubicBezTo>
                    <a:lnTo>
                      <a:pt x="125" y="63"/>
                    </a:lnTo>
                    <a:cubicBezTo>
                      <a:pt x="125" y="27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Google Shape;1762;p37"/>
              <p:cNvSpPr/>
              <p:nvPr/>
            </p:nvSpPr>
            <p:spPr>
              <a:xfrm>
                <a:off x="6974987" y="3771426"/>
                <a:ext cx="18269" cy="3870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2" extrusionOk="0">
                    <a:moveTo>
                      <a:pt x="89" y="0"/>
                    </a:moveTo>
                    <a:cubicBezTo>
                      <a:pt x="71" y="0"/>
                      <a:pt x="54" y="9"/>
                      <a:pt x="45" y="18"/>
                    </a:cubicBezTo>
                    <a:cubicBezTo>
                      <a:pt x="36" y="36"/>
                      <a:pt x="27" y="45"/>
                      <a:pt x="27" y="63"/>
                    </a:cubicBezTo>
                    <a:cubicBezTo>
                      <a:pt x="18" y="125"/>
                      <a:pt x="9" y="196"/>
                      <a:pt x="0" y="259"/>
                    </a:cubicBezTo>
                    <a:cubicBezTo>
                      <a:pt x="0" y="277"/>
                      <a:pt x="9" y="294"/>
                      <a:pt x="18" y="303"/>
                    </a:cubicBezTo>
                    <a:cubicBezTo>
                      <a:pt x="36" y="312"/>
                      <a:pt x="45" y="321"/>
                      <a:pt x="63" y="321"/>
                    </a:cubicBezTo>
                    <a:cubicBezTo>
                      <a:pt x="80" y="321"/>
                      <a:pt x="98" y="312"/>
                      <a:pt x="107" y="303"/>
                    </a:cubicBezTo>
                    <a:cubicBezTo>
                      <a:pt x="116" y="286"/>
                      <a:pt x="125" y="277"/>
                      <a:pt x="125" y="259"/>
                    </a:cubicBezTo>
                    <a:cubicBezTo>
                      <a:pt x="134" y="196"/>
                      <a:pt x="143" y="125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25" y="9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1763;p37"/>
              <p:cNvSpPr/>
              <p:nvPr/>
            </p:nvSpPr>
            <p:spPr>
              <a:xfrm>
                <a:off x="6924507" y="3739215"/>
                <a:ext cx="18389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5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8" y="99"/>
                      <a:pt x="19" y="161"/>
                      <a:pt x="10" y="215"/>
                    </a:cubicBezTo>
                    <a:cubicBezTo>
                      <a:pt x="1" y="232"/>
                      <a:pt x="1" y="250"/>
                      <a:pt x="10" y="268"/>
                    </a:cubicBezTo>
                    <a:cubicBezTo>
                      <a:pt x="19" y="277"/>
                      <a:pt x="36" y="286"/>
                      <a:pt x="45" y="295"/>
                    </a:cubicBezTo>
                    <a:cubicBezTo>
                      <a:pt x="63" y="295"/>
                      <a:pt x="81" y="295"/>
                      <a:pt x="99" y="286"/>
                    </a:cubicBezTo>
                    <a:cubicBezTo>
                      <a:pt x="108" y="277"/>
                      <a:pt x="126" y="268"/>
                      <a:pt x="126" y="250"/>
                    </a:cubicBezTo>
                    <a:cubicBezTo>
                      <a:pt x="135" y="197"/>
                      <a:pt x="144" y="134"/>
                      <a:pt x="152" y="81"/>
                    </a:cubicBezTo>
                    <a:cubicBezTo>
                      <a:pt x="152" y="63"/>
                      <a:pt x="152" y="45"/>
                      <a:pt x="144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Google Shape;1764;p37"/>
              <p:cNvSpPr/>
              <p:nvPr/>
            </p:nvSpPr>
            <p:spPr>
              <a:xfrm>
                <a:off x="6801193" y="3733205"/>
                <a:ext cx="21634" cy="4699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91" extrusionOk="0">
                    <a:moveTo>
                      <a:pt x="113" y="1"/>
                    </a:moveTo>
                    <a:cubicBezTo>
                      <a:pt x="91" y="1"/>
                      <a:pt x="69" y="9"/>
                      <a:pt x="63" y="33"/>
                    </a:cubicBezTo>
                    <a:cubicBezTo>
                      <a:pt x="19" y="131"/>
                      <a:pt x="1" y="229"/>
                      <a:pt x="1" y="336"/>
                    </a:cubicBezTo>
                    <a:cubicBezTo>
                      <a:pt x="1" y="360"/>
                      <a:pt x="22" y="391"/>
                      <a:pt x="52" y="391"/>
                    </a:cubicBezTo>
                    <a:cubicBezTo>
                      <a:pt x="56" y="391"/>
                      <a:pt x="60" y="390"/>
                      <a:pt x="63" y="389"/>
                    </a:cubicBezTo>
                    <a:cubicBezTo>
                      <a:pt x="99" y="389"/>
                      <a:pt x="126" y="363"/>
                      <a:pt x="126" y="336"/>
                    </a:cubicBezTo>
                    <a:cubicBezTo>
                      <a:pt x="126" y="309"/>
                      <a:pt x="126" y="282"/>
                      <a:pt x="126" y="265"/>
                    </a:cubicBezTo>
                    <a:cubicBezTo>
                      <a:pt x="126" y="256"/>
                      <a:pt x="126" y="247"/>
                      <a:pt x="126" y="238"/>
                    </a:cubicBezTo>
                    <a:cubicBezTo>
                      <a:pt x="126" y="229"/>
                      <a:pt x="126" y="229"/>
                      <a:pt x="126" y="229"/>
                    </a:cubicBezTo>
                    <a:cubicBezTo>
                      <a:pt x="126" y="220"/>
                      <a:pt x="135" y="220"/>
                      <a:pt x="135" y="211"/>
                    </a:cubicBezTo>
                    <a:cubicBezTo>
                      <a:pt x="135" y="193"/>
                      <a:pt x="144" y="166"/>
                      <a:pt x="144" y="149"/>
                    </a:cubicBezTo>
                    <a:cubicBezTo>
                      <a:pt x="153" y="140"/>
                      <a:pt x="153" y="131"/>
                      <a:pt x="161" y="113"/>
                    </a:cubicBezTo>
                    <a:cubicBezTo>
                      <a:pt x="161" y="113"/>
                      <a:pt x="161" y="104"/>
                      <a:pt x="161" y="104"/>
                    </a:cubicBezTo>
                    <a:cubicBezTo>
                      <a:pt x="161" y="95"/>
                      <a:pt x="161" y="95"/>
                      <a:pt x="170" y="95"/>
                    </a:cubicBezTo>
                    <a:cubicBezTo>
                      <a:pt x="170" y="77"/>
                      <a:pt x="179" y="68"/>
                      <a:pt x="170" y="50"/>
                    </a:cubicBezTo>
                    <a:cubicBezTo>
                      <a:pt x="170" y="33"/>
                      <a:pt x="161" y="15"/>
                      <a:pt x="144" y="6"/>
                    </a:cubicBezTo>
                    <a:cubicBezTo>
                      <a:pt x="135" y="3"/>
                      <a:pt x="124" y="1"/>
                      <a:pt x="1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Google Shape;1765;p37"/>
              <p:cNvSpPr/>
              <p:nvPr/>
            </p:nvSpPr>
            <p:spPr>
              <a:xfrm>
                <a:off x="6821625" y="3656644"/>
                <a:ext cx="18389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2" extrusionOk="0">
                    <a:moveTo>
                      <a:pt x="107" y="1"/>
                    </a:moveTo>
                    <a:cubicBezTo>
                      <a:pt x="90" y="1"/>
                      <a:pt x="72" y="1"/>
                      <a:pt x="54" y="9"/>
                    </a:cubicBezTo>
                    <a:cubicBezTo>
                      <a:pt x="45" y="18"/>
                      <a:pt x="36" y="36"/>
                      <a:pt x="27" y="45"/>
                    </a:cubicBezTo>
                    <a:cubicBezTo>
                      <a:pt x="18" y="99"/>
                      <a:pt x="9" y="143"/>
                      <a:pt x="0" y="197"/>
                    </a:cubicBezTo>
                    <a:cubicBezTo>
                      <a:pt x="0" y="215"/>
                      <a:pt x="0" y="224"/>
                      <a:pt x="9" y="241"/>
                    </a:cubicBezTo>
                    <a:cubicBezTo>
                      <a:pt x="18" y="250"/>
                      <a:pt x="36" y="268"/>
                      <a:pt x="45" y="268"/>
                    </a:cubicBezTo>
                    <a:cubicBezTo>
                      <a:pt x="50" y="271"/>
                      <a:pt x="55" y="272"/>
                      <a:pt x="61" y="272"/>
                    </a:cubicBezTo>
                    <a:cubicBezTo>
                      <a:pt x="73" y="272"/>
                      <a:pt x="86" y="266"/>
                      <a:pt x="99" y="259"/>
                    </a:cubicBezTo>
                    <a:cubicBezTo>
                      <a:pt x="107" y="259"/>
                      <a:pt x="116" y="241"/>
                      <a:pt x="125" y="224"/>
                    </a:cubicBezTo>
                    <a:cubicBezTo>
                      <a:pt x="134" y="179"/>
                      <a:pt x="143" y="125"/>
                      <a:pt x="143" y="81"/>
                    </a:cubicBezTo>
                    <a:cubicBezTo>
                      <a:pt x="152" y="63"/>
                      <a:pt x="152" y="45"/>
                      <a:pt x="143" y="36"/>
                    </a:cubicBezTo>
                    <a:cubicBezTo>
                      <a:pt x="134" y="18"/>
                      <a:pt x="116" y="9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Google Shape;1766;p37"/>
              <p:cNvSpPr/>
              <p:nvPr/>
            </p:nvSpPr>
            <p:spPr>
              <a:xfrm>
                <a:off x="6775472" y="3553762"/>
                <a:ext cx="1947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26" extrusionOk="0">
                    <a:moveTo>
                      <a:pt x="81" y="0"/>
                    </a:moveTo>
                    <a:cubicBezTo>
                      <a:pt x="1" y="0"/>
                      <a:pt x="1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Google Shape;1767;p37"/>
              <p:cNvSpPr/>
              <p:nvPr/>
            </p:nvSpPr>
            <p:spPr>
              <a:xfrm>
                <a:off x="6669344" y="3724191"/>
                <a:ext cx="20552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171" h="447" extrusionOk="0">
                    <a:moveTo>
                      <a:pt x="99" y="1"/>
                    </a:moveTo>
                    <a:cubicBezTo>
                      <a:pt x="63" y="1"/>
                      <a:pt x="45" y="27"/>
                      <a:pt x="45" y="63"/>
                    </a:cubicBezTo>
                    <a:cubicBezTo>
                      <a:pt x="27" y="170"/>
                      <a:pt x="18" y="277"/>
                      <a:pt x="1" y="384"/>
                    </a:cubicBezTo>
                    <a:cubicBezTo>
                      <a:pt x="1" y="411"/>
                      <a:pt x="36" y="447"/>
                      <a:pt x="63" y="447"/>
                    </a:cubicBezTo>
                    <a:cubicBezTo>
                      <a:pt x="99" y="447"/>
                      <a:pt x="117" y="420"/>
                      <a:pt x="125" y="384"/>
                    </a:cubicBezTo>
                    <a:cubicBezTo>
                      <a:pt x="134" y="277"/>
                      <a:pt x="152" y="170"/>
                      <a:pt x="161" y="63"/>
                    </a:cubicBezTo>
                    <a:cubicBezTo>
                      <a:pt x="170" y="27"/>
                      <a:pt x="134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Google Shape;1768;p37"/>
              <p:cNvSpPr/>
              <p:nvPr/>
            </p:nvSpPr>
            <p:spPr>
              <a:xfrm>
                <a:off x="6735809" y="3771426"/>
                <a:ext cx="18389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4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9" y="107"/>
                      <a:pt x="10" y="143"/>
                    </a:cubicBezTo>
                    <a:cubicBezTo>
                      <a:pt x="1" y="161"/>
                      <a:pt x="10" y="179"/>
                      <a:pt x="19" y="187"/>
                    </a:cubicBezTo>
                    <a:cubicBezTo>
                      <a:pt x="19" y="205"/>
                      <a:pt x="36" y="214"/>
                      <a:pt x="54" y="223"/>
                    </a:cubicBezTo>
                    <a:cubicBezTo>
                      <a:pt x="63" y="223"/>
                      <a:pt x="81" y="223"/>
                      <a:pt x="99" y="214"/>
                    </a:cubicBezTo>
                    <a:cubicBezTo>
                      <a:pt x="108" y="205"/>
                      <a:pt x="126" y="187"/>
                      <a:pt x="126" y="179"/>
                    </a:cubicBezTo>
                    <a:cubicBezTo>
                      <a:pt x="135" y="143"/>
                      <a:pt x="143" y="107"/>
                      <a:pt x="152" y="80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Google Shape;1769;p37"/>
              <p:cNvSpPr/>
              <p:nvPr/>
            </p:nvSpPr>
            <p:spPr>
              <a:xfrm>
                <a:off x="6702637" y="3909644"/>
                <a:ext cx="19351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94" extrusionOk="0">
                    <a:moveTo>
                      <a:pt x="98" y="1"/>
                    </a:moveTo>
                    <a:cubicBezTo>
                      <a:pt x="80" y="1"/>
                      <a:pt x="63" y="1"/>
                      <a:pt x="54" y="19"/>
                    </a:cubicBezTo>
                    <a:cubicBezTo>
                      <a:pt x="36" y="28"/>
                      <a:pt x="36" y="46"/>
                      <a:pt x="36" y="63"/>
                    </a:cubicBezTo>
                    <a:cubicBezTo>
                      <a:pt x="18" y="153"/>
                      <a:pt x="9" y="242"/>
                      <a:pt x="0" y="331"/>
                    </a:cubicBezTo>
                    <a:cubicBezTo>
                      <a:pt x="0" y="349"/>
                      <a:pt x="9" y="367"/>
                      <a:pt x="18" y="376"/>
                    </a:cubicBezTo>
                    <a:cubicBezTo>
                      <a:pt x="27" y="385"/>
                      <a:pt x="45" y="393"/>
                      <a:pt x="63" y="393"/>
                    </a:cubicBezTo>
                    <a:cubicBezTo>
                      <a:pt x="80" y="393"/>
                      <a:pt x="89" y="385"/>
                      <a:pt x="107" y="376"/>
                    </a:cubicBezTo>
                    <a:cubicBezTo>
                      <a:pt x="116" y="358"/>
                      <a:pt x="116" y="349"/>
                      <a:pt x="125" y="331"/>
                    </a:cubicBezTo>
                    <a:lnTo>
                      <a:pt x="152" y="63"/>
                    </a:lnTo>
                    <a:cubicBezTo>
                      <a:pt x="161" y="46"/>
                      <a:pt x="152" y="28"/>
                      <a:pt x="134" y="19"/>
                    </a:cubicBezTo>
                    <a:cubicBezTo>
                      <a:pt x="125" y="10"/>
                      <a:pt x="107" y="1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" name="Google Shape;1770;p37"/>
              <p:cNvSpPr/>
              <p:nvPr/>
            </p:nvSpPr>
            <p:spPr>
              <a:xfrm>
                <a:off x="6762612" y="3953634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108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54" y="10"/>
                      <a:pt x="54" y="19"/>
                      <a:pt x="45" y="19"/>
                    </a:cubicBezTo>
                    <a:cubicBezTo>
                      <a:pt x="36" y="27"/>
                      <a:pt x="36" y="36"/>
                      <a:pt x="27" y="45"/>
                    </a:cubicBezTo>
                    <a:lnTo>
                      <a:pt x="10" y="117"/>
                    </a:lnTo>
                    <a:cubicBezTo>
                      <a:pt x="1" y="126"/>
                      <a:pt x="1" y="134"/>
                      <a:pt x="1" y="143"/>
                    </a:cubicBezTo>
                    <a:cubicBezTo>
                      <a:pt x="10" y="152"/>
                      <a:pt x="10" y="161"/>
                      <a:pt x="10" y="170"/>
                    </a:cubicBezTo>
                    <a:cubicBezTo>
                      <a:pt x="19" y="170"/>
                      <a:pt x="19" y="179"/>
                      <a:pt x="27" y="179"/>
                    </a:cubicBezTo>
                    <a:cubicBezTo>
                      <a:pt x="36" y="188"/>
                      <a:pt x="45" y="188"/>
                      <a:pt x="45" y="197"/>
                    </a:cubicBezTo>
                    <a:cubicBezTo>
                      <a:pt x="63" y="197"/>
                      <a:pt x="81" y="197"/>
                      <a:pt x="99" y="188"/>
                    </a:cubicBezTo>
                    <a:cubicBezTo>
                      <a:pt x="99" y="188"/>
                      <a:pt x="108" y="179"/>
                      <a:pt x="108" y="179"/>
                    </a:cubicBezTo>
                    <a:cubicBezTo>
                      <a:pt x="117" y="170"/>
                      <a:pt x="126" y="161"/>
                      <a:pt x="126" y="152"/>
                    </a:cubicBezTo>
                    <a:cubicBezTo>
                      <a:pt x="135" y="126"/>
                      <a:pt x="143" y="99"/>
                      <a:pt x="152" y="81"/>
                    </a:cubicBezTo>
                    <a:cubicBezTo>
                      <a:pt x="152" y="72"/>
                      <a:pt x="152" y="63"/>
                      <a:pt x="152" y="54"/>
                    </a:cubicBezTo>
                    <a:cubicBezTo>
                      <a:pt x="152" y="45"/>
                      <a:pt x="143" y="36"/>
                      <a:pt x="143" y="27"/>
                    </a:cubicBezTo>
                    <a:cubicBezTo>
                      <a:pt x="143" y="27"/>
                      <a:pt x="135" y="19"/>
                      <a:pt x="126" y="10"/>
                    </a:cubicBezTo>
                    <a:cubicBezTo>
                      <a:pt x="126" y="10"/>
                      <a:pt x="117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Google Shape;1771;p37"/>
              <p:cNvSpPr/>
              <p:nvPr/>
            </p:nvSpPr>
            <p:spPr>
              <a:xfrm>
                <a:off x="6760448" y="4062766"/>
                <a:ext cx="1838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5" extrusionOk="0">
                    <a:moveTo>
                      <a:pt x="81" y="0"/>
                    </a:moveTo>
                    <a:cubicBezTo>
                      <a:pt x="54" y="0"/>
                      <a:pt x="35" y="16"/>
                      <a:pt x="28" y="38"/>
                    </a:cubicBezTo>
                    <a:cubicBezTo>
                      <a:pt x="1" y="110"/>
                      <a:pt x="1" y="199"/>
                      <a:pt x="28" y="270"/>
                    </a:cubicBezTo>
                    <a:cubicBezTo>
                      <a:pt x="37" y="288"/>
                      <a:pt x="45" y="297"/>
                      <a:pt x="54" y="306"/>
                    </a:cubicBezTo>
                    <a:cubicBezTo>
                      <a:pt x="72" y="315"/>
                      <a:pt x="90" y="315"/>
                      <a:pt x="99" y="315"/>
                    </a:cubicBezTo>
                    <a:cubicBezTo>
                      <a:pt x="117" y="306"/>
                      <a:pt x="135" y="297"/>
                      <a:pt x="144" y="288"/>
                    </a:cubicBezTo>
                    <a:cubicBezTo>
                      <a:pt x="144" y="270"/>
                      <a:pt x="153" y="252"/>
                      <a:pt x="144" y="235"/>
                    </a:cubicBezTo>
                    <a:cubicBezTo>
                      <a:pt x="135" y="217"/>
                      <a:pt x="135" y="190"/>
                      <a:pt x="126" y="172"/>
                    </a:cubicBezTo>
                    <a:lnTo>
                      <a:pt x="126" y="172"/>
                    </a:lnTo>
                    <a:cubicBezTo>
                      <a:pt x="126" y="155"/>
                      <a:pt x="127" y="132"/>
                      <a:pt x="135" y="110"/>
                    </a:cubicBezTo>
                    <a:lnTo>
                      <a:pt x="135" y="110"/>
                    </a:lnTo>
                    <a:cubicBezTo>
                      <a:pt x="133" y="111"/>
                      <a:pt x="132" y="112"/>
                      <a:pt x="131" y="114"/>
                    </a:cubicBezTo>
                    <a:lnTo>
                      <a:pt x="131" y="114"/>
                    </a:lnTo>
                    <a:cubicBezTo>
                      <a:pt x="135" y="100"/>
                      <a:pt x="137" y="87"/>
                      <a:pt x="144" y="74"/>
                    </a:cubicBezTo>
                    <a:cubicBezTo>
                      <a:pt x="153" y="47"/>
                      <a:pt x="126" y="3"/>
                      <a:pt x="99" y="3"/>
                    </a:cubicBezTo>
                    <a:cubicBezTo>
                      <a:pt x="93" y="1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Google Shape;1772;p37"/>
              <p:cNvSpPr/>
              <p:nvPr/>
            </p:nvSpPr>
            <p:spPr>
              <a:xfrm>
                <a:off x="6823788" y="4165288"/>
                <a:ext cx="22596" cy="3858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21" extrusionOk="0">
                    <a:moveTo>
                      <a:pt x="78" y="0"/>
                    </a:moveTo>
                    <a:cubicBezTo>
                      <a:pt x="70" y="0"/>
                      <a:pt x="62" y="2"/>
                      <a:pt x="54" y="6"/>
                    </a:cubicBezTo>
                    <a:cubicBezTo>
                      <a:pt x="27" y="15"/>
                      <a:pt x="0" y="42"/>
                      <a:pt x="9" y="77"/>
                    </a:cubicBezTo>
                    <a:cubicBezTo>
                      <a:pt x="27" y="140"/>
                      <a:pt x="45" y="211"/>
                      <a:pt x="63" y="274"/>
                    </a:cubicBezTo>
                    <a:cubicBezTo>
                      <a:pt x="70" y="297"/>
                      <a:pt x="98" y="320"/>
                      <a:pt x="123" y="320"/>
                    </a:cubicBezTo>
                    <a:cubicBezTo>
                      <a:pt x="127" y="320"/>
                      <a:pt x="130" y="319"/>
                      <a:pt x="134" y="318"/>
                    </a:cubicBezTo>
                    <a:cubicBezTo>
                      <a:pt x="170" y="309"/>
                      <a:pt x="188" y="274"/>
                      <a:pt x="179" y="238"/>
                    </a:cubicBezTo>
                    <a:cubicBezTo>
                      <a:pt x="161" y="176"/>
                      <a:pt x="152" y="113"/>
                      <a:pt x="134" y="42"/>
                    </a:cubicBezTo>
                    <a:cubicBezTo>
                      <a:pt x="127" y="21"/>
                      <a:pt x="104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Google Shape;1773;p37"/>
              <p:cNvSpPr/>
              <p:nvPr/>
            </p:nvSpPr>
            <p:spPr>
              <a:xfrm>
                <a:off x="6871984" y="4103751"/>
                <a:ext cx="18389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0" extrusionOk="0">
                    <a:moveTo>
                      <a:pt x="63" y="1"/>
                    </a:moveTo>
                    <a:cubicBezTo>
                      <a:pt x="45" y="1"/>
                      <a:pt x="27" y="1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cubicBezTo>
                      <a:pt x="10" y="134"/>
                      <a:pt x="19" y="206"/>
                      <a:pt x="27" y="277"/>
                    </a:cubicBezTo>
                    <a:cubicBezTo>
                      <a:pt x="27" y="295"/>
                      <a:pt x="36" y="313"/>
                      <a:pt x="45" y="322"/>
                    </a:cubicBezTo>
                    <a:cubicBezTo>
                      <a:pt x="54" y="331"/>
                      <a:pt x="72" y="340"/>
                      <a:pt x="90" y="340"/>
                    </a:cubicBezTo>
                    <a:cubicBezTo>
                      <a:pt x="108" y="340"/>
                      <a:pt x="126" y="340"/>
                      <a:pt x="134" y="322"/>
                    </a:cubicBezTo>
                    <a:cubicBezTo>
                      <a:pt x="143" y="313"/>
                      <a:pt x="152" y="295"/>
                      <a:pt x="152" y="277"/>
                    </a:cubicBezTo>
                    <a:cubicBezTo>
                      <a:pt x="143" y="206"/>
                      <a:pt x="134" y="134"/>
                      <a:pt x="126" y="63"/>
                    </a:cubicBez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Google Shape;1774;p37"/>
              <p:cNvSpPr/>
              <p:nvPr/>
            </p:nvSpPr>
            <p:spPr>
              <a:xfrm>
                <a:off x="6821625" y="4050146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9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97"/>
                      <a:pt x="18" y="206"/>
                    </a:cubicBezTo>
                    <a:cubicBezTo>
                      <a:pt x="36" y="215"/>
                      <a:pt x="54" y="224"/>
                      <a:pt x="63" y="224"/>
                    </a:cubicBezTo>
                    <a:cubicBezTo>
                      <a:pt x="81" y="224"/>
                      <a:pt x="99" y="224"/>
                      <a:pt x="107" y="206"/>
                    </a:cubicBezTo>
                    <a:cubicBezTo>
                      <a:pt x="116" y="197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54"/>
                      <a:pt x="116" y="36"/>
                      <a:pt x="107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Google Shape;1775;p37"/>
              <p:cNvSpPr/>
              <p:nvPr/>
            </p:nvSpPr>
            <p:spPr>
              <a:xfrm>
                <a:off x="6704680" y="4027190"/>
                <a:ext cx="14062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6" extrusionOk="0">
                    <a:moveTo>
                      <a:pt x="72" y="1"/>
                    </a:moveTo>
                    <a:cubicBezTo>
                      <a:pt x="69" y="1"/>
                      <a:pt x="66" y="2"/>
                      <a:pt x="63" y="4"/>
                    </a:cubicBezTo>
                    <a:cubicBezTo>
                      <a:pt x="46" y="4"/>
                      <a:pt x="28" y="4"/>
                      <a:pt x="19" y="22"/>
                    </a:cubicBezTo>
                    <a:cubicBezTo>
                      <a:pt x="10" y="31"/>
                      <a:pt x="1" y="49"/>
                      <a:pt x="1" y="58"/>
                    </a:cubicBezTo>
                    <a:lnTo>
                      <a:pt x="1" y="183"/>
                    </a:lnTo>
                    <a:cubicBezTo>
                      <a:pt x="1" y="200"/>
                      <a:pt x="10" y="218"/>
                      <a:pt x="19" y="227"/>
                    </a:cubicBezTo>
                    <a:cubicBezTo>
                      <a:pt x="28" y="236"/>
                      <a:pt x="46" y="245"/>
                      <a:pt x="63" y="245"/>
                    </a:cubicBezTo>
                    <a:cubicBezTo>
                      <a:pt x="72" y="245"/>
                      <a:pt x="90" y="236"/>
                      <a:pt x="99" y="227"/>
                    </a:cubicBezTo>
                    <a:cubicBezTo>
                      <a:pt x="117" y="218"/>
                      <a:pt x="117" y="200"/>
                      <a:pt x="117" y="183"/>
                    </a:cubicBezTo>
                    <a:lnTo>
                      <a:pt x="117" y="58"/>
                    </a:lnTo>
                    <a:cubicBezTo>
                      <a:pt x="117" y="49"/>
                      <a:pt x="117" y="31"/>
                      <a:pt x="99" y="22"/>
                    </a:cubicBezTo>
                    <a:cubicBezTo>
                      <a:pt x="93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Google Shape;1776;p37"/>
              <p:cNvSpPr/>
              <p:nvPr/>
            </p:nvSpPr>
            <p:spPr>
              <a:xfrm>
                <a:off x="6780880" y="3883202"/>
                <a:ext cx="18389" cy="2656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1" extrusionOk="0">
                    <a:moveTo>
                      <a:pt x="91" y="0"/>
                    </a:moveTo>
                    <a:cubicBezTo>
                      <a:pt x="83" y="0"/>
                      <a:pt x="76" y="2"/>
                      <a:pt x="72" y="7"/>
                    </a:cubicBezTo>
                    <a:cubicBezTo>
                      <a:pt x="54" y="7"/>
                      <a:pt x="36" y="16"/>
                      <a:pt x="36" y="34"/>
                    </a:cubicBezTo>
                    <a:cubicBezTo>
                      <a:pt x="27" y="42"/>
                      <a:pt x="18" y="60"/>
                      <a:pt x="27" y="78"/>
                    </a:cubicBezTo>
                    <a:cubicBezTo>
                      <a:pt x="27" y="81"/>
                      <a:pt x="27" y="84"/>
                      <a:pt x="27" y="87"/>
                    </a:cubicBezTo>
                    <a:cubicBezTo>
                      <a:pt x="27" y="96"/>
                      <a:pt x="27" y="105"/>
                      <a:pt x="18" y="114"/>
                    </a:cubicBezTo>
                    <a:cubicBezTo>
                      <a:pt x="19" y="114"/>
                      <a:pt x="20" y="114"/>
                      <a:pt x="21" y="114"/>
                    </a:cubicBezTo>
                    <a:lnTo>
                      <a:pt x="21" y="114"/>
                    </a:lnTo>
                    <a:cubicBezTo>
                      <a:pt x="21" y="114"/>
                      <a:pt x="21" y="114"/>
                      <a:pt x="21" y="114"/>
                    </a:cubicBezTo>
                    <a:lnTo>
                      <a:pt x="18" y="114"/>
                    </a:lnTo>
                    <a:cubicBezTo>
                      <a:pt x="9" y="132"/>
                      <a:pt x="0" y="141"/>
                      <a:pt x="0" y="158"/>
                    </a:cubicBezTo>
                    <a:cubicBezTo>
                      <a:pt x="0" y="176"/>
                      <a:pt x="9" y="194"/>
                      <a:pt x="18" y="203"/>
                    </a:cubicBezTo>
                    <a:cubicBezTo>
                      <a:pt x="27" y="212"/>
                      <a:pt x="45" y="221"/>
                      <a:pt x="63" y="221"/>
                    </a:cubicBezTo>
                    <a:cubicBezTo>
                      <a:pt x="81" y="221"/>
                      <a:pt x="99" y="212"/>
                      <a:pt x="107" y="203"/>
                    </a:cubicBezTo>
                    <a:cubicBezTo>
                      <a:pt x="125" y="185"/>
                      <a:pt x="143" y="158"/>
                      <a:pt x="143" y="132"/>
                    </a:cubicBezTo>
                    <a:cubicBezTo>
                      <a:pt x="152" y="105"/>
                      <a:pt x="152" y="69"/>
                      <a:pt x="143" y="42"/>
                    </a:cubicBezTo>
                    <a:cubicBezTo>
                      <a:pt x="143" y="34"/>
                      <a:pt x="125" y="16"/>
                      <a:pt x="116" y="7"/>
                    </a:cubicBezTo>
                    <a:cubicBezTo>
                      <a:pt x="107" y="2"/>
                      <a:pt x="99" y="0"/>
                      <a:pt x="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Google Shape;1777;p37"/>
              <p:cNvSpPr/>
              <p:nvPr/>
            </p:nvSpPr>
            <p:spPr>
              <a:xfrm>
                <a:off x="6665017" y="3862530"/>
                <a:ext cx="1947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20" extrusionOk="0">
                    <a:moveTo>
                      <a:pt x="108" y="0"/>
                    </a:moveTo>
                    <a:cubicBezTo>
                      <a:pt x="90" y="0"/>
                      <a:pt x="81" y="0"/>
                      <a:pt x="63" y="9"/>
                    </a:cubicBezTo>
                    <a:cubicBezTo>
                      <a:pt x="46" y="18"/>
                      <a:pt x="46" y="27"/>
                      <a:pt x="37" y="45"/>
                    </a:cubicBezTo>
                    <a:cubicBezTo>
                      <a:pt x="1" y="116"/>
                      <a:pt x="1" y="197"/>
                      <a:pt x="19" y="277"/>
                    </a:cubicBezTo>
                    <a:cubicBezTo>
                      <a:pt x="19" y="286"/>
                      <a:pt x="28" y="304"/>
                      <a:pt x="46" y="313"/>
                    </a:cubicBezTo>
                    <a:cubicBezTo>
                      <a:pt x="50" y="317"/>
                      <a:pt x="57" y="319"/>
                      <a:pt x="64" y="319"/>
                    </a:cubicBezTo>
                    <a:cubicBezTo>
                      <a:pt x="72" y="319"/>
                      <a:pt x="81" y="317"/>
                      <a:pt x="90" y="313"/>
                    </a:cubicBezTo>
                    <a:cubicBezTo>
                      <a:pt x="126" y="304"/>
                      <a:pt x="135" y="277"/>
                      <a:pt x="135" y="241"/>
                    </a:cubicBezTo>
                    <a:cubicBezTo>
                      <a:pt x="134" y="239"/>
                      <a:pt x="134" y="236"/>
                      <a:pt x="133" y="234"/>
                    </a:cubicBezTo>
                    <a:lnTo>
                      <a:pt x="133" y="234"/>
                    </a:lnTo>
                    <a:cubicBezTo>
                      <a:pt x="134" y="236"/>
                      <a:pt x="135" y="239"/>
                      <a:pt x="135" y="241"/>
                    </a:cubicBezTo>
                    <a:cubicBezTo>
                      <a:pt x="135" y="235"/>
                      <a:pt x="135" y="228"/>
                      <a:pt x="131" y="225"/>
                    </a:cubicBezTo>
                    <a:lnTo>
                      <a:pt x="131" y="225"/>
                    </a:lnTo>
                    <a:cubicBezTo>
                      <a:pt x="126" y="197"/>
                      <a:pt x="127" y="175"/>
                      <a:pt x="135" y="152"/>
                    </a:cubicBezTo>
                    <a:lnTo>
                      <a:pt x="135" y="152"/>
                    </a:lnTo>
                    <a:cubicBezTo>
                      <a:pt x="135" y="152"/>
                      <a:pt x="130" y="156"/>
                      <a:pt x="128" y="162"/>
                    </a:cubicBezTo>
                    <a:lnTo>
                      <a:pt x="128" y="162"/>
                    </a:lnTo>
                    <a:cubicBezTo>
                      <a:pt x="136" y="130"/>
                      <a:pt x="144" y="105"/>
                      <a:pt x="153" y="81"/>
                    </a:cubicBezTo>
                    <a:cubicBezTo>
                      <a:pt x="161" y="63"/>
                      <a:pt x="153" y="45"/>
                      <a:pt x="144" y="27"/>
                    </a:cubicBezTo>
                    <a:cubicBezTo>
                      <a:pt x="144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Google Shape;1778;p37"/>
              <p:cNvSpPr/>
              <p:nvPr/>
            </p:nvSpPr>
            <p:spPr>
              <a:xfrm>
                <a:off x="6895542" y="3847506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34"/>
                    </a:lnTo>
                    <a:cubicBezTo>
                      <a:pt x="1" y="152"/>
                      <a:pt x="10" y="170"/>
                      <a:pt x="19" y="179"/>
                    </a:cubicBezTo>
                    <a:cubicBezTo>
                      <a:pt x="28" y="188"/>
                      <a:pt x="28" y="188"/>
                      <a:pt x="37" y="197"/>
                    </a:cubicBezTo>
                    <a:lnTo>
                      <a:pt x="63" y="197"/>
                    </a:lnTo>
                    <a:cubicBezTo>
                      <a:pt x="81" y="197"/>
                      <a:pt x="90" y="197"/>
                      <a:pt x="108" y="179"/>
                    </a:cubicBezTo>
                    <a:cubicBezTo>
                      <a:pt x="117" y="170"/>
                      <a:pt x="126" y="152"/>
                      <a:pt x="126" y="134"/>
                    </a:cubicBezTo>
                    <a:lnTo>
                      <a:pt x="126" y="63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81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" name="Google Shape;1779;p37"/>
              <p:cNvSpPr/>
              <p:nvPr/>
            </p:nvSpPr>
            <p:spPr>
              <a:xfrm>
                <a:off x="6742299" y="3830319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138" y="99"/>
                    </a:moveTo>
                    <a:lnTo>
                      <a:pt x="134" y="108"/>
                    </a:lnTo>
                    <a:cubicBezTo>
                      <a:pt x="134" y="103"/>
                      <a:pt x="136" y="101"/>
                      <a:pt x="138" y="99"/>
                    </a:cubicBezTo>
                    <a:close/>
                    <a:moveTo>
                      <a:pt x="72" y="1"/>
                    </a:moveTo>
                    <a:cubicBezTo>
                      <a:pt x="54" y="10"/>
                      <a:pt x="45" y="19"/>
                      <a:pt x="36" y="28"/>
                    </a:cubicBezTo>
                    <a:cubicBezTo>
                      <a:pt x="18" y="54"/>
                      <a:pt x="9" y="90"/>
                      <a:pt x="9" y="117"/>
                    </a:cubicBezTo>
                    <a:cubicBezTo>
                      <a:pt x="0" y="135"/>
                      <a:pt x="0" y="152"/>
                      <a:pt x="0" y="170"/>
                    </a:cubicBezTo>
                    <a:cubicBezTo>
                      <a:pt x="0" y="188"/>
                      <a:pt x="0" y="206"/>
                      <a:pt x="9" y="224"/>
                    </a:cubicBezTo>
                    <a:cubicBezTo>
                      <a:pt x="9" y="242"/>
                      <a:pt x="27" y="251"/>
                      <a:pt x="36" y="259"/>
                    </a:cubicBezTo>
                    <a:cubicBezTo>
                      <a:pt x="45" y="268"/>
                      <a:pt x="72" y="268"/>
                      <a:pt x="81" y="268"/>
                    </a:cubicBezTo>
                    <a:cubicBezTo>
                      <a:pt x="98" y="259"/>
                      <a:pt x="107" y="251"/>
                      <a:pt x="116" y="242"/>
                    </a:cubicBezTo>
                    <a:cubicBezTo>
                      <a:pt x="116" y="233"/>
                      <a:pt x="125" y="233"/>
                      <a:pt x="125" y="224"/>
                    </a:cubicBezTo>
                    <a:cubicBezTo>
                      <a:pt x="125" y="216"/>
                      <a:pt x="125" y="209"/>
                      <a:pt x="125" y="197"/>
                    </a:cubicBezTo>
                    <a:cubicBezTo>
                      <a:pt x="125" y="182"/>
                      <a:pt x="125" y="167"/>
                      <a:pt x="125" y="152"/>
                    </a:cubicBezTo>
                    <a:cubicBezTo>
                      <a:pt x="125" y="136"/>
                      <a:pt x="133" y="120"/>
                      <a:pt x="141" y="96"/>
                    </a:cubicBezTo>
                    <a:lnTo>
                      <a:pt x="141" y="96"/>
                    </a:lnTo>
                    <a:cubicBezTo>
                      <a:pt x="142" y="95"/>
                      <a:pt x="143" y="93"/>
                      <a:pt x="143" y="90"/>
                    </a:cubicBezTo>
                    <a:lnTo>
                      <a:pt x="143" y="90"/>
                    </a:lnTo>
                    <a:cubicBezTo>
                      <a:pt x="143" y="90"/>
                      <a:pt x="143" y="90"/>
                      <a:pt x="143" y="90"/>
                    </a:cubicBezTo>
                    <a:cubicBezTo>
                      <a:pt x="152" y="81"/>
                      <a:pt x="152" y="63"/>
                      <a:pt x="152" y="45"/>
                    </a:cubicBezTo>
                    <a:cubicBezTo>
                      <a:pt x="143" y="28"/>
                      <a:pt x="134" y="19"/>
                      <a:pt x="116" y="10"/>
                    </a:cubicBezTo>
                    <a:cubicBezTo>
                      <a:pt x="107" y="1"/>
                      <a:pt x="89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Google Shape;1780;p37"/>
              <p:cNvSpPr/>
              <p:nvPr/>
            </p:nvSpPr>
            <p:spPr>
              <a:xfrm>
                <a:off x="6848427" y="3798228"/>
                <a:ext cx="15144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3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0" y="36"/>
                      <a:pt x="0" y="45"/>
                      <a:pt x="0" y="63"/>
                    </a:cubicBezTo>
                    <a:lnTo>
                      <a:pt x="0" y="80"/>
                    </a:lnTo>
                    <a:cubicBezTo>
                      <a:pt x="0" y="89"/>
                      <a:pt x="0" y="98"/>
                      <a:pt x="9" y="107"/>
                    </a:cubicBezTo>
                    <a:cubicBezTo>
                      <a:pt x="9" y="116"/>
                      <a:pt x="9" y="125"/>
                      <a:pt x="18" y="125"/>
                    </a:cubicBezTo>
                    <a:cubicBezTo>
                      <a:pt x="27" y="134"/>
                      <a:pt x="27" y="134"/>
                      <a:pt x="36" y="143"/>
                    </a:cubicBezTo>
                    <a:lnTo>
                      <a:pt x="81" y="143"/>
                    </a:lnTo>
                    <a:cubicBezTo>
                      <a:pt x="90" y="143"/>
                      <a:pt x="99" y="134"/>
                      <a:pt x="107" y="125"/>
                    </a:cubicBezTo>
                    <a:cubicBezTo>
                      <a:pt x="107" y="125"/>
                      <a:pt x="107" y="116"/>
                      <a:pt x="116" y="116"/>
                    </a:cubicBezTo>
                    <a:cubicBezTo>
                      <a:pt x="116" y="107"/>
                      <a:pt x="125" y="98"/>
                      <a:pt x="125" y="80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7"/>
                      <a:pt x="107" y="18"/>
                      <a:pt x="107" y="18"/>
                    </a:cubicBezTo>
                    <a:cubicBezTo>
                      <a:pt x="99" y="9"/>
                      <a:pt x="90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Google Shape;1781;p37"/>
              <p:cNvSpPr/>
              <p:nvPr/>
            </p:nvSpPr>
            <p:spPr>
              <a:xfrm>
                <a:off x="6863451" y="3959643"/>
                <a:ext cx="15144" cy="176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7" extrusionOk="0">
                    <a:moveTo>
                      <a:pt x="69" y="0"/>
                    </a:moveTo>
                    <a:cubicBezTo>
                      <a:pt x="68" y="0"/>
                      <a:pt x="66" y="1"/>
                      <a:pt x="63" y="4"/>
                    </a:cubicBezTo>
                    <a:lnTo>
                      <a:pt x="45" y="4"/>
                    </a:lnTo>
                    <a:cubicBezTo>
                      <a:pt x="36" y="4"/>
                      <a:pt x="27" y="13"/>
                      <a:pt x="18" y="22"/>
                    </a:cubicBezTo>
                    <a:lnTo>
                      <a:pt x="9" y="31"/>
                    </a:lnTo>
                    <a:cubicBezTo>
                      <a:pt x="0" y="40"/>
                      <a:pt x="0" y="49"/>
                      <a:pt x="0" y="58"/>
                    </a:cubicBezTo>
                    <a:lnTo>
                      <a:pt x="0" y="84"/>
                    </a:lnTo>
                    <a:cubicBezTo>
                      <a:pt x="0" y="93"/>
                      <a:pt x="0" y="102"/>
                      <a:pt x="0" y="111"/>
                    </a:cubicBezTo>
                    <a:cubicBezTo>
                      <a:pt x="9" y="120"/>
                      <a:pt x="9" y="120"/>
                      <a:pt x="18" y="129"/>
                    </a:cubicBezTo>
                    <a:cubicBezTo>
                      <a:pt x="18" y="138"/>
                      <a:pt x="27" y="138"/>
                      <a:pt x="36" y="138"/>
                    </a:cubicBezTo>
                    <a:cubicBezTo>
                      <a:pt x="45" y="147"/>
                      <a:pt x="54" y="147"/>
                      <a:pt x="63" y="147"/>
                    </a:cubicBezTo>
                    <a:lnTo>
                      <a:pt x="72" y="147"/>
                    </a:lnTo>
                    <a:cubicBezTo>
                      <a:pt x="90" y="138"/>
                      <a:pt x="98" y="138"/>
                      <a:pt x="98" y="129"/>
                    </a:cubicBezTo>
                    <a:lnTo>
                      <a:pt x="116" y="120"/>
                    </a:lnTo>
                    <a:cubicBezTo>
                      <a:pt x="116" y="111"/>
                      <a:pt x="116" y="93"/>
                      <a:pt x="116" y="84"/>
                    </a:cubicBezTo>
                    <a:lnTo>
                      <a:pt x="116" y="58"/>
                    </a:lnTo>
                    <a:cubicBezTo>
                      <a:pt x="125" y="49"/>
                      <a:pt x="116" y="49"/>
                      <a:pt x="116" y="40"/>
                    </a:cubicBezTo>
                    <a:cubicBezTo>
                      <a:pt x="116" y="31"/>
                      <a:pt x="107" y="22"/>
                      <a:pt x="98" y="22"/>
                    </a:cubicBezTo>
                    <a:cubicBezTo>
                      <a:pt x="98" y="13"/>
                      <a:pt x="90" y="4"/>
                      <a:pt x="81" y="4"/>
                    </a:cubicBezTo>
                    <a:cubicBezTo>
                      <a:pt x="75" y="4"/>
                      <a:pt x="73" y="0"/>
                      <a:pt x="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" name="Google Shape;1782;p37"/>
              <p:cNvSpPr/>
              <p:nvPr/>
            </p:nvSpPr>
            <p:spPr>
              <a:xfrm>
                <a:off x="6938450" y="4068415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54" y="0"/>
                    </a:moveTo>
                    <a:cubicBezTo>
                      <a:pt x="36" y="9"/>
                      <a:pt x="19" y="18"/>
                      <a:pt x="19" y="27"/>
                    </a:cubicBezTo>
                    <a:cubicBezTo>
                      <a:pt x="10" y="45"/>
                      <a:pt x="1" y="63"/>
                      <a:pt x="10" y="81"/>
                    </a:cubicBezTo>
                    <a:cubicBezTo>
                      <a:pt x="19" y="98"/>
                      <a:pt x="28" y="125"/>
                      <a:pt x="36" y="152"/>
                    </a:cubicBezTo>
                    <a:cubicBezTo>
                      <a:pt x="36" y="170"/>
                      <a:pt x="45" y="179"/>
                      <a:pt x="63" y="188"/>
                    </a:cubicBezTo>
                    <a:cubicBezTo>
                      <a:pt x="63" y="196"/>
                      <a:pt x="72" y="196"/>
                      <a:pt x="81" y="196"/>
                    </a:cubicBezTo>
                    <a:lnTo>
                      <a:pt x="108" y="196"/>
                    </a:lnTo>
                    <a:cubicBezTo>
                      <a:pt x="126" y="188"/>
                      <a:pt x="135" y="179"/>
                      <a:pt x="144" y="170"/>
                    </a:cubicBezTo>
                    <a:cubicBezTo>
                      <a:pt x="152" y="152"/>
                      <a:pt x="152" y="134"/>
                      <a:pt x="152" y="116"/>
                    </a:cubicBezTo>
                    <a:cubicBezTo>
                      <a:pt x="144" y="98"/>
                      <a:pt x="135" y="72"/>
                      <a:pt x="126" y="45"/>
                    </a:cubicBezTo>
                    <a:cubicBezTo>
                      <a:pt x="126" y="27"/>
                      <a:pt x="108" y="18"/>
                      <a:pt x="99" y="9"/>
                    </a:cubicBezTo>
                    <a:cubicBezTo>
                      <a:pt x="90" y="0"/>
                      <a:pt x="8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" name="Google Shape;1783;p37"/>
              <p:cNvSpPr/>
              <p:nvPr/>
            </p:nvSpPr>
            <p:spPr>
              <a:xfrm>
                <a:off x="6962127" y="4206273"/>
                <a:ext cx="1935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0" extrusionOk="0">
                    <a:moveTo>
                      <a:pt x="134" y="147"/>
                    </a:moveTo>
                    <a:cubicBezTo>
                      <a:pt x="133" y="149"/>
                      <a:pt x="133" y="152"/>
                      <a:pt x="132" y="154"/>
                    </a:cubicBezTo>
                    <a:lnTo>
                      <a:pt x="132" y="154"/>
                    </a:lnTo>
                    <a:cubicBezTo>
                      <a:pt x="133" y="152"/>
                      <a:pt x="134" y="149"/>
                      <a:pt x="134" y="147"/>
                    </a:cubicBezTo>
                    <a:close/>
                    <a:moveTo>
                      <a:pt x="92" y="0"/>
                    </a:moveTo>
                    <a:cubicBezTo>
                      <a:pt x="80" y="0"/>
                      <a:pt x="69" y="7"/>
                      <a:pt x="62" y="13"/>
                    </a:cubicBezTo>
                    <a:cubicBezTo>
                      <a:pt x="45" y="22"/>
                      <a:pt x="36" y="31"/>
                      <a:pt x="36" y="49"/>
                    </a:cubicBezTo>
                    <a:cubicBezTo>
                      <a:pt x="0" y="120"/>
                      <a:pt x="0" y="200"/>
                      <a:pt x="9" y="272"/>
                    </a:cubicBezTo>
                    <a:cubicBezTo>
                      <a:pt x="18" y="289"/>
                      <a:pt x="27" y="307"/>
                      <a:pt x="36" y="307"/>
                    </a:cubicBezTo>
                    <a:cubicBezTo>
                      <a:pt x="48" y="314"/>
                      <a:pt x="61" y="320"/>
                      <a:pt x="74" y="320"/>
                    </a:cubicBezTo>
                    <a:cubicBezTo>
                      <a:pt x="79" y="320"/>
                      <a:pt x="84" y="319"/>
                      <a:pt x="89" y="316"/>
                    </a:cubicBezTo>
                    <a:cubicBezTo>
                      <a:pt x="98" y="316"/>
                      <a:pt x="116" y="307"/>
                      <a:pt x="125" y="289"/>
                    </a:cubicBezTo>
                    <a:cubicBezTo>
                      <a:pt x="134" y="272"/>
                      <a:pt x="134" y="263"/>
                      <a:pt x="134" y="245"/>
                    </a:cubicBezTo>
                    <a:cubicBezTo>
                      <a:pt x="125" y="236"/>
                      <a:pt x="125" y="236"/>
                      <a:pt x="125" y="227"/>
                    </a:cubicBezTo>
                    <a:lnTo>
                      <a:pt x="125" y="227"/>
                    </a:lnTo>
                    <a:lnTo>
                      <a:pt x="134" y="245"/>
                    </a:lnTo>
                    <a:cubicBezTo>
                      <a:pt x="126" y="220"/>
                      <a:pt x="125" y="187"/>
                      <a:pt x="132" y="154"/>
                    </a:cubicBezTo>
                    <a:lnTo>
                      <a:pt x="132" y="154"/>
                    </a:lnTo>
                    <a:cubicBezTo>
                      <a:pt x="130" y="160"/>
                      <a:pt x="125" y="165"/>
                      <a:pt x="125" y="165"/>
                    </a:cubicBezTo>
                    <a:cubicBezTo>
                      <a:pt x="134" y="138"/>
                      <a:pt x="143" y="111"/>
                      <a:pt x="152" y="75"/>
                    </a:cubicBezTo>
                    <a:cubicBezTo>
                      <a:pt x="161" y="66"/>
                      <a:pt x="152" y="40"/>
                      <a:pt x="143" y="31"/>
                    </a:cubicBezTo>
                    <a:cubicBezTo>
                      <a:pt x="134" y="22"/>
                      <a:pt x="125" y="4"/>
                      <a:pt x="107" y="4"/>
                    </a:cubicBezTo>
                    <a:cubicBezTo>
                      <a:pt x="102" y="1"/>
                      <a:pt x="97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" name="Google Shape;1784;p37"/>
              <p:cNvSpPr/>
              <p:nvPr/>
            </p:nvSpPr>
            <p:spPr>
              <a:xfrm>
                <a:off x="7033880" y="4303146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45" y="1"/>
                    </a:moveTo>
                    <a:cubicBezTo>
                      <a:pt x="28" y="10"/>
                      <a:pt x="19" y="19"/>
                      <a:pt x="10" y="28"/>
                    </a:cubicBezTo>
                    <a:cubicBezTo>
                      <a:pt x="1" y="46"/>
                      <a:pt x="1" y="63"/>
                      <a:pt x="1" y="81"/>
                    </a:cubicBezTo>
                    <a:cubicBezTo>
                      <a:pt x="10" y="108"/>
                      <a:pt x="19" y="144"/>
                      <a:pt x="28" y="179"/>
                    </a:cubicBezTo>
                    <a:cubicBezTo>
                      <a:pt x="28" y="188"/>
                      <a:pt x="45" y="206"/>
                      <a:pt x="54" y="215"/>
                    </a:cubicBezTo>
                    <a:cubicBezTo>
                      <a:pt x="63" y="219"/>
                      <a:pt x="72" y="222"/>
                      <a:pt x="81" y="222"/>
                    </a:cubicBezTo>
                    <a:cubicBezTo>
                      <a:pt x="90" y="222"/>
                      <a:pt x="99" y="219"/>
                      <a:pt x="108" y="215"/>
                    </a:cubicBezTo>
                    <a:cubicBezTo>
                      <a:pt x="117" y="215"/>
                      <a:pt x="135" y="206"/>
                      <a:pt x="143" y="188"/>
                    </a:cubicBezTo>
                    <a:cubicBezTo>
                      <a:pt x="152" y="179"/>
                      <a:pt x="152" y="161"/>
                      <a:pt x="143" y="144"/>
                    </a:cubicBezTo>
                    <a:cubicBezTo>
                      <a:pt x="135" y="108"/>
                      <a:pt x="126" y="81"/>
                      <a:pt x="126" y="46"/>
                    </a:cubicBezTo>
                    <a:cubicBezTo>
                      <a:pt x="117" y="28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4" name="Google Shape;1785;p37"/>
              <p:cNvSpPr/>
              <p:nvPr/>
            </p:nvSpPr>
            <p:spPr>
              <a:xfrm>
                <a:off x="7080033" y="4215287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3"/>
                      <a:pt x="0" y="81"/>
                    </a:cubicBezTo>
                    <a:lnTo>
                      <a:pt x="27" y="223"/>
                    </a:lnTo>
                    <a:cubicBezTo>
                      <a:pt x="36" y="241"/>
                      <a:pt x="45" y="250"/>
                      <a:pt x="63" y="259"/>
                    </a:cubicBezTo>
                    <a:cubicBezTo>
                      <a:pt x="72" y="268"/>
                      <a:pt x="90" y="268"/>
                      <a:pt x="107" y="268"/>
                    </a:cubicBezTo>
                    <a:cubicBezTo>
                      <a:pt x="116" y="259"/>
                      <a:pt x="134" y="250"/>
                      <a:pt x="143" y="241"/>
                    </a:cubicBezTo>
                    <a:cubicBezTo>
                      <a:pt x="152" y="223"/>
                      <a:pt x="152" y="206"/>
                      <a:pt x="152" y="188"/>
                    </a:cubicBezTo>
                    <a:lnTo>
                      <a:pt x="125" y="45"/>
                    </a:lnTo>
                    <a:cubicBezTo>
                      <a:pt x="116" y="27"/>
                      <a:pt x="107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" name="Google Shape;1786;p37"/>
              <p:cNvSpPr/>
              <p:nvPr/>
            </p:nvSpPr>
            <p:spPr>
              <a:xfrm>
                <a:off x="7194695" y="4332713"/>
                <a:ext cx="21634" cy="23557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96" extrusionOk="0">
                    <a:moveTo>
                      <a:pt x="117" y="1"/>
                    </a:moveTo>
                    <a:cubicBezTo>
                      <a:pt x="111" y="1"/>
                      <a:pt x="105" y="2"/>
                      <a:pt x="99" y="5"/>
                    </a:cubicBezTo>
                    <a:lnTo>
                      <a:pt x="81" y="5"/>
                    </a:lnTo>
                    <a:cubicBezTo>
                      <a:pt x="72" y="14"/>
                      <a:pt x="63" y="23"/>
                      <a:pt x="63" y="31"/>
                    </a:cubicBezTo>
                    <a:cubicBezTo>
                      <a:pt x="46" y="58"/>
                      <a:pt x="28" y="76"/>
                      <a:pt x="10" y="103"/>
                    </a:cubicBezTo>
                    <a:cubicBezTo>
                      <a:pt x="10" y="112"/>
                      <a:pt x="10" y="121"/>
                      <a:pt x="10" y="130"/>
                    </a:cubicBezTo>
                    <a:cubicBezTo>
                      <a:pt x="1" y="139"/>
                      <a:pt x="1" y="147"/>
                      <a:pt x="10" y="147"/>
                    </a:cubicBezTo>
                    <a:cubicBezTo>
                      <a:pt x="10" y="156"/>
                      <a:pt x="10" y="165"/>
                      <a:pt x="19" y="174"/>
                    </a:cubicBezTo>
                    <a:cubicBezTo>
                      <a:pt x="19" y="183"/>
                      <a:pt x="28" y="183"/>
                      <a:pt x="37" y="192"/>
                    </a:cubicBezTo>
                    <a:cubicBezTo>
                      <a:pt x="43" y="192"/>
                      <a:pt x="52" y="196"/>
                      <a:pt x="64" y="196"/>
                    </a:cubicBezTo>
                    <a:cubicBezTo>
                      <a:pt x="69" y="196"/>
                      <a:pt x="75" y="195"/>
                      <a:pt x="81" y="192"/>
                    </a:cubicBezTo>
                    <a:lnTo>
                      <a:pt x="99" y="192"/>
                    </a:lnTo>
                    <a:cubicBezTo>
                      <a:pt x="108" y="183"/>
                      <a:pt x="117" y="174"/>
                      <a:pt x="117" y="165"/>
                    </a:cubicBezTo>
                    <a:cubicBezTo>
                      <a:pt x="135" y="139"/>
                      <a:pt x="153" y="121"/>
                      <a:pt x="170" y="94"/>
                    </a:cubicBezTo>
                    <a:cubicBezTo>
                      <a:pt x="170" y="85"/>
                      <a:pt x="170" y="76"/>
                      <a:pt x="179" y="67"/>
                    </a:cubicBezTo>
                    <a:cubicBezTo>
                      <a:pt x="179" y="58"/>
                      <a:pt x="179" y="58"/>
                      <a:pt x="170" y="49"/>
                    </a:cubicBezTo>
                    <a:cubicBezTo>
                      <a:pt x="170" y="40"/>
                      <a:pt x="170" y="31"/>
                      <a:pt x="161" y="23"/>
                    </a:cubicBezTo>
                    <a:cubicBezTo>
                      <a:pt x="161" y="23"/>
                      <a:pt x="153" y="14"/>
                      <a:pt x="144" y="5"/>
                    </a:cubicBezTo>
                    <a:cubicBezTo>
                      <a:pt x="138" y="5"/>
                      <a:pt x="128" y="1"/>
                      <a:pt x="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" name="Google Shape;1787;p37"/>
              <p:cNvSpPr/>
              <p:nvPr/>
            </p:nvSpPr>
            <p:spPr>
              <a:xfrm>
                <a:off x="7409234" y="4365405"/>
                <a:ext cx="18269" cy="1730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44" extrusionOk="0">
                    <a:moveTo>
                      <a:pt x="71" y="0"/>
                    </a:moveTo>
                    <a:cubicBezTo>
                      <a:pt x="63" y="0"/>
                      <a:pt x="54" y="9"/>
                      <a:pt x="45" y="18"/>
                    </a:cubicBezTo>
                    <a:cubicBezTo>
                      <a:pt x="36" y="27"/>
                      <a:pt x="27" y="36"/>
                      <a:pt x="18" y="36"/>
                    </a:cubicBezTo>
                    <a:cubicBezTo>
                      <a:pt x="18" y="45"/>
                      <a:pt x="9" y="54"/>
                      <a:pt x="9" y="63"/>
                    </a:cubicBezTo>
                    <a:cubicBezTo>
                      <a:pt x="9" y="63"/>
                      <a:pt x="0" y="72"/>
                      <a:pt x="0" y="81"/>
                    </a:cubicBezTo>
                    <a:cubicBezTo>
                      <a:pt x="0" y="90"/>
                      <a:pt x="9" y="98"/>
                      <a:pt x="9" y="107"/>
                    </a:cubicBezTo>
                    <a:cubicBezTo>
                      <a:pt x="9" y="116"/>
                      <a:pt x="18" y="125"/>
                      <a:pt x="18" y="125"/>
                    </a:cubicBezTo>
                    <a:cubicBezTo>
                      <a:pt x="27" y="134"/>
                      <a:pt x="27" y="134"/>
                      <a:pt x="36" y="134"/>
                    </a:cubicBezTo>
                    <a:cubicBezTo>
                      <a:pt x="45" y="143"/>
                      <a:pt x="54" y="143"/>
                      <a:pt x="63" y="143"/>
                    </a:cubicBezTo>
                    <a:lnTo>
                      <a:pt x="80" y="143"/>
                    </a:lnTo>
                    <a:cubicBezTo>
                      <a:pt x="89" y="143"/>
                      <a:pt x="98" y="134"/>
                      <a:pt x="107" y="125"/>
                    </a:cubicBezTo>
                    <a:cubicBezTo>
                      <a:pt x="116" y="116"/>
                      <a:pt x="125" y="107"/>
                      <a:pt x="134" y="98"/>
                    </a:cubicBezTo>
                    <a:cubicBezTo>
                      <a:pt x="143" y="98"/>
                      <a:pt x="143" y="90"/>
                      <a:pt x="143" y="81"/>
                    </a:cubicBezTo>
                    <a:cubicBezTo>
                      <a:pt x="152" y="72"/>
                      <a:pt x="152" y="72"/>
                      <a:pt x="152" y="63"/>
                    </a:cubicBezTo>
                    <a:cubicBezTo>
                      <a:pt x="152" y="54"/>
                      <a:pt x="152" y="45"/>
                      <a:pt x="143" y="36"/>
                    </a:cubicBezTo>
                    <a:cubicBezTo>
                      <a:pt x="143" y="27"/>
                      <a:pt x="143" y="18"/>
                      <a:pt x="134" y="18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107" y="0"/>
                      <a:pt x="98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" name="Google Shape;1788;p37"/>
              <p:cNvSpPr/>
              <p:nvPr/>
            </p:nvSpPr>
            <p:spPr>
              <a:xfrm>
                <a:off x="7582908" y="4309396"/>
                <a:ext cx="21514" cy="3257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1" extrusionOk="0">
                    <a:moveTo>
                      <a:pt x="111" y="0"/>
                    </a:moveTo>
                    <a:cubicBezTo>
                      <a:pt x="87" y="0"/>
                      <a:pt x="61" y="17"/>
                      <a:pt x="54" y="47"/>
                    </a:cubicBezTo>
                    <a:cubicBezTo>
                      <a:pt x="36" y="92"/>
                      <a:pt x="18" y="145"/>
                      <a:pt x="0" y="190"/>
                    </a:cubicBezTo>
                    <a:cubicBezTo>
                      <a:pt x="0" y="208"/>
                      <a:pt x="0" y="225"/>
                      <a:pt x="9" y="234"/>
                    </a:cubicBezTo>
                    <a:cubicBezTo>
                      <a:pt x="18" y="252"/>
                      <a:pt x="36" y="261"/>
                      <a:pt x="45" y="270"/>
                    </a:cubicBezTo>
                    <a:cubicBezTo>
                      <a:pt x="81" y="270"/>
                      <a:pt x="107" y="252"/>
                      <a:pt x="125" y="225"/>
                    </a:cubicBezTo>
                    <a:cubicBezTo>
                      <a:pt x="134" y="172"/>
                      <a:pt x="152" y="127"/>
                      <a:pt x="170" y="74"/>
                    </a:cubicBezTo>
                    <a:cubicBezTo>
                      <a:pt x="179" y="65"/>
                      <a:pt x="170" y="38"/>
                      <a:pt x="161" y="29"/>
                    </a:cubicBezTo>
                    <a:cubicBezTo>
                      <a:pt x="161" y="20"/>
                      <a:pt x="143" y="2"/>
                      <a:pt x="125" y="2"/>
                    </a:cubicBezTo>
                    <a:cubicBezTo>
                      <a:pt x="121" y="1"/>
                      <a:pt x="116" y="0"/>
                      <a:pt x="1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" name="Google Shape;1789;p37"/>
              <p:cNvSpPr/>
              <p:nvPr/>
            </p:nvSpPr>
            <p:spPr>
              <a:xfrm>
                <a:off x="7694445" y="4250623"/>
                <a:ext cx="1826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107" y="1"/>
                    </a:moveTo>
                    <a:cubicBezTo>
                      <a:pt x="89" y="1"/>
                      <a:pt x="71" y="1"/>
                      <a:pt x="63" y="10"/>
                    </a:cubicBezTo>
                    <a:cubicBezTo>
                      <a:pt x="45" y="19"/>
                      <a:pt x="36" y="28"/>
                      <a:pt x="36" y="45"/>
                    </a:cubicBezTo>
                    <a:cubicBezTo>
                      <a:pt x="27" y="81"/>
                      <a:pt x="18" y="108"/>
                      <a:pt x="9" y="144"/>
                    </a:cubicBezTo>
                    <a:cubicBezTo>
                      <a:pt x="0" y="161"/>
                      <a:pt x="9" y="179"/>
                      <a:pt x="9" y="188"/>
                    </a:cubicBezTo>
                    <a:cubicBezTo>
                      <a:pt x="18" y="206"/>
                      <a:pt x="36" y="215"/>
                      <a:pt x="54" y="215"/>
                    </a:cubicBezTo>
                    <a:cubicBezTo>
                      <a:pt x="58" y="219"/>
                      <a:pt x="65" y="222"/>
                      <a:pt x="73" y="222"/>
                    </a:cubicBezTo>
                    <a:cubicBezTo>
                      <a:pt x="80" y="222"/>
                      <a:pt x="89" y="219"/>
                      <a:pt x="98" y="215"/>
                    </a:cubicBezTo>
                    <a:cubicBezTo>
                      <a:pt x="107" y="206"/>
                      <a:pt x="125" y="188"/>
                      <a:pt x="125" y="179"/>
                    </a:cubicBezTo>
                    <a:cubicBezTo>
                      <a:pt x="134" y="144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8"/>
                    </a:cubicBezTo>
                    <a:cubicBezTo>
                      <a:pt x="134" y="19"/>
                      <a:pt x="125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" name="Google Shape;1790;p37"/>
              <p:cNvSpPr/>
              <p:nvPr/>
            </p:nvSpPr>
            <p:spPr>
              <a:xfrm>
                <a:off x="7788794" y="4179831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107" y="1"/>
                    </a:moveTo>
                    <a:cubicBezTo>
                      <a:pt x="89" y="1"/>
                      <a:pt x="72" y="1"/>
                      <a:pt x="54" y="10"/>
                    </a:cubicBezTo>
                    <a:cubicBezTo>
                      <a:pt x="45" y="19"/>
                      <a:pt x="36" y="28"/>
                      <a:pt x="27" y="46"/>
                    </a:cubicBezTo>
                    <a:cubicBezTo>
                      <a:pt x="18" y="99"/>
                      <a:pt x="9" y="144"/>
                      <a:pt x="0" y="197"/>
                    </a:cubicBezTo>
                    <a:cubicBezTo>
                      <a:pt x="0" y="206"/>
                      <a:pt x="0" y="224"/>
                      <a:pt x="9" y="242"/>
                    </a:cubicBezTo>
                    <a:cubicBezTo>
                      <a:pt x="18" y="251"/>
                      <a:pt x="36" y="269"/>
                      <a:pt x="45" y="269"/>
                    </a:cubicBezTo>
                    <a:cubicBezTo>
                      <a:pt x="63" y="269"/>
                      <a:pt x="80" y="269"/>
                      <a:pt x="98" y="260"/>
                    </a:cubicBezTo>
                    <a:cubicBezTo>
                      <a:pt x="107" y="251"/>
                      <a:pt x="116" y="242"/>
                      <a:pt x="125" y="224"/>
                    </a:cubicBezTo>
                    <a:cubicBezTo>
                      <a:pt x="134" y="179"/>
                      <a:pt x="143" y="126"/>
                      <a:pt x="152" y="81"/>
                    </a:cubicBezTo>
                    <a:cubicBezTo>
                      <a:pt x="152" y="63"/>
                      <a:pt x="152" y="46"/>
                      <a:pt x="143" y="37"/>
                    </a:cubicBezTo>
                    <a:cubicBezTo>
                      <a:pt x="134" y="19"/>
                      <a:pt x="116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" name="Google Shape;1791;p37"/>
              <p:cNvSpPr/>
              <p:nvPr/>
            </p:nvSpPr>
            <p:spPr>
              <a:xfrm>
                <a:off x="7864874" y="4115530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9" y="242"/>
                      <a:pt x="18" y="251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9" y="268"/>
                      <a:pt x="125" y="242"/>
                      <a:pt x="125" y="206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" name="Google Shape;1792;p37"/>
              <p:cNvSpPr/>
              <p:nvPr/>
            </p:nvSpPr>
            <p:spPr>
              <a:xfrm>
                <a:off x="7918479" y="4017935"/>
                <a:ext cx="14062" cy="3882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23" extrusionOk="0">
                    <a:moveTo>
                      <a:pt x="54" y="1"/>
                    </a:moveTo>
                    <a:cubicBezTo>
                      <a:pt x="27" y="10"/>
                      <a:pt x="1" y="28"/>
                      <a:pt x="1" y="63"/>
                    </a:cubicBezTo>
                    <a:lnTo>
                      <a:pt x="1" y="260"/>
                    </a:lnTo>
                    <a:cubicBezTo>
                      <a:pt x="1" y="295"/>
                      <a:pt x="27" y="322"/>
                      <a:pt x="54" y="322"/>
                    </a:cubicBezTo>
                    <a:cubicBezTo>
                      <a:pt x="90" y="322"/>
                      <a:pt x="117" y="295"/>
                      <a:pt x="117" y="260"/>
                    </a:cubicBezTo>
                    <a:lnTo>
                      <a:pt x="117" y="63"/>
                    </a:lnTo>
                    <a:cubicBezTo>
                      <a:pt x="117" y="3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" name="Google Shape;1793;p37"/>
              <p:cNvSpPr/>
              <p:nvPr/>
            </p:nvSpPr>
            <p:spPr>
              <a:xfrm>
                <a:off x="7923887" y="3909644"/>
                <a:ext cx="1826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6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0" y="46"/>
                      <a:pt x="0" y="63"/>
                      <a:pt x="9" y="81"/>
                    </a:cubicBezTo>
                    <a:lnTo>
                      <a:pt x="36" y="197"/>
                    </a:lnTo>
                    <a:cubicBezTo>
                      <a:pt x="36" y="215"/>
                      <a:pt x="45" y="233"/>
                      <a:pt x="63" y="233"/>
                    </a:cubicBezTo>
                    <a:cubicBezTo>
                      <a:pt x="69" y="239"/>
                      <a:pt x="80" y="245"/>
                      <a:pt x="92" y="245"/>
                    </a:cubicBezTo>
                    <a:cubicBezTo>
                      <a:pt x="97" y="245"/>
                      <a:pt x="102" y="244"/>
                      <a:pt x="107" y="242"/>
                    </a:cubicBezTo>
                    <a:cubicBezTo>
                      <a:pt x="125" y="233"/>
                      <a:pt x="134" y="224"/>
                      <a:pt x="143" y="215"/>
                    </a:cubicBezTo>
                    <a:cubicBezTo>
                      <a:pt x="152" y="197"/>
                      <a:pt x="152" y="179"/>
                      <a:pt x="152" y="170"/>
                    </a:cubicBezTo>
                    <a:lnTo>
                      <a:pt x="125" y="46"/>
                    </a:lnTo>
                    <a:cubicBezTo>
                      <a:pt x="125" y="28"/>
                      <a:pt x="107" y="19"/>
                      <a:pt x="98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" name="Google Shape;1794;p37"/>
              <p:cNvSpPr/>
              <p:nvPr/>
            </p:nvSpPr>
            <p:spPr>
              <a:xfrm>
                <a:off x="7797327" y="3901111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8"/>
                    </a:cubicBezTo>
                    <a:cubicBezTo>
                      <a:pt x="9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9" y="215"/>
                      <a:pt x="18" y="224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1" y="241"/>
                      <a:pt x="99" y="241"/>
                      <a:pt x="108" y="224"/>
                    </a:cubicBezTo>
                    <a:cubicBezTo>
                      <a:pt x="117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" name="Google Shape;1795;p37"/>
              <p:cNvSpPr/>
              <p:nvPr/>
            </p:nvSpPr>
            <p:spPr>
              <a:xfrm>
                <a:off x="7824130" y="3809526"/>
                <a:ext cx="18389" cy="239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9" extrusionOk="0">
                    <a:moveTo>
                      <a:pt x="63" y="0"/>
                    </a:moveTo>
                    <a:cubicBezTo>
                      <a:pt x="58" y="0"/>
                      <a:pt x="54" y="4"/>
                      <a:pt x="54" y="4"/>
                    </a:cubicBezTo>
                    <a:cubicBezTo>
                      <a:pt x="36" y="4"/>
                      <a:pt x="18" y="13"/>
                      <a:pt x="9" y="31"/>
                    </a:cubicBezTo>
                    <a:cubicBezTo>
                      <a:pt x="9" y="49"/>
                      <a:pt x="1" y="67"/>
                      <a:pt x="9" y="76"/>
                    </a:cubicBezTo>
                    <a:cubicBezTo>
                      <a:pt x="18" y="102"/>
                      <a:pt x="27" y="129"/>
                      <a:pt x="27" y="147"/>
                    </a:cubicBezTo>
                    <a:cubicBezTo>
                      <a:pt x="36" y="156"/>
                      <a:pt x="36" y="165"/>
                      <a:pt x="45" y="174"/>
                    </a:cubicBezTo>
                    <a:cubicBezTo>
                      <a:pt x="45" y="183"/>
                      <a:pt x="54" y="183"/>
                      <a:pt x="63" y="192"/>
                    </a:cubicBezTo>
                    <a:lnTo>
                      <a:pt x="81" y="192"/>
                    </a:lnTo>
                    <a:cubicBezTo>
                      <a:pt x="85" y="196"/>
                      <a:pt x="90" y="198"/>
                      <a:pt x="94" y="198"/>
                    </a:cubicBezTo>
                    <a:cubicBezTo>
                      <a:pt x="99" y="198"/>
                      <a:pt x="103" y="196"/>
                      <a:pt x="108" y="192"/>
                    </a:cubicBezTo>
                    <a:cubicBezTo>
                      <a:pt x="125" y="192"/>
                      <a:pt x="134" y="183"/>
                      <a:pt x="143" y="165"/>
                    </a:cubicBezTo>
                    <a:cubicBezTo>
                      <a:pt x="152" y="156"/>
                      <a:pt x="152" y="138"/>
                      <a:pt x="152" y="120"/>
                    </a:cubicBezTo>
                    <a:cubicBezTo>
                      <a:pt x="143" y="93"/>
                      <a:pt x="134" y="67"/>
                      <a:pt x="125" y="49"/>
                    </a:cubicBezTo>
                    <a:cubicBezTo>
                      <a:pt x="125" y="40"/>
                      <a:pt x="117" y="31"/>
                      <a:pt x="117" y="22"/>
                    </a:cubicBezTo>
                    <a:cubicBezTo>
                      <a:pt x="108" y="22"/>
                      <a:pt x="108" y="13"/>
                      <a:pt x="99" y="13"/>
                    </a:cubicBezTo>
                    <a:cubicBezTo>
                      <a:pt x="90" y="4"/>
                      <a:pt x="81" y="4"/>
                      <a:pt x="72" y="4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" name="Google Shape;1796;p37"/>
              <p:cNvSpPr/>
              <p:nvPr/>
            </p:nvSpPr>
            <p:spPr>
              <a:xfrm>
                <a:off x="7888431" y="3615900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45" y="1"/>
                    </a:moveTo>
                    <a:cubicBezTo>
                      <a:pt x="28" y="9"/>
                      <a:pt x="19" y="18"/>
                      <a:pt x="10" y="27"/>
                    </a:cubicBezTo>
                    <a:cubicBezTo>
                      <a:pt x="1" y="45"/>
                      <a:pt x="1" y="63"/>
                      <a:pt x="1" y="81"/>
                    </a:cubicBezTo>
                    <a:cubicBezTo>
                      <a:pt x="10" y="108"/>
                      <a:pt x="19" y="143"/>
                      <a:pt x="28" y="179"/>
                    </a:cubicBezTo>
                    <a:cubicBezTo>
                      <a:pt x="28" y="188"/>
                      <a:pt x="45" y="206"/>
                      <a:pt x="54" y="215"/>
                    </a:cubicBezTo>
                    <a:cubicBezTo>
                      <a:pt x="63" y="219"/>
                      <a:pt x="72" y="221"/>
                      <a:pt x="80" y="221"/>
                    </a:cubicBezTo>
                    <a:cubicBezTo>
                      <a:pt x="88" y="221"/>
                      <a:pt x="94" y="219"/>
                      <a:pt x="99" y="215"/>
                    </a:cubicBezTo>
                    <a:cubicBezTo>
                      <a:pt x="117" y="215"/>
                      <a:pt x="135" y="206"/>
                      <a:pt x="144" y="188"/>
                    </a:cubicBezTo>
                    <a:cubicBezTo>
                      <a:pt x="144" y="179"/>
                      <a:pt x="152" y="161"/>
                      <a:pt x="144" y="143"/>
                    </a:cubicBezTo>
                    <a:lnTo>
                      <a:pt x="117" y="45"/>
                    </a:lnTo>
                    <a:cubicBezTo>
                      <a:pt x="117" y="27"/>
                      <a:pt x="108" y="18"/>
                      <a:pt x="90" y="9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" name="Google Shape;1797;p37"/>
              <p:cNvSpPr/>
              <p:nvPr/>
            </p:nvSpPr>
            <p:spPr>
              <a:xfrm>
                <a:off x="7828456" y="3630443"/>
                <a:ext cx="22596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273" extrusionOk="0">
                    <a:moveTo>
                      <a:pt x="69" y="1"/>
                    </a:moveTo>
                    <a:cubicBezTo>
                      <a:pt x="64" y="1"/>
                      <a:pt x="59" y="2"/>
                      <a:pt x="54" y="4"/>
                    </a:cubicBezTo>
                    <a:cubicBezTo>
                      <a:pt x="27" y="13"/>
                      <a:pt x="0" y="49"/>
                      <a:pt x="9" y="76"/>
                    </a:cubicBezTo>
                    <a:cubicBezTo>
                      <a:pt x="27" y="129"/>
                      <a:pt x="45" y="174"/>
                      <a:pt x="63" y="227"/>
                    </a:cubicBezTo>
                    <a:cubicBezTo>
                      <a:pt x="63" y="245"/>
                      <a:pt x="72" y="254"/>
                      <a:pt x="89" y="263"/>
                    </a:cubicBezTo>
                    <a:cubicBezTo>
                      <a:pt x="98" y="272"/>
                      <a:pt x="116" y="272"/>
                      <a:pt x="134" y="272"/>
                    </a:cubicBezTo>
                    <a:cubicBezTo>
                      <a:pt x="161" y="263"/>
                      <a:pt x="188" y="227"/>
                      <a:pt x="179" y="192"/>
                    </a:cubicBezTo>
                    <a:cubicBezTo>
                      <a:pt x="161" y="147"/>
                      <a:pt x="143" y="94"/>
                      <a:pt x="134" y="49"/>
                    </a:cubicBezTo>
                    <a:cubicBezTo>
                      <a:pt x="125" y="31"/>
                      <a:pt x="116" y="13"/>
                      <a:pt x="107" y="13"/>
                    </a:cubicBezTo>
                    <a:cubicBezTo>
                      <a:pt x="95" y="7"/>
                      <a:pt x="82" y="1"/>
                      <a:pt x="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" name="Google Shape;1798;p37"/>
              <p:cNvSpPr/>
              <p:nvPr/>
            </p:nvSpPr>
            <p:spPr>
              <a:xfrm>
                <a:off x="7820884" y="3460494"/>
                <a:ext cx="20552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19" extrusionOk="0">
                    <a:moveTo>
                      <a:pt x="81" y="0"/>
                    </a:moveTo>
                    <a:cubicBezTo>
                      <a:pt x="63" y="0"/>
                      <a:pt x="45" y="0"/>
                      <a:pt x="28" y="9"/>
                    </a:cubicBezTo>
                    <a:cubicBezTo>
                      <a:pt x="19" y="18"/>
                      <a:pt x="10" y="27"/>
                      <a:pt x="1" y="45"/>
                    </a:cubicBezTo>
                    <a:cubicBezTo>
                      <a:pt x="1" y="45"/>
                      <a:pt x="1" y="54"/>
                      <a:pt x="1" y="62"/>
                    </a:cubicBezTo>
                    <a:cubicBezTo>
                      <a:pt x="1" y="71"/>
                      <a:pt x="1" y="80"/>
                      <a:pt x="10" y="89"/>
                    </a:cubicBezTo>
                    <a:cubicBezTo>
                      <a:pt x="28" y="125"/>
                      <a:pt x="45" y="152"/>
                      <a:pt x="54" y="187"/>
                    </a:cubicBezTo>
                    <a:cubicBezTo>
                      <a:pt x="63" y="205"/>
                      <a:pt x="81" y="214"/>
                      <a:pt x="90" y="214"/>
                    </a:cubicBezTo>
                    <a:cubicBezTo>
                      <a:pt x="96" y="217"/>
                      <a:pt x="102" y="218"/>
                      <a:pt x="108" y="218"/>
                    </a:cubicBezTo>
                    <a:cubicBezTo>
                      <a:pt x="120" y="218"/>
                      <a:pt x="132" y="214"/>
                      <a:pt x="144" y="214"/>
                    </a:cubicBezTo>
                    <a:cubicBezTo>
                      <a:pt x="152" y="205"/>
                      <a:pt x="161" y="187"/>
                      <a:pt x="170" y="170"/>
                    </a:cubicBezTo>
                    <a:lnTo>
                      <a:pt x="170" y="161"/>
                    </a:lnTo>
                    <a:cubicBezTo>
                      <a:pt x="170" y="143"/>
                      <a:pt x="170" y="134"/>
                      <a:pt x="161" y="125"/>
                    </a:cubicBezTo>
                    <a:cubicBezTo>
                      <a:pt x="144" y="89"/>
                      <a:pt x="135" y="62"/>
                      <a:pt x="117" y="27"/>
                    </a:cubicBezTo>
                    <a:cubicBezTo>
                      <a:pt x="108" y="18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" name="Google Shape;1799;p37"/>
              <p:cNvSpPr/>
              <p:nvPr/>
            </p:nvSpPr>
            <p:spPr>
              <a:xfrm>
                <a:off x="7806942" y="4017935"/>
                <a:ext cx="18389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9" extrusionOk="0">
                    <a:moveTo>
                      <a:pt x="45" y="1"/>
                    </a:moveTo>
                    <a:cubicBezTo>
                      <a:pt x="28" y="10"/>
                      <a:pt x="19" y="19"/>
                      <a:pt x="10" y="37"/>
                    </a:cubicBezTo>
                    <a:cubicBezTo>
                      <a:pt x="1" y="46"/>
                      <a:pt x="1" y="63"/>
                      <a:pt x="1" y="81"/>
                    </a:cubicBezTo>
                    <a:cubicBezTo>
                      <a:pt x="10" y="117"/>
                      <a:pt x="19" y="162"/>
                      <a:pt x="28" y="206"/>
                    </a:cubicBezTo>
                    <a:cubicBezTo>
                      <a:pt x="28" y="215"/>
                      <a:pt x="45" y="233"/>
                      <a:pt x="54" y="242"/>
                    </a:cubicBezTo>
                    <a:cubicBezTo>
                      <a:pt x="63" y="246"/>
                      <a:pt x="72" y="248"/>
                      <a:pt x="80" y="248"/>
                    </a:cubicBezTo>
                    <a:cubicBezTo>
                      <a:pt x="88" y="248"/>
                      <a:pt x="94" y="246"/>
                      <a:pt x="99" y="242"/>
                    </a:cubicBezTo>
                    <a:cubicBezTo>
                      <a:pt x="117" y="242"/>
                      <a:pt x="135" y="233"/>
                      <a:pt x="135" y="215"/>
                    </a:cubicBezTo>
                    <a:cubicBezTo>
                      <a:pt x="144" y="206"/>
                      <a:pt x="152" y="188"/>
                      <a:pt x="144" y="170"/>
                    </a:cubicBezTo>
                    <a:cubicBezTo>
                      <a:pt x="135" y="126"/>
                      <a:pt x="126" y="90"/>
                      <a:pt x="117" y="46"/>
                    </a:cubicBezTo>
                    <a:cubicBezTo>
                      <a:pt x="117" y="37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" name="Google Shape;1800;p37"/>
              <p:cNvSpPr/>
              <p:nvPr/>
            </p:nvSpPr>
            <p:spPr>
              <a:xfrm>
                <a:off x="7873408" y="4006157"/>
                <a:ext cx="15144" cy="2163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80" extrusionOk="0">
                    <a:moveTo>
                      <a:pt x="63" y="1"/>
                    </a:moveTo>
                    <a:cubicBezTo>
                      <a:pt x="63" y="1"/>
                      <a:pt x="54" y="10"/>
                      <a:pt x="46" y="10"/>
                    </a:cubicBezTo>
                    <a:cubicBezTo>
                      <a:pt x="37" y="10"/>
                      <a:pt x="28" y="19"/>
                      <a:pt x="19" y="19"/>
                    </a:cubicBezTo>
                    <a:cubicBezTo>
                      <a:pt x="19" y="28"/>
                      <a:pt x="19" y="28"/>
                      <a:pt x="10" y="36"/>
                    </a:cubicBezTo>
                    <a:cubicBezTo>
                      <a:pt x="10" y="45"/>
                      <a:pt x="1" y="54"/>
                      <a:pt x="1" y="63"/>
                    </a:cubicBezTo>
                    <a:lnTo>
                      <a:pt x="1" y="117"/>
                    </a:lnTo>
                    <a:cubicBezTo>
                      <a:pt x="1" y="126"/>
                      <a:pt x="10" y="135"/>
                      <a:pt x="10" y="135"/>
                    </a:cubicBezTo>
                    <a:cubicBezTo>
                      <a:pt x="10" y="144"/>
                      <a:pt x="19" y="152"/>
                      <a:pt x="19" y="161"/>
                    </a:cubicBezTo>
                    <a:cubicBezTo>
                      <a:pt x="28" y="161"/>
                      <a:pt x="37" y="170"/>
                      <a:pt x="46" y="170"/>
                    </a:cubicBezTo>
                    <a:cubicBezTo>
                      <a:pt x="46" y="170"/>
                      <a:pt x="54" y="179"/>
                      <a:pt x="63" y="179"/>
                    </a:cubicBezTo>
                    <a:cubicBezTo>
                      <a:pt x="72" y="179"/>
                      <a:pt x="81" y="170"/>
                      <a:pt x="81" y="170"/>
                    </a:cubicBezTo>
                    <a:cubicBezTo>
                      <a:pt x="90" y="170"/>
                      <a:pt x="99" y="161"/>
                      <a:pt x="108" y="161"/>
                    </a:cubicBezTo>
                    <a:cubicBezTo>
                      <a:pt x="117" y="152"/>
                      <a:pt x="117" y="152"/>
                      <a:pt x="117" y="144"/>
                    </a:cubicBezTo>
                    <a:cubicBezTo>
                      <a:pt x="126" y="135"/>
                      <a:pt x="126" y="126"/>
                      <a:pt x="126" y="117"/>
                    </a:cubicBezTo>
                    <a:lnTo>
                      <a:pt x="126" y="63"/>
                    </a:lnTo>
                    <a:cubicBezTo>
                      <a:pt x="126" y="54"/>
                      <a:pt x="126" y="45"/>
                      <a:pt x="126" y="45"/>
                    </a:cubicBezTo>
                    <a:cubicBezTo>
                      <a:pt x="117" y="36"/>
                      <a:pt x="117" y="28"/>
                      <a:pt x="108" y="19"/>
                    </a:cubicBezTo>
                    <a:cubicBezTo>
                      <a:pt x="108" y="19"/>
                      <a:pt x="99" y="10"/>
                      <a:pt x="90" y="10"/>
                    </a:cubicBezTo>
                    <a:cubicBezTo>
                      <a:pt x="81" y="10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" name="Google Shape;1801;p37"/>
              <p:cNvSpPr/>
              <p:nvPr/>
            </p:nvSpPr>
            <p:spPr>
              <a:xfrm>
                <a:off x="7805861" y="4095218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37" y="0"/>
                      <a:pt x="1" y="27"/>
                      <a:pt x="1" y="54"/>
                    </a:cubicBezTo>
                    <a:lnTo>
                      <a:pt x="1" y="205"/>
                    </a:lnTo>
                    <a:cubicBezTo>
                      <a:pt x="1" y="223"/>
                      <a:pt x="10" y="232"/>
                      <a:pt x="19" y="250"/>
                    </a:cubicBezTo>
                    <a:cubicBezTo>
                      <a:pt x="37" y="259"/>
                      <a:pt x="54" y="268"/>
                      <a:pt x="63" y="268"/>
                    </a:cubicBezTo>
                    <a:cubicBezTo>
                      <a:pt x="99" y="268"/>
                      <a:pt x="126" y="241"/>
                      <a:pt x="126" y="205"/>
                    </a:cubicBezTo>
                    <a:lnTo>
                      <a:pt x="126" y="54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0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" name="Google Shape;1802;p37"/>
              <p:cNvSpPr/>
              <p:nvPr/>
            </p:nvSpPr>
            <p:spPr>
              <a:xfrm>
                <a:off x="7721247" y="4150986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34"/>
                    </a:lnTo>
                    <a:cubicBezTo>
                      <a:pt x="0" y="152"/>
                      <a:pt x="9" y="161"/>
                      <a:pt x="18" y="179"/>
                    </a:cubicBezTo>
                    <a:cubicBezTo>
                      <a:pt x="27" y="179"/>
                      <a:pt x="27" y="187"/>
                      <a:pt x="36" y="187"/>
                    </a:cubicBezTo>
                    <a:cubicBezTo>
                      <a:pt x="45" y="187"/>
                      <a:pt x="54" y="196"/>
                      <a:pt x="63" y="196"/>
                    </a:cubicBezTo>
                    <a:cubicBezTo>
                      <a:pt x="80" y="196"/>
                      <a:pt x="89" y="187"/>
                      <a:pt x="107" y="179"/>
                    </a:cubicBezTo>
                    <a:cubicBezTo>
                      <a:pt x="116" y="161"/>
                      <a:pt x="125" y="152"/>
                      <a:pt x="125" y="134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9" y="9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" name="Google Shape;1803;p37"/>
              <p:cNvSpPr/>
              <p:nvPr/>
            </p:nvSpPr>
            <p:spPr>
              <a:xfrm>
                <a:off x="7738314" y="4017935"/>
                <a:ext cx="15144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45" y="1"/>
                      <a:pt x="37" y="10"/>
                      <a:pt x="19" y="19"/>
                    </a:cubicBezTo>
                    <a:cubicBezTo>
                      <a:pt x="10" y="37"/>
                      <a:pt x="1" y="46"/>
                      <a:pt x="1" y="63"/>
                    </a:cubicBezTo>
                    <a:lnTo>
                      <a:pt x="1" y="135"/>
                    </a:lnTo>
                    <a:cubicBezTo>
                      <a:pt x="1" y="153"/>
                      <a:pt x="10" y="170"/>
                      <a:pt x="19" y="179"/>
                    </a:cubicBezTo>
                    <a:cubicBezTo>
                      <a:pt x="28" y="188"/>
                      <a:pt x="37" y="188"/>
                      <a:pt x="45" y="197"/>
                    </a:cubicBezTo>
                    <a:lnTo>
                      <a:pt x="63" y="197"/>
                    </a:lnTo>
                    <a:cubicBezTo>
                      <a:pt x="81" y="197"/>
                      <a:pt x="99" y="197"/>
                      <a:pt x="108" y="179"/>
                    </a:cubicBezTo>
                    <a:cubicBezTo>
                      <a:pt x="117" y="170"/>
                      <a:pt x="126" y="153"/>
                      <a:pt x="126" y="135"/>
                    </a:cubicBezTo>
                    <a:lnTo>
                      <a:pt x="126" y="63"/>
                    </a:lnTo>
                    <a:cubicBezTo>
                      <a:pt x="126" y="46"/>
                      <a:pt x="117" y="37"/>
                      <a:pt x="108" y="19"/>
                    </a:cubicBezTo>
                    <a:cubicBezTo>
                      <a:pt x="99" y="19"/>
                      <a:pt x="99" y="10"/>
                      <a:pt x="90" y="10"/>
                    </a:cubicBezTo>
                    <a:cubicBezTo>
                      <a:pt x="81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" name="Google Shape;1804;p37"/>
              <p:cNvSpPr/>
              <p:nvPr/>
            </p:nvSpPr>
            <p:spPr>
              <a:xfrm>
                <a:off x="7759828" y="4109160"/>
                <a:ext cx="14062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90" y="295"/>
                      <a:pt x="116" y="268"/>
                      <a:pt x="116" y="232"/>
                    </a:cubicBezTo>
                    <a:lnTo>
                      <a:pt x="116" y="63"/>
                    </a:lnTo>
                    <a:cubicBezTo>
                      <a:pt x="116" y="36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" name="Google Shape;1805;p37"/>
              <p:cNvSpPr/>
              <p:nvPr/>
            </p:nvSpPr>
            <p:spPr>
              <a:xfrm>
                <a:off x="7680503" y="4006157"/>
                <a:ext cx="14062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51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0" y="224"/>
                      <a:pt x="18" y="233"/>
                    </a:cubicBezTo>
                    <a:cubicBezTo>
                      <a:pt x="27" y="242"/>
                      <a:pt x="45" y="251"/>
                      <a:pt x="54" y="251"/>
                    </a:cubicBezTo>
                    <a:cubicBezTo>
                      <a:pt x="72" y="251"/>
                      <a:pt x="89" y="242"/>
                      <a:pt x="98" y="233"/>
                    </a:cubicBezTo>
                    <a:cubicBezTo>
                      <a:pt x="116" y="215"/>
                      <a:pt x="116" y="206"/>
                      <a:pt x="116" y="188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9"/>
                    </a:cubicBezTo>
                    <a:cubicBezTo>
                      <a:pt x="89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" name="Google Shape;1806;p37"/>
              <p:cNvSpPr/>
              <p:nvPr/>
            </p:nvSpPr>
            <p:spPr>
              <a:xfrm>
                <a:off x="7677257" y="3835727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9"/>
                      <a:pt x="27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43"/>
                    </a:lnTo>
                    <a:cubicBezTo>
                      <a:pt x="0" y="152"/>
                      <a:pt x="9" y="170"/>
                      <a:pt x="18" y="179"/>
                    </a:cubicBezTo>
                    <a:cubicBezTo>
                      <a:pt x="18" y="188"/>
                      <a:pt x="27" y="197"/>
                      <a:pt x="36" y="197"/>
                    </a:cubicBezTo>
                    <a:lnTo>
                      <a:pt x="63" y="197"/>
                    </a:lnTo>
                    <a:cubicBezTo>
                      <a:pt x="72" y="197"/>
                      <a:pt x="90" y="197"/>
                      <a:pt x="107" y="179"/>
                    </a:cubicBezTo>
                    <a:cubicBezTo>
                      <a:pt x="116" y="170"/>
                      <a:pt x="125" y="152"/>
                      <a:pt x="125" y="143"/>
                    </a:cubicBezTo>
                    <a:lnTo>
                      <a:pt x="125" y="63"/>
                    </a:lnTo>
                    <a:cubicBezTo>
                      <a:pt x="125" y="54"/>
                      <a:pt x="116" y="36"/>
                      <a:pt x="107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81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6" name="Google Shape;1807;p37"/>
              <p:cNvSpPr/>
              <p:nvPr/>
            </p:nvSpPr>
            <p:spPr>
              <a:xfrm>
                <a:off x="7611874" y="4006517"/>
                <a:ext cx="21514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0" extrusionOk="0">
                    <a:moveTo>
                      <a:pt x="73" y="0"/>
                    </a:moveTo>
                    <a:cubicBezTo>
                      <a:pt x="65" y="0"/>
                      <a:pt x="58" y="2"/>
                      <a:pt x="54" y="7"/>
                    </a:cubicBezTo>
                    <a:cubicBezTo>
                      <a:pt x="36" y="7"/>
                      <a:pt x="18" y="16"/>
                      <a:pt x="9" y="33"/>
                    </a:cubicBezTo>
                    <a:cubicBezTo>
                      <a:pt x="9" y="42"/>
                      <a:pt x="0" y="60"/>
                      <a:pt x="9" y="78"/>
                    </a:cubicBezTo>
                    <a:cubicBezTo>
                      <a:pt x="27" y="132"/>
                      <a:pt x="36" y="176"/>
                      <a:pt x="54" y="230"/>
                    </a:cubicBezTo>
                    <a:cubicBezTo>
                      <a:pt x="63" y="239"/>
                      <a:pt x="72" y="257"/>
                      <a:pt x="80" y="265"/>
                    </a:cubicBezTo>
                    <a:cubicBezTo>
                      <a:pt x="92" y="265"/>
                      <a:pt x="104" y="269"/>
                      <a:pt x="116" y="269"/>
                    </a:cubicBezTo>
                    <a:cubicBezTo>
                      <a:pt x="122" y="269"/>
                      <a:pt x="128" y="268"/>
                      <a:pt x="134" y="265"/>
                    </a:cubicBezTo>
                    <a:cubicBezTo>
                      <a:pt x="143" y="265"/>
                      <a:pt x="161" y="257"/>
                      <a:pt x="170" y="239"/>
                    </a:cubicBezTo>
                    <a:cubicBezTo>
                      <a:pt x="179" y="230"/>
                      <a:pt x="179" y="212"/>
                      <a:pt x="179" y="194"/>
                    </a:cubicBezTo>
                    <a:cubicBezTo>
                      <a:pt x="161" y="141"/>
                      <a:pt x="143" y="96"/>
                      <a:pt x="125" y="42"/>
                    </a:cubicBezTo>
                    <a:cubicBezTo>
                      <a:pt x="116" y="33"/>
                      <a:pt x="107" y="16"/>
                      <a:pt x="98" y="7"/>
                    </a:cubicBezTo>
                    <a:cubicBezTo>
                      <a:pt x="89" y="2"/>
                      <a:pt x="80" y="0"/>
                      <a:pt x="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7" name="Google Shape;1808;p37"/>
              <p:cNvSpPr/>
              <p:nvPr/>
            </p:nvSpPr>
            <p:spPr>
              <a:xfrm>
                <a:off x="7538919" y="3815295"/>
                <a:ext cx="15144" cy="2103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5" extrusionOk="0">
                    <a:moveTo>
                      <a:pt x="63" y="1"/>
                    </a:moveTo>
                    <a:cubicBezTo>
                      <a:pt x="54" y="1"/>
                      <a:pt x="54" y="1"/>
                      <a:pt x="45" y="10"/>
                    </a:cubicBezTo>
                    <a:cubicBezTo>
                      <a:pt x="36" y="10"/>
                      <a:pt x="27" y="10"/>
                      <a:pt x="18" y="19"/>
                    </a:cubicBezTo>
                    <a:lnTo>
                      <a:pt x="9" y="37"/>
                    </a:lnTo>
                    <a:cubicBezTo>
                      <a:pt x="1" y="45"/>
                      <a:pt x="1" y="54"/>
                      <a:pt x="1" y="63"/>
                    </a:cubicBezTo>
                    <a:lnTo>
                      <a:pt x="1" y="117"/>
                    </a:lnTo>
                    <a:cubicBezTo>
                      <a:pt x="1" y="126"/>
                      <a:pt x="1" y="126"/>
                      <a:pt x="9" y="135"/>
                    </a:cubicBezTo>
                    <a:cubicBezTo>
                      <a:pt x="9" y="144"/>
                      <a:pt x="9" y="153"/>
                      <a:pt x="18" y="153"/>
                    </a:cubicBezTo>
                    <a:cubicBezTo>
                      <a:pt x="27" y="161"/>
                      <a:pt x="27" y="170"/>
                      <a:pt x="36" y="170"/>
                    </a:cubicBezTo>
                    <a:cubicBezTo>
                      <a:pt x="42" y="170"/>
                      <a:pt x="48" y="174"/>
                      <a:pt x="54" y="174"/>
                    </a:cubicBezTo>
                    <a:cubicBezTo>
                      <a:pt x="57" y="174"/>
                      <a:pt x="60" y="173"/>
                      <a:pt x="63" y="170"/>
                    </a:cubicBezTo>
                    <a:lnTo>
                      <a:pt x="81" y="170"/>
                    </a:lnTo>
                    <a:cubicBezTo>
                      <a:pt x="90" y="170"/>
                      <a:pt x="99" y="161"/>
                      <a:pt x="108" y="153"/>
                    </a:cubicBezTo>
                    <a:lnTo>
                      <a:pt x="117" y="144"/>
                    </a:lnTo>
                    <a:cubicBezTo>
                      <a:pt x="117" y="135"/>
                      <a:pt x="125" y="126"/>
                      <a:pt x="125" y="117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7" y="37"/>
                    </a:cubicBezTo>
                    <a:cubicBezTo>
                      <a:pt x="117" y="37"/>
                      <a:pt x="108" y="28"/>
                      <a:pt x="108" y="19"/>
                    </a:cubicBezTo>
                    <a:cubicBezTo>
                      <a:pt x="99" y="19"/>
                      <a:pt x="90" y="10"/>
                      <a:pt x="90" y="10"/>
                    </a:cubicBezTo>
                    <a:cubicBezTo>
                      <a:pt x="81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8" name="Google Shape;1809;p37"/>
              <p:cNvSpPr/>
              <p:nvPr/>
            </p:nvSpPr>
            <p:spPr>
              <a:xfrm>
                <a:off x="7559351" y="3938610"/>
                <a:ext cx="1502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78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2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8" y="268"/>
                      <a:pt x="125" y="25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9" name="Google Shape;1810;p37"/>
              <p:cNvSpPr/>
              <p:nvPr/>
            </p:nvSpPr>
            <p:spPr>
              <a:xfrm>
                <a:off x="7545409" y="4065170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3"/>
                      <a:pt x="0" y="241"/>
                      <a:pt x="18" y="250"/>
                    </a:cubicBezTo>
                    <a:cubicBezTo>
                      <a:pt x="27" y="268"/>
                      <a:pt x="45" y="268"/>
                      <a:pt x="54" y="268"/>
                    </a:cubicBezTo>
                    <a:cubicBezTo>
                      <a:pt x="89" y="268"/>
                      <a:pt x="116" y="241"/>
                      <a:pt x="116" y="206"/>
                    </a:cubicBezTo>
                    <a:lnTo>
                      <a:pt x="116" y="63"/>
                    </a:lnTo>
                    <a:cubicBezTo>
                      <a:pt x="116" y="45"/>
                      <a:pt x="107" y="27"/>
                      <a:pt x="98" y="18"/>
                    </a:cubicBezTo>
                    <a:cubicBezTo>
                      <a:pt x="89" y="9"/>
                      <a:pt x="7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0" name="Google Shape;1811;p37"/>
              <p:cNvSpPr/>
              <p:nvPr/>
            </p:nvSpPr>
            <p:spPr>
              <a:xfrm>
                <a:off x="7651537" y="4100506"/>
                <a:ext cx="17187" cy="35576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96" extrusionOk="0">
                    <a:moveTo>
                      <a:pt x="98" y="1"/>
                    </a:moveTo>
                    <a:cubicBezTo>
                      <a:pt x="81" y="1"/>
                      <a:pt x="63" y="1"/>
                      <a:pt x="54" y="10"/>
                    </a:cubicBezTo>
                    <a:cubicBezTo>
                      <a:pt x="36" y="19"/>
                      <a:pt x="27" y="28"/>
                      <a:pt x="27" y="45"/>
                    </a:cubicBezTo>
                    <a:cubicBezTo>
                      <a:pt x="18" y="108"/>
                      <a:pt x="9" y="161"/>
                      <a:pt x="0" y="215"/>
                    </a:cubicBezTo>
                    <a:cubicBezTo>
                      <a:pt x="0" y="233"/>
                      <a:pt x="0" y="251"/>
                      <a:pt x="9" y="268"/>
                    </a:cubicBezTo>
                    <a:cubicBezTo>
                      <a:pt x="18" y="277"/>
                      <a:pt x="27" y="286"/>
                      <a:pt x="45" y="295"/>
                    </a:cubicBezTo>
                    <a:cubicBezTo>
                      <a:pt x="63" y="295"/>
                      <a:pt x="81" y="295"/>
                      <a:pt x="89" y="286"/>
                    </a:cubicBezTo>
                    <a:cubicBezTo>
                      <a:pt x="107" y="277"/>
                      <a:pt x="116" y="268"/>
                      <a:pt x="116" y="251"/>
                    </a:cubicBezTo>
                    <a:cubicBezTo>
                      <a:pt x="125" y="197"/>
                      <a:pt x="134" y="135"/>
                      <a:pt x="143" y="81"/>
                    </a:cubicBezTo>
                    <a:cubicBezTo>
                      <a:pt x="143" y="63"/>
                      <a:pt x="143" y="45"/>
                      <a:pt x="134" y="37"/>
                    </a:cubicBezTo>
                    <a:cubicBezTo>
                      <a:pt x="125" y="19"/>
                      <a:pt x="116" y="10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1" name="Google Shape;1812;p37"/>
              <p:cNvSpPr/>
              <p:nvPr/>
            </p:nvSpPr>
            <p:spPr>
              <a:xfrm>
                <a:off x="7636513" y="4229470"/>
                <a:ext cx="17307" cy="2127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77" extrusionOk="0">
                    <a:moveTo>
                      <a:pt x="66" y="1"/>
                    </a:moveTo>
                    <a:cubicBezTo>
                      <a:pt x="63" y="1"/>
                      <a:pt x="58" y="3"/>
                      <a:pt x="54" y="7"/>
                    </a:cubicBezTo>
                    <a:lnTo>
                      <a:pt x="27" y="7"/>
                    </a:lnTo>
                    <a:cubicBezTo>
                      <a:pt x="27" y="16"/>
                      <a:pt x="18" y="16"/>
                      <a:pt x="18" y="25"/>
                    </a:cubicBezTo>
                    <a:cubicBezTo>
                      <a:pt x="9" y="25"/>
                      <a:pt x="0" y="34"/>
                      <a:pt x="0" y="52"/>
                    </a:cubicBezTo>
                    <a:cubicBezTo>
                      <a:pt x="0" y="52"/>
                      <a:pt x="0" y="61"/>
                      <a:pt x="0" y="61"/>
                    </a:cubicBezTo>
                    <a:cubicBezTo>
                      <a:pt x="0" y="79"/>
                      <a:pt x="0" y="88"/>
                      <a:pt x="9" y="96"/>
                    </a:cubicBezTo>
                    <a:cubicBezTo>
                      <a:pt x="18" y="114"/>
                      <a:pt x="27" y="123"/>
                      <a:pt x="27" y="141"/>
                    </a:cubicBezTo>
                    <a:cubicBezTo>
                      <a:pt x="36" y="150"/>
                      <a:pt x="36" y="159"/>
                      <a:pt x="45" y="159"/>
                    </a:cubicBezTo>
                    <a:cubicBezTo>
                      <a:pt x="54" y="168"/>
                      <a:pt x="63" y="168"/>
                      <a:pt x="72" y="168"/>
                    </a:cubicBezTo>
                    <a:cubicBezTo>
                      <a:pt x="72" y="177"/>
                      <a:pt x="81" y="177"/>
                      <a:pt x="90" y="177"/>
                    </a:cubicBezTo>
                    <a:cubicBezTo>
                      <a:pt x="99" y="177"/>
                      <a:pt x="107" y="168"/>
                      <a:pt x="116" y="168"/>
                    </a:cubicBezTo>
                    <a:cubicBezTo>
                      <a:pt x="116" y="159"/>
                      <a:pt x="125" y="159"/>
                      <a:pt x="125" y="159"/>
                    </a:cubicBezTo>
                    <a:cubicBezTo>
                      <a:pt x="134" y="150"/>
                      <a:pt x="143" y="141"/>
                      <a:pt x="143" y="132"/>
                    </a:cubicBezTo>
                    <a:cubicBezTo>
                      <a:pt x="143" y="123"/>
                      <a:pt x="143" y="114"/>
                      <a:pt x="143" y="114"/>
                    </a:cubicBezTo>
                    <a:cubicBezTo>
                      <a:pt x="143" y="105"/>
                      <a:pt x="143" y="88"/>
                      <a:pt x="134" y="79"/>
                    </a:cubicBezTo>
                    <a:cubicBezTo>
                      <a:pt x="125" y="70"/>
                      <a:pt x="116" y="52"/>
                      <a:pt x="116" y="34"/>
                    </a:cubicBezTo>
                    <a:cubicBezTo>
                      <a:pt x="107" y="25"/>
                      <a:pt x="99" y="16"/>
                      <a:pt x="99" y="16"/>
                    </a:cubicBezTo>
                    <a:cubicBezTo>
                      <a:pt x="90" y="7"/>
                      <a:pt x="81" y="7"/>
                      <a:pt x="72" y="7"/>
                    </a:cubicBezTo>
                    <a:cubicBezTo>
                      <a:pt x="72" y="3"/>
                      <a:pt x="70" y="1"/>
                      <a:pt x="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2" name="Google Shape;1813;p37"/>
              <p:cNvSpPr/>
              <p:nvPr/>
            </p:nvSpPr>
            <p:spPr>
              <a:xfrm>
                <a:off x="7504665" y="4341847"/>
                <a:ext cx="19351" cy="1502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5" extrusionOk="0">
                    <a:moveTo>
                      <a:pt x="80" y="0"/>
                    </a:moveTo>
                    <a:cubicBezTo>
                      <a:pt x="0" y="0"/>
                      <a:pt x="0" y="125"/>
                      <a:pt x="80" y="125"/>
                    </a:cubicBezTo>
                    <a:cubicBezTo>
                      <a:pt x="161" y="125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3" name="Google Shape;1814;p37"/>
              <p:cNvSpPr/>
              <p:nvPr/>
            </p:nvSpPr>
            <p:spPr>
              <a:xfrm>
                <a:off x="7579663" y="4176706"/>
                <a:ext cx="15144" cy="4723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3" extrusionOk="0">
                    <a:moveTo>
                      <a:pt x="63" y="0"/>
                    </a:moveTo>
                    <a:cubicBezTo>
                      <a:pt x="36" y="0"/>
                      <a:pt x="1" y="27"/>
                      <a:pt x="1" y="63"/>
                    </a:cubicBezTo>
                    <a:lnTo>
                      <a:pt x="1" y="330"/>
                    </a:lnTo>
                    <a:cubicBezTo>
                      <a:pt x="1" y="366"/>
                      <a:pt x="36" y="393"/>
                      <a:pt x="63" y="393"/>
                    </a:cubicBezTo>
                    <a:cubicBezTo>
                      <a:pt x="99" y="393"/>
                      <a:pt x="125" y="366"/>
                      <a:pt x="125" y="330"/>
                    </a:cubicBezTo>
                    <a:lnTo>
                      <a:pt x="125" y="63"/>
                    </a:lnTo>
                    <a:cubicBezTo>
                      <a:pt x="125" y="36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4" name="Google Shape;1815;p37"/>
              <p:cNvSpPr/>
              <p:nvPr/>
            </p:nvSpPr>
            <p:spPr>
              <a:xfrm>
                <a:off x="7501419" y="4220936"/>
                <a:ext cx="17307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3" extrusionOk="0">
                    <a:moveTo>
                      <a:pt x="79" y="0"/>
                    </a:moveTo>
                    <a:cubicBezTo>
                      <a:pt x="72" y="0"/>
                      <a:pt x="63" y="2"/>
                      <a:pt x="54" y="7"/>
                    </a:cubicBezTo>
                    <a:cubicBezTo>
                      <a:pt x="45" y="16"/>
                      <a:pt x="27" y="34"/>
                      <a:pt x="27" y="52"/>
                    </a:cubicBezTo>
                    <a:cubicBezTo>
                      <a:pt x="18" y="96"/>
                      <a:pt x="9" y="150"/>
                      <a:pt x="0" y="194"/>
                    </a:cubicBezTo>
                    <a:cubicBezTo>
                      <a:pt x="0" y="212"/>
                      <a:pt x="0" y="230"/>
                      <a:pt x="9" y="239"/>
                    </a:cubicBezTo>
                    <a:cubicBezTo>
                      <a:pt x="18" y="257"/>
                      <a:pt x="27" y="266"/>
                      <a:pt x="45" y="266"/>
                    </a:cubicBezTo>
                    <a:cubicBezTo>
                      <a:pt x="54" y="270"/>
                      <a:pt x="63" y="272"/>
                      <a:pt x="71" y="272"/>
                    </a:cubicBezTo>
                    <a:cubicBezTo>
                      <a:pt x="78" y="272"/>
                      <a:pt x="85" y="270"/>
                      <a:pt x="90" y="266"/>
                    </a:cubicBezTo>
                    <a:cubicBezTo>
                      <a:pt x="107" y="257"/>
                      <a:pt x="116" y="239"/>
                      <a:pt x="116" y="230"/>
                    </a:cubicBezTo>
                    <a:cubicBezTo>
                      <a:pt x="125" y="176"/>
                      <a:pt x="134" y="132"/>
                      <a:pt x="143" y="78"/>
                    </a:cubicBezTo>
                    <a:cubicBezTo>
                      <a:pt x="143" y="60"/>
                      <a:pt x="143" y="52"/>
                      <a:pt x="134" y="34"/>
                    </a:cubicBezTo>
                    <a:cubicBezTo>
                      <a:pt x="134" y="16"/>
                      <a:pt x="116" y="7"/>
                      <a:pt x="98" y="7"/>
                    </a:cubicBezTo>
                    <a:cubicBezTo>
                      <a:pt x="94" y="2"/>
                      <a:pt x="87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5" name="Google Shape;1816;p37"/>
              <p:cNvSpPr/>
              <p:nvPr/>
            </p:nvSpPr>
            <p:spPr>
              <a:xfrm>
                <a:off x="7430628" y="4259277"/>
                <a:ext cx="14062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1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9"/>
                      <a:pt x="1" y="187"/>
                      <a:pt x="18" y="205"/>
                    </a:cubicBezTo>
                    <a:cubicBezTo>
                      <a:pt x="27" y="214"/>
                      <a:pt x="45" y="223"/>
                      <a:pt x="63" y="223"/>
                    </a:cubicBezTo>
                    <a:cubicBezTo>
                      <a:pt x="72" y="223"/>
                      <a:pt x="90" y="214"/>
                      <a:pt x="99" y="205"/>
                    </a:cubicBezTo>
                    <a:cubicBezTo>
                      <a:pt x="117" y="187"/>
                      <a:pt x="117" y="179"/>
                      <a:pt x="117" y="161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6" name="Google Shape;1817;p37"/>
              <p:cNvSpPr/>
              <p:nvPr/>
            </p:nvSpPr>
            <p:spPr>
              <a:xfrm>
                <a:off x="7315846" y="4338602"/>
                <a:ext cx="14062" cy="2944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5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197"/>
                      <a:pt x="10" y="214"/>
                      <a:pt x="19" y="223"/>
                    </a:cubicBezTo>
                    <a:cubicBezTo>
                      <a:pt x="25" y="236"/>
                      <a:pt x="37" y="245"/>
                      <a:pt x="49" y="245"/>
                    </a:cubicBezTo>
                    <a:cubicBezTo>
                      <a:pt x="54" y="245"/>
                      <a:pt x="59" y="244"/>
                      <a:pt x="63" y="241"/>
                    </a:cubicBezTo>
                    <a:cubicBezTo>
                      <a:pt x="72" y="241"/>
                      <a:pt x="90" y="241"/>
                      <a:pt x="99" y="223"/>
                    </a:cubicBezTo>
                    <a:cubicBezTo>
                      <a:pt x="117" y="214"/>
                      <a:pt x="117" y="197"/>
                      <a:pt x="117" y="188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7" name="Google Shape;1818;p37"/>
              <p:cNvSpPr/>
              <p:nvPr/>
            </p:nvSpPr>
            <p:spPr>
              <a:xfrm>
                <a:off x="7295534" y="4238845"/>
                <a:ext cx="14062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4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331"/>
                    </a:lnTo>
                    <a:cubicBezTo>
                      <a:pt x="0" y="357"/>
                      <a:pt x="27" y="393"/>
                      <a:pt x="54" y="393"/>
                    </a:cubicBezTo>
                    <a:cubicBezTo>
                      <a:pt x="90" y="393"/>
                      <a:pt x="116" y="366"/>
                      <a:pt x="116" y="331"/>
                    </a:cubicBezTo>
                    <a:lnTo>
                      <a:pt x="116" y="63"/>
                    </a:lnTo>
                    <a:cubicBezTo>
                      <a:pt x="116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" name="Google Shape;1819;p37"/>
              <p:cNvSpPr/>
              <p:nvPr/>
            </p:nvSpPr>
            <p:spPr>
              <a:xfrm>
                <a:off x="7374859" y="4250623"/>
                <a:ext cx="14062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0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40"/>
                      <a:pt x="54" y="340"/>
                    </a:cubicBezTo>
                    <a:cubicBezTo>
                      <a:pt x="90" y="340"/>
                      <a:pt x="117" y="313"/>
                      <a:pt x="117" y="277"/>
                    </a:cubicBezTo>
                    <a:lnTo>
                      <a:pt x="117" y="63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9" name="Google Shape;1820;p37"/>
              <p:cNvSpPr/>
              <p:nvPr/>
            </p:nvSpPr>
            <p:spPr>
              <a:xfrm>
                <a:off x="7442406" y="4171298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54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" y="241"/>
                      <a:pt x="19" y="250"/>
                    </a:cubicBezTo>
                    <a:cubicBezTo>
                      <a:pt x="27" y="259"/>
                      <a:pt x="45" y="268"/>
                      <a:pt x="54" y="268"/>
                    </a:cubicBezTo>
                    <a:cubicBezTo>
                      <a:pt x="90" y="268"/>
                      <a:pt x="117" y="241"/>
                      <a:pt x="117" y="206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0" name="Google Shape;1821;p37"/>
              <p:cNvSpPr/>
              <p:nvPr/>
            </p:nvSpPr>
            <p:spPr>
              <a:xfrm>
                <a:off x="7518607" y="4144495"/>
                <a:ext cx="15024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95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33"/>
                    </a:lnTo>
                    <a:cubicBezTo>
                      <a:pt x="0" y="268"/>
                      <a:pt x="27" y="295"/>
                      <a:pt x="63" y="295"/>
                    </a:cubicBezTo>
                    <a:cubicBezTo>
                      <a:pt x="89" y="295"/>
                      <a:pt x="125" y="268"/>
                      <a:pt x="125" y="233"/>
                    </a:cubicBezTo>
                    <a:lnTo>
                      <a:pt x="125" y="63"/>
                    </a:lnTo>
                    <a:cubicBezTo>
                      <a:pt x="125" y="27"/>
                      <a:pt x="8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1" name="Google Shape;1822;p37"/>
              <p:cNvSpPr/>
              <p:nvPr/>
            </p:nvSpPr>
            <p:spPr>
              <a:xfrm>
                <a:off x="7476781" y="4021180"/>
                <a:ext cx="15144" cy="5288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40" extrusionOk="0">
                    <a:moveTo>
                      <a:pt x="63" y="1"/>
                    </a:moveTo>
                    <a:cubicBezTo>
                      <a:pt x="36" y="1"/>
                      <a:pt x="0" y="27"/>
                      <a:pt x="0" y="63"/>
                    </a:cubicBezTo>
                    <a:lnTo>
                      <a:pt x="0" y="384"/>
                    </a:lnTo>
                    <a:cubicBezTo>
                      <a:pt x="0" y="408"/>
                      <a:pt x="29" y="439"/>
                      <a:pt x="54" y="439"/>
                    </a:cubicBezTo>
                    <a:cubicBezTo>
                      <a:pt x="57" y="439"/>
                      <a:pt x="60" y="439"/>
                      <a:pt x="63" y="438"/>
                    </a:cubicBezTo>
                    <a:cubicBezTo>
                      <a:pt x="98" y="438"/>
                      <a:pt x="125" y="411"/>
                      <a:pt x="125" y="384"/>
                    </a:cubicBezTo>
                    <a:lnTo>
                      <a:pt x="125" y="63"/>
                    </a:lnTo>
                    <a:cubicBezTo>
                      <a:pt x="125" y="27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2" name="Google Shape;1823;p37"/>
              <p:cNvSpPr/>
              <p:nvPr/>
            </p:nvSpPr>
            <p:spPr>
              <a:xfrm>
                <a:off x="7424257" y="3953634"/>
                <a:ext cx="1502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24" extrusionOk="0">
                    <a:moveTo>
                      <a:pt x="62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88"/>
                      <a:pt x="18" y="206"/>
                    </a:cubicBezTo>
                    <a:cubicBezTo>
                      <a:pt x="27" y="215"/>
                      <a:pt x="45" y="224"/>
                      <a:pt x="62" y="224"/>
                    </a:cubicBezTo>
                    <a:cubicBezTo>
                      <a:pt x="80" y="224"/>
                      <a:pt x="98" y="215"/>
                      <a:pt x="107" y="206"/>
                    </a:cubicBezTo>
                    <a:cubicBezTo>
                      <a:pt x="116" y="188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9"/>
                    </a:cubicBezTo>
                    <a:cubicBezTo>
                      <a:pt x="98" y="10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3" name="Google Shape;1824;p37"/>
              <p:cNvSpPr/>
              <p:nvPr/>
            </p:nvSpPr>
            <p:spPr>
              <a:xfrm>
                <a:off x="7527140" y="3997623"/>
                <a:ext cx="18389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cubicBezTo>
                      <a:pt x="0" y="81"/>
                      <a:pt x="9" y="90"/>
                      <a:pt x="18" y="107"/>
                    </a:cubicBezTo>
                    <a:lnTo>
                      <a:pt x="21" y="107"/>
                    </a:lnTo>
                    <a:cubicBezTo>
                      <a:pt x="21" y="108"/>
                      <a:pt x="21" y="108"/>
                      <a:pt x="21" y="108"/>
                    </a:cubicBezTo>
                    <a:lnTo>
                      <a:pt x="21" y="108"/>
                    </a:lnTo>
                    <a:cubicBezTo>
                      <a:pt x="20" y="108"/>
                      <a:pt x="19" y="107"/>
                      <a:pt x="18" y="107"/>
                    </a:cubicBezTo>
                    <a:lnTo>
                      <a:pt x="18" y="107"/>
                    </a:lnTo>
                    <a:cubicBezTo>
                      <a:pt x="27" y="116"/>
                      <a:pt x="27" y="125"/>
                      <a:pt x="27" y="134"/>
                    </a:cubicBezTo>
                    <a:cubicBezTo>
                      <a:pt x="27" y="137"/>
                      <a:pt x="27" y="140"/>
                      <a:pt x="27" y="143"/>
                    </a:cubicBezTo>
                    <a:cubicBezTo>
                      <a:pt x="18" y="161"/>
                      <a:pt x="27" y="179"/>
                      <a:pt x="36" y="188"/>
                    </a:cubicBezTo>
                    <a:cubicBezTo>
                      <a:pt x="36" y="206"/>
                      <a:pt x="54" y="215"/>
                      <a:pt x="72" y="223"/>
                    </a:cubicBezTo>
                    <a:cubicBezTo>
                      <a:pt x="81" y="223"/>
                      <a:pt x="99" y="223"/>
                      <a:pt x="116" y="215"/>
                    </a:cubicBezTo>
                    <a:cubicBezTo>
                      <a:pt x="134" y="206"/>
                      <a:pt x="143" y="197"/>
                      <a:pt x="143" y="179"/>
                    </a:cubicBezTo>
                    <a:cubicBezTo>
                      <a:pt x="152" y="152"/>
                      <a:pt x="152" y="116"/>
                      <a:pt x="143" y="90"/>
                    </a:cubicBezTo>
                    <a:cubicBezTo>
                      <a:pt x="143" y="81"/>
                      <a:pt x="134" y="63"/>
                      <a:pt x="134" y="54"/>
                    </a:cubicBezTo>
                    <a:cubicBezTo>
                      <a:pt x="125" y="45"/>
                      <a:pt x="116" y="27"/>
                      <a:pt x="107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4" name="Google Shape;1825;p37"/>
              <p:cNvSpPr/>
              <p:nvPr/>
            </p:nvSpPr>
            <p:spPr>
              <a:xfrm>
                <a:off x="7423176" y="3862530"/>
                <a:ext cx="20432" cy="32571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71" extrusionOk="0">
                    <a:moveTo>
                      <a:pt x="89" y="0"/>
                    </a:moveTo>
                    <a:cubicBezTo>
                      <a:pt x="71" y="0"/>
                      <a:pt x="54" y="0"/>
                      <a:pt x="45" y="9"/>
                    </a:cubicBezTo>
                    <a:cubicBezTo>
                      <a:pt x="18" y="27"/>
                      <a:pt x="0" y="63"/>
                      <a:pt x="18" y="90"/>
                    </a:cubicBezTo>
                    <a:cubicBezTo>
                      <a:pt x="25" y="97"/>
                      <a:pt x="27" y="105"/>
                      <a:pt x="32" y="112"/>
                    </a:cubicBezTo>
                    <a:lnTo>
                      <a:pt x="32" y="112"/>
                    </a:lnTo>
                    <a:cubicBezTo>
                      <a:pt x="36" y="125"/>
                      <a:pt x="36" y="139"/>
                      <a:pt x="36" y="152"/>
                    </a:cubicBezTo>
                    <a:cubicBezTo>
                      <a:pt x="36" y="164"/>
                      <a:pt x="36" y="176"/>
                      <a:pt x="36" y="188"/>
                    </a:cubicBezTo>
                    <a:cubicBezTo>
                      <a:pt x="36" y="191"/>
                      <a:pt x="36" y="194"/>
                      <a:pt x="36" y="197"/>
                    </a:cubicBezTo>
                    <a:cubicBezTo>
                      <a:pt x="27" y="206"/>
                      <a:pt x="36" y="223"/>
                      <a:pt x="45" y="241"/>
                    </a:cubicBezTo>
                    <a:cubicBezTo>
                      <a:pt x="45" y="250"/>
                      <a:pt x="63" y="268"/>
                      <a:pt x="80" y="268"/>
                    </a:cubicBezTo>
                    <a:cubicBezTo>
                      <a:pt x="85" y="270"/>
                      <a:pt x="90" y="270"/>
                      <a:pt x="95" y="270"/>
                    </a:cubicBezTo>
                    <a:cubicBezTo>
                      <a:pt x="119" y="270"/>
                      <a:pt x="144" y="253"/>
                      <a:pt x="152" y="223"/>
                    </a:cubicBezTo>
                    <a:cubicBezTo>
                      <a:pt x="170" y="161"/>
                      <a:pt x="161" y="90"/>
                      <a:pt x="125" y="27"/>
                    </a:cubicBezTo>
                    <a:cubicBezTo>
                      <a:pt x="116" y="18"/>
                      <a:pt x="107" y="9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5" name="Google Shape;1826;p37"/>
              <p:cNvSpPr/>
              <p:nvPr/>
            </p:nvSpPr>
            <p:spPr>
              <a:xfrm>
                <a:off x="7341687" y="3882842"/>
                <a:ext cx="1502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51" extrusionOk="0">
                    <a:moveTo>
                      <a:pt x="63" y="1"/>
                    </a:moveTo>
                    <a:cubicBezTo>
                      <a:pt x="54" y="1"/>
                      <a:pt x="36" y="10"/>
                      <a:pt x="18" y="19"/>
                    </a:cubicBezTo>
                    <a:cubicBezTo>
                      <a:pt x="9" y="3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36" y="242"/>
                      <a:pt x="54" y="251"/>
                      <a:pt x="63" y="251"/>
                    </a:cubicBezTo>
                    <a:cubicBezTo>
                      <a:pt x="80" y="251"/>
                      <a:pt x="98" y="242"/>
                      <a:pt x="107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7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6" name="Google Shape;1827;p37"/>
              <p:cNvSpPr/>
              <p:nvPr/>
            </p:nvSpPr>
            <p:spPr>
              <a:xfrm>
                <a:off x="7339524" y="3810007"/>
                <a:ext cx="14062" cy="2043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70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0" y="36"/>
                      <a:pt x="0" y="45"/>
                      <a:pt x="0" y="63"/>
                    </a:cubicBezTo>
                    <a:lnTo>
                      <a:pt x="0" y="107"/>
                    </a:lnTo>
                    <a:cubicBezTo>
                      <a:pt x="0" y="116"/>
                      <a:pt x="0" y="125"/>
                      <a:pt x="0" y="134"/>
                    </a:cubicBezTo>
                    <a:cubicBezTo>
                      <a:pt x="9" y="143"/>
                      <a:pt x="9" y="143"/>
                      <a:pt x="18" y="152"/>
                    </a:cubicBezTo>
                    <a:cubicBezTo>
                      <a:pt x="18" y="161"/>
                      <a:pt x="27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72" y="170"/>
                    </a:lnTo>
                    <a:cubicBezTo>
                      <a:pt x="89" y="161"/>
                      <a:pt x="98" y="161"/>
                      <a:pt x="98" y="152"/>
                    </a:cubicBezTo>
                    <a:lnTo>
                      <a:pt x="107" y="143"/>
                    </a:lnTo>
                    <a:cubicBezTo>
                      <a:pt x="116" y="134"/>
                      <a:pt x="116" y="116"/>
                      <a:pt x="116" y="107"/>
                    </a:cubicBezTo>
                    <a:lnTo>
                      <a:pt x="116" y="63"/>
                    </a:lnTo>
                    <a:cubicBezTo>
                      <a:pt x="116" y="54"/>
                      <a:pt x="116" y="45"/>
                      <a:pt x="116" y="36"/>
                    </a:cubicBezTo>
                    <a:cubicBezTo>
                      <a:pt x="116" y="27"/>
                      <a:pt x="107" y="18"/>
                      <a:pt x="98" y="18"/>
                    </a:cubicBezTo>
                    <a:cubicBezTo>
                      <a:pt x="98" y="9"/>
                      <a:pt x="8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" name="Google Shape;1828;p37"/>
              <p:cNvSpPr/>
              <p:nvPr/>
            </p:nvSpPr>
            <p:spPr>
              <a:xfrm>
                <a:off x="7233396" y="3833564"/>
                <a:ext cx="1502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0" y="241"/>
                      <a:pt x="98" y="232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" name="Google Shape;1829;p37"/>
              <p:cNvSpPr/>
              <p:nvPr/>
            </p:nvSpPr>
            <p:spPr>
              <a:xfrm>
                <a:off x="7197940" y="3721667"/>
                <a:ext cx="1514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2" extrusionOk="0">
                    <a:moveTo>
                      <a:pt x="77" y="0"/>
                    </a:moveTo>
                    <a:cubicBezTo>
                      <a:pt x="73" y="0"/>
                      <a:pt x="68" y="1"/>
                      <a:pt x="63" y="4"/>
                    </a:cubicBezTo>
                    <a:cubicBezTo>
                      <a:pt x="27" y="4"/>
                      <a:pt x="1" y="30"/>
                      <a:pt x="1" y="57"/>
                    </a:cubicBezTo>
                    <a:lnTo>
                      <a:pt x="1" y="209"/>
                    </a:lnTo>
                    <a:cubicBezTo>
                      <a:pt x="1" y="227"/>
                      <a:pt x="10" y="236"/>
                      <a:pt x="19" y="254"/>
                    </a:cubicBezTo>
                    <a:cubicBezTo>
                      <a:pt x="27" y="262"/>
                      <a:pt x="45" y="271"/>
                      <a:pt x="63" y="271"/>
                    </a:cubicBezTo>
                    <a:cubicBezTo>
                      <a:pt x="99" y="271"/>
                      <a:pt x="126" y="245"/>
                      <a:pt x="126" y="209"/>
                    </a:cubicBezTo>
                    <a:lnTo>
                      <a:pt x="126" y="57"/>
                    </a:lnTo>
                    <a:cubicBezTo>
                      <a:pt x="126" y="48"/>
                      <a:pt x="117" y="30"/>
                      <a:pt x="108" y="22"/>
                    </a:cubicBezTo>
                    <a:cubicBezTo>
                      <a:pt x="101" y="9"/>
                      <a:pt x="90" y="0"/>
                      <a:pt x="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" name="Google Shape;1830;p37"/>
              <p:cNvSpPr/>
              <p:nvPr/>
            </p:nvSpPr>
            <p:spPr>
              <a:xfrm>
                <a:off x="7059601" y="3821785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3"/>
                      <a:pt x="10" y="241"/>
                      <a:pt x="19" y="250"/>
                    </a:cubicBezTo>
                    <a:cubicBezTo>
                      <a:pt x="37" y="259"/>
                      <a:pt x="54" y="268"/>
                      <a:pt x="63" y="268"/>
                    </a:cubicBezTo>
                    <a:cubicBezTo>
                      <a:pt x="99" y="268"/>
                      <a:pt x="126" y="241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" name="Google Shape;1831;p37"/>
              <p:cNvSpPr/>
              <p:nvPr/>
            </p:nvSpPr>
            <p:spPr>
              <a:xfrm>
                <a:off x="7062846" y="3698470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8" y="223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1" y="241"/>
                      <a:pt x="99" y="232"/>
                      <a:pt x="108" y="223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0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" name="Google Shape;1832;p37"/>
              <p:cNvSpPr/>
              <p:nvPr/>
            </p:nvSpPr>
            <p:spPr>
              <a:xfrm>
                <a:off x="6995299" y="3857001"/>
                <a:ext cx="15144" cy="409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74" y="0"/>
                    </a:moveTo>
                    <a:cubicBezTo>
                      <a:pt x="71" y="0"/>
                      <a:pt x="67" y="1"/>
                      <a:pt x="63" y="2"/>
                    </a:cubicBezTo>
                    <a:cubicBezTo>
                      <a:pt x="27" y="2"/>
                      <a:pt x="1" y="29"/>
                      <a:pt x="1" y="55"/>
                    </a:cubicBezTo>
                    <a:lnTo>
                      <a:pt x="1" y="278"/>
                    </a:lnTo>
                    <a:cubicBezTo>
                      <a:pt x="1" y="314"/>
                      <a:pt x="27" y="341"/>
                      <a:pt x="63" y="341"/>
                    </a:cubicBezTo>
                    <a:cubicBezTo>
                      <a:pt x="99" y="341"/>
                      <a:pt x="125" y="314"/>
                      <a:pt x="125" y="278"/>
                    </a:cubicBezTo>
                    <a:lnTo>
                      <a:pt x="125" y="55"/>
                    </a:lnTo>
                    <a:cubicBezTo>
                      <a:pt x="125" y="31"/>
                      <a:pt x="104" y="0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" name="Google Shape;1833;p37"/>
              <p:cNvSpPr/>
              <p:nvPr/>
            </p:nvSpPr>
            <p:spPr>
              <a:xfrm>
                <a:off x="6936286" y="3933322"/>
                <a:ext cx="18389" cy="2944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5" extrusionOk="0">
                    <a:moveTo>
                      <a:pt x="126" y="80"/>
                    </a:moveTo>
                    <a:cubicBezTo>
                      <a:pt x="126" y="89"/>
                      <a:pt x="126" y="89"/>
                      <a:pt x="117" y="98"/>
                    </a:cubicBezTo>
                    <a:cubicBezTo>
                      <a:pt x="126" y="89"/>
                      <a:pt x="126" y="81"/>
                      <a:pt x="126" y="80"/>
                    </a:cubicBezTo>
                    <a:close/>
                    <a:moveTo>
                      <a:pt x="126" y="125"/>
                    </a:moveTo>
                    <a:lnTo>
                      <a:pt x="134" y="142"/>
                    </a:lnTo>
                    <a:lnTo>
                      <a:pt x="134" y="142"/>
                    </a:lnTo>
                    <a:cubicBezTo>
                      <a:pt x="129" y="136"/>
                      <a:pt x="126" y="131"/>
                      <a:pt x="126" y="125"/>
                    </a:cubicBezTo>
                    <a:close/>
                    <a:moveTo>
                      <a:pt x="81" y="0"/>
                    </a:moveTo>
                    <a:cubicBezTo>
                      <a:pt x="63" y="0"/>
                      <a:pt x="46" y="0"/>
                      <a:pt x="37" y="9"/>
                    </a:cubicBezTo>
                    <a:cubicBezTo>
                      <a:pt x="19" y="18"/>
                      <a:pt x="10" y="27"/>
                      <a:pt x="10" y="45"/>
                    </a:cubicBezTo>
                    <a:cubicBezTo>
                      <a:pt x="1" y="80"/>
                      <a:pt x="1" y="107"/>
                      <a:pt x="1" y="143"/>
                    </a:cubicBezTo>
                    <a:cubicBezTo>
                      <a:pt x="10" y="152"/>
                      <a:pt x="10" y="161"/>
                      <a:pt x="10" y="170"/>
                    </a:cubicBezTo>
                    <a:cubicBezTo>
                      <a:pt x="19" y="188"/>
                      <a:pt x="28" y="205"/>
                      <a:pt x="37" y="214"/>
                    </a:cubicBezTo>
                    <a:cubicBezTo>
                      <a:pt x="46" y="223"/>
                      <a:pt x="54" y="241"/>
                      <a:pt x="72" y="241"/>
                    </a:cubicBezTo>
                    <a:cubicBezTo>
                      <a:pt x="78" y="244"/>
                      <a:pt x="83" y="245"/>
                      <a:pt x="88" y="245"/>
                    </a:cubicBezTo>
                    <a:cubicBezTo>
                      <a:pt x="100" y="245"/>
                      <a:pt x="111" y="238"/>
                      <a:pt x="117" y="232"/>
                    </a:cubicBezTo>
                    <a:cubicBezTo>
                      <a:pt x="135" y="232"/>
                      <a:pt x="144" y="214"/>
                      <a:pt x="144" y="196"/>
                    </a:cubicBezTo>
                    <a:cubicBezTo>
                      <a:pt x="153" y="188"/>
                      <a:pt x="153" y="170"/>
                      <a:pt x="144" y="152"/>
                    </a:cubicBezTo>
                    <a:cubicBezTo>
                      <a:pt x="140" y="149"/>
                      <a:pt x="137" y="145"/>
                      <a:pt x="134" y="142"/>
                    </a:cubicBezTo>
                    <a:lnTo>
                      <a:pt x="134" y="142"/>
                    </a:lnTo>
                    <a:cubicBezTo>
                      <a:pt x="126" y="125"/>
                      <a:pt x="126" y="116"/>
                      <a:pt x="117" y="98"/>
                    </a:cubicBezTo>
                    <a:lnTo>
                      <a:pt x="117" y="98"/>
                    </a:lnTo>
                    <a:cubicBezTo>
                      <a:pt x="126" y="107"/>
                      <a:pt x="126" y="116"/>
                      <a:pt x="126" y="116"/>
                    </a:cubicBezTo>
                    <a:cubicBezTo>
                      <a:pt x="126" y="107"/>
                      <a:pt x="126" y="89"/>
                      <a:pt x="126" y="80"/>
                    </a:cubicBezTo>
                    <a:cubicBezTo>
                      <a:pt x="126" y="63"/>
                      <a:pt x="126" y="45"/>
                      <a:pt x="117" y="27"/>
                    </a:cubicBezTo>
                    <a:cubicBezTo>
                      <a:pt x="108" y="18"/>
                      <a:pt x="9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" name="Google Shape;1834;p37"/>
              <p:cNvSpPr/>
              <p:nvPr/>
            </p:nvSpPr>
            <p:spPr>
              <a:xfrm>
                <a:off x="6968497" y="4015652"/>
                <a:ext cx="15144" cy="3569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7" extrusionOk="0">
                    <a:moveTo>
                      <a:pt x="74" y="1"/>
                    </a:moveTo>
                    <a:cubicBezTo>
                      <a:pt x="71" y="1"/>
                      <a:pt x="67" y="1"/>
                      <a:pt x="63" y="2"/>
                    </a:cubicBezTo>
                    <a:cubicBezTo>
                      <a:pt x="36" y="2"/>
                      <a:pt x="1" y="29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36" y="296"/>
                      <a:pt x="63" y="296"/>
                    </a:cubicBezTo>
                    <a:cubicBezTo>
                      <a:pt x="99" y="288"/>
                      <a:pt x="125" y="270"/>
                      <a:pt x="125" y="234"/>
                    </a:cubicBezTo>
                    <a:lnTo>
                      <a:pt x="125" y="56"/>
                    </a:lnTo>
                    <a:cubicBezTo>
                      <a:pt x="125" y="32"/>
                      <a:pt x="104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" name="Google Shape;1835;p37"/>
              <p:cNvSpPr/>
              <p:nvPr/>
            </p:nvSpPr>
            <p:spPr>
              <a:xfrm>
                <a:off x="7007078" y="4132717"/>
                <a:ext cx="15144" cy="3870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59"/>
                    </a:lnTo>
                    <a:cubicBezTo>
                      <a:pt x="1" y="295"/>
                      <a:pt x="27" y="322"/>
                      <a:pt x="63" y="322"/>
                    </a:cubicBezTo>
                    <a:cubicBezTo>
                      <a:pt x="99" y="322"/>
                      <a:pt x="126" y="295"/>
                      <a:pt x="126" y="259"/>
                    </a:cubicBezTo>
                    <a:lnTo>
                      <a:pt x="126" y="63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" name="Google Shape;1836;p37"/>
              <p:cNvSpPr/>
              <p:nvPr/>
            </p:nvSpPr>
            <p:spPr>
              <a:xfrm>
                <a:off x="7057558" y="4135962"/>
                <a:ext cx="13942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9" y="295"/>
                      <a:pt x="116" y="268"/>
                      <a:pt x="116" y="232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" name="Google Shape;1837;p37"/>
              <p:cNvSpPr/>
              <p:nvPr/>
            </p:nvSpPr>
            <p:spPr>
              <a:xfrm>
                <a:off x="6934243" y="4135962"/>
                <a:ext cx="14062" cy="4098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1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77"/>
                    </a:lnTo>
                    <a:cubicBezTo>
                      <a:pt x="0" y="309"/>
                      <a:pt x="21" y="341"/>
                      <a:pt x="45" y="341"/>
                    </a:cubicBezTo>
                    <a:cubicBezTo>
                      <a:pt x="48" y="341"/>
                      <a:pt x="51" y="340"/>
                      <a:pt x="54" y="339"/>
                    </a:cubicBezTo>
                    <a:cubicBezTo>
                      <a:pt x="89" y="339"/>
                      <a:pt x="116" y="312"/>
                      <a:pt x="116" y="277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" name="Google Shape;1838;p37"/>
              <p:cNvSpPr/>
              <p:nvPr/>
            </p:nvSpPr>
            <p:spPr>
              <a:xfrm>
                <a:off x="7187243" y="4218052"/>
                <a:ext cx="19471" cy="4134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44" extrusionOk="0">
                    <a:moveTo>
                      <a:pt x="63" y="0"/>
                    </a:moveTo>
                    <a:cubicBezTo>
                      <a:pt x="57" y="0"/>
                      <a:pt x="51" y="1"/>
                      <a:pt x="45" y="4"/>
                    </a:cubicBezTo>
                    <a:cubicBezTo>
                      <a:pt x="9" y="13"/>
                      <a:pt x="0" y="40"/>
                      <a:pt x="0" y="76"/>
                    </a:cubicBezTo>
                    <a:lnTo>
                      <a:pt x="36" y="299"/>
                    </a:lnTo>
                    <a:cubicBezTo>
                      <a:pt x="45" y="316"/>
                      <a:pt x="54" y="325"/>
                      <a:pt x="72" y="334"/>
                    </a:cubicBezTo>
                    <a:cubicBezTo>
                      <a:pt x="81" y="343"/>
                      <a:pt x="99" y="343"/>
                      <a:pt x="116" y="343"/>
                    </a:cubicBezTo>
                    <a:cubicBezTo>
                      <a:pt x="152" y="334"/>
                      <a:pt x="161" y="299"/>
                      <a:pt x="161" y="263"/>
                    </a:cubicBezTo>
                    <a:lnTo>
                      <a:pt x="116" y="49"/>
                    </a:lnTo>
                    <a:cubicBezTo>
                      <a:pt x="116" y="31"/>
                      <a:pt x="108" y="13"/>
                      <a:pt x="90" y="4"/>
                    </a:cubicBezTo>
                    <a:cubicBezTo>
                      <a:pt x="84" y="4"/>
                      <a:pt x="74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" name="Google Shape;1839;p37"/>
              <p:cNvSpPr/>
              <p:nvPr/>
            </p:nvSpPr>
            <p:spPr>
              <a:xfrm>
                <a:off x="7024265" y="4212042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6" y="10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36" y="241"/>
                      <a:pt x="54" y="250"/>
                      <a:pt x="63" y="250"/>
                    </a:cubicBezTo>
                    <a:cubicBezTo>
                      <a:pt x="81" y="250"/>
                      <a:pt x="99" y="241"/>
                      <a:pt x="108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8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" name="Google Shape;1840;p37"/>
              <p:cNvSpPr/>
              <p:nvPr/>
            </p:nvSpPr>
            <p:spPr>
              <a:xfrm>
                <a:off x="7115369" y="4288243"/>
                <a:ext cx="15144" cy="332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7" extrusionOk="0">
                    <a:moveTo>
                      <a:pt x="63" y="0"/>
                    </a:moveTo>
                    <a:cubicBezTo>
                      <a:pt x="36" y="9"/>
                      <a:pt x="1" y="27"/>
                      <a:pt x="1" y="62"/>
                    </a:cubicBezTo>
                    <a:lnTo>
                      <a:pt x="1" y="214"/>
                    </a:lnTo>
                    <a:cubicBezTo>
                      <a:pt x="1" y="232"/>
                      <a:pt x="10" y="241"/>
                      <a:pt x="19" y="259"/>
                    </a:cubicBezTo>
                    <a:cubicBezTo>
                      <a:pt x="36" y="268"/>
                      <a:pt x="54" y="277"/>
                      <a:pt x="63" y="277"/>
                    </a:cubicBezTo>
                    <a:cubicBezTo>
                      <a:pt x="99" y="268"/>
                      <a:pt x="126" y="250"/>
                      <a:pt x="126" y="214"/>
                    </a:cubicBezTo>
                    <a:lnTo>
                      <a:pt x="126" y="62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" name="Google Shape;1841;p37"/>
              <p:cNvSpPr/>
              <p:nvPr/>
            </p:nvSpPr>
            <p:spPr>
              <a:xfrm>
                <a:off x="7145417" y="4135962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05"/>
                    </a:lnTo>
                    <a:cubicBezTo>
                      <a:pt x="1" y="223"/>
                      <a:pt x="9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0" y="268"/>
                      <a:pt x="125" y="241"/>
                      <a:pt x="125" y="205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1" name="Google Shape;1842;p37"/>
              <p:cNvSpPr/>
              <p:nvPr/>
            </p:nvSpPr>
            <p:spPr>
              <a:xfrm>
                <a:off x="7256953" y="4183076"/>
                <a:ext cx="15144" cy="2055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1" extrusionOk="0">
                    <a:moveTo>
                      <a:pt x="45" y="1"/>
                    </a:moveTo>
                    <a:cubicBezTo>
                      <a:pt x="36" y="1"/>
                      <a:pt x="27" y="10"/>
                      <a:pt x="18" y="19"/>
                    </a:cubicBezTo>
                    <a:cubicBezTo>
                      <a:pt x="18" y="19"/>
                      <a:pt x="9" y="28"/>
                      <a:pt x="9" y="28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08"/>
                    </a:lnTo>
                    <a:cubicBezTo>
                      <a:pt x="0" y="117"/>
                      <a:pt x="0" y="126"/>
                      <a:pt x="9" y="135"/>
                    </a:cubicBezTo>
                    <a:cubicBezTo>
                      <a:pt x="9" y="143"/>
                      <a:pt x="9" y="143"/>
                      <a:pt x="18" y="152"/>
                    </a:cubicBezTo>
                    <a:cubicBezTo>
                      <a:pt x="27" y="161"/>
                      <a:pt x="27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81" y="170"/>
                    </a:lnTo>
                    <a:cubicBezTo>
                      <a:pt x="90" y="161"/>
                      <a:pt x="98" y="161"/>
                      <a:pt x="107" y="152"/>
                    </a:cubicBezTo>
                    <a:cubicBezTo>
                      <a:pt x="107" y="152"/>
                      <a:pt x="107" y="143"/>
                      <a:pt x="116" y="143"/>
                    </a:cubicBezTo>
                    <a:cubicBezTo>
                      <a:pt x="116" y="135"/>
                      <a:pt x="125" y="117"/>
                      <a:pt x="125" y="108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8"/>
                      <a:pt x="107" y="19"/>
                      <a:pt x="107" y="19"/>
                    </a:cubicBezTo>
                    <a:cubicBezTo>
                      <a:pt x="98" y="10"/>
                      <a:pt x="90" y="10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2" name="Google Shape;1843;p37"/>
              <p:cNvSpPr/>
              <p:nvPr/>
            </p:nvSpPr>
            <p:spPr>
              <a:xfrm>
                <a:off x="7359836" y="4156274"/>
                <a:ext cx="15144" cy="4194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9" extrusionOk="0">
                    <a:moveTo>
                      <a:pt x="63" y="1"/>
                    </a:moveTo>
                    <a:cubicBezTo>
                      <a:pt x="28" y="1"/>
                      <a:pt x="1" y="27"/>
                      <a:pt x="1" y="63"/>
                    </a:cubicBezTo>
                    <a:lnTo>
                      <a:pt x="1" y="286"/>
                    </a:lnTo>
                    <a:cubicBezTo>
                      <a:pt x="1" y="313"/>
                      <a:pt x="28" y="349"/>
                      <a:pt x="63" y="349"/>
                    </a:cubicBezTo>
                    <a:cubicBezTo>
                      <a:pt x="90" y="340"/>
                      <a:pt x="126" y="322"/>
                      <a:pt x="126" y="286"/>
                    </a:cubicBezTo>
                    <a:lnTo>
                      <a:pt x="126" y="63"/>
                    </a:lnTo>
                    <a:cubicBezTo>
                      <a:pt x="126" y="27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3" name="Google Shape;1844;p37"/>
              <p:cNvSpPr/>
              <p:nvPr/>
            </p:nvSpPr>
            <p:spPr>
              <a:xfrm>
                <a:off x="7412359" y="4088727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8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0" y="242"/>
                      <a:pt x="19" y="250"/>
                    </a:cubicBezTo>
                    <a:cubicBezTo>
                      <a:pt x="28" y="259"/>
                      <a:pt x="45" y="268"/>
                      <a:pt x="63" y="268"/>
                    </a:cubicBezTo>
                    <a:cubicBezTo>
                      <a:pt x="99" y="268"/>
                      <a:pt x="126" y="242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4" name="Google Shape;1845;p37"/>
              <p:cNvSpPr/>
              <p:nvPr/>
            </p:nvSpPr>
            <p:spPr>
              <a:xfrm>
                <a:off x="7356591" y="4047983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46" y="1"/>
                    </a:moveTo>
                    <a:cubicBezTo>
                      <a:pt x="28" y="10"/>
                      <a:pt x="19" y="19"/>
                      <a:pt x="10" y="27"/>
                    </a:cubicBezTo>
                    <a:cubicBezTo>
                      <a:pt x="1" y="45"/>
                      <a:pt x="1" y="63"/>
                      <a:pt x="1" y="81"/>
                    </a:cubicBezTo>
                    <a:cubicBezTo>
                      <a:pt x="10" y="99"/>
                      <a:pt x="19" y="126"/>
                      <a:pt x="28" y="152"/>
                    </a:cubicBezTo>
                    <a:cubicBezTo>
                      <a:pt x="28" y="161"/>
                      <a:pt x="37" y="161"/>
                      <a:pt x="37" y="170"/>
                    </a:cubicBezTo>
                    <a:cubicBezTo>
                      <a:pt x="46" y="179"/>
                      <a:pt x="46" y="179"/>
                      <a:pt x="55" y="188"/>
                    </a:cubicBezTo>
                    <a:cubicBezTo>
                      <a:pt x="63" y="188"/>
                      <a:pt x="72" y="197"/>
                      <a:pt x="81" y="197"/>
                    </a:cubicBezTo>
                    <a:lnTo>
                      <a:pt x="99" y="197"/>
                    </a:lnTo>
                    <a:cubicBezTo>
                      <a:pt x="117" y="188"/>
                      <a:pt x="135" y="179"/>
                      <a:pt x="144" y="161"/>
                    </a:cubicBezTo>
                    <a:cubicBezTo>
                      <a:pt x="144" y="152"/>
                      <a:pt x="153" y="135"/>
                      <a:pt x="144" y="117"/>
                    </a:cubicBezTo>
                    <a:lnTo>
                      <a:pt x="117" y="45"/>
                    </a:lnTo>
                    <a:cubicBezTo>
                      <a:pt x="117" y="36"/>
                      <a:pt x="117" y="27"/>
                      <a:pt x="108" y="27"/>
                    </a:cubicBezTo>
                    <a:cubicBezTo>
                      <a:pt x="108" y="19"/>
                      <a:pt x="99" y="10"/>
                      <a:pt x="90" y="10"/>
                    </a:cubicBezTo>
                    <a:cubicBezTo>
                      <a:pt x="81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" name="Google Shape;1846;p37"/>
              <p:cNvSpPr/>
              <p:nvPr/>
            </p:nvSpPr>
            <p:spPr>
              <a:xfrm>
                <a:off x="7404907" y="4036204"/>
                <a:ext cx="18389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6" extrusionOk="0">
                    <a:moveTo>
                      <a:pt x="81" y="1"/>
                    </a:moveTo>
                    <a:cubicBezTo>
                      <a:pt x="0" y="1"/>
                      <a:pt x="0" y="125"/>
                      <a:pt x="81" y="125"/>
                    </a:cubicBezTo>
                    <a:cubicBezTo>
                      <a:pt x="152" y="125"/>
                      <a:pt x="152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" name="Google Shape;1847;p37"/>
              <p:cNvSpPr/>
              <p:nvPr/>
            </p:nvSpPr>
            <p:spPr>
              <a:xfrm>
                <a:off x="7333033" y="3959643"/>
                <a:ext cx="15144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6" extrusionOk="0">
                    <a:moveTo>
                      <a:pt x="77" y="1"/>
                    </a:moveTo>
                    <a:cubicBezTo>
                      <a:pt x="73" y="1"/>
                      <a:pt x="68" y="2"/>
                      <a:pt x="63" y="4"/>
                    </a:cubicBezTo>
                    <a:cubicBezTo>
                      <a:pt x="45" y="4"/>
                      <a:pt x="27" y="4"/>
                      <a:pt x="19" y="22"/>
                    </a:cubicBezTo>
                    <a:cubicBezTo>
                      <a:pt x="10" y="31"/>
                      <a:pt x="1" y="49"/>
                      <a:pt x="1" y="58"/>
                    </a:cubicBezTo>
                    <a:lnTo>
                      <a:pt x="1" y="183"/>
                    </a:lnTo>
                    <a:cubicBezTo>
                      <a:pt x="1" y="200"/>
                      <a:pt x="10" y="218"/>
                      <a:pt x="19" y="227"/>
                    </a:cubicBezTo>
                    <a:cubicBezTo>
                      <a:pt x="27" y="236"/>
                      <a:pt x="45" y="245"/>
                      <a:pt x="63" y="245"/>
                    </a:cubicBezTo>
                    <a:cubicBezTo>
                      <a:pt x="81" y="245"/>
                      <a:pt x="99" y="236"/>
                      <a:pt x="108" y="227"/>
                    </a:cubicBezTo>
                    <a:cubicBezTo>
                      <a:pt x="117" y="218"/>
                      <a:pt x="126" y="200"/>
                      <a:pt x="126" y="183"/>
                    </a:cubicBezTo>
                    <a:lnTo>
                      <a:pt x="126" y="58"/>
                    </a:lnTo>
                    <a:cubicBezTo>
                      <a:pt x="126" y="49"/>
                      <a:pt x="117" y="31"/>
                      <a:pt x="108" y="22"/>
                    </a:cubicBezTo>
                    <a:cubicBezTo>
                      <a:pt x="101" y="9"/>
                      <a:pt x="90" y="1"/>
                      <a:pt x="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" name="Google Shape;1848;p37"/>
              <p:cNvSpPr/>
              <p:nvPr/>
            </p:nvSpPr>
            <p:spPr>
              <a:xfrm>
                <a:off x="7262241" y="3945100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0"/>
                    </a:moveTo>
                    <a:cubicBezTo>
                      <a:pt x="54" y="0"/>
                      <a:pt x="37" y="0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0"/>
                      <a:pt x="10" y="188"/>
                      <a:pt x="19" y="205"/>
                    </a:cubicBezTo>
                    <a:cubicBezTo>
                      <a:pt x="37" y="214"/>
                      <a:pt x="54" y="223"/>
                      <a:pt x="63" y="223"/>
                    </a:cubicBezTo>
                    <a:cubicBezTo>
                      <a:pt x="81" y="214"/>
                      <a:pt x="99" y="214"/>
                      <a:pt x="108" y="205"/>
                    </a:cubicBezTo>
                    <a:cubicBezTo>
                      <a:pt x="117" y="188"/>
                      <a:pt x="126" y="179"/>
                      <a:pt x="126" y="161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" name="Google Shape;1849;p37"/>
              <p:cNvSpPr/>
              <p:nvPr/>
            </p:nvSpPr>
            <p:spPr>
              <a:xfrm>
                <a:off x="7283755" y="3847506"/>
                <a:ext cx="14062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54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0" y="197"/>
                      <a:pt x="18" y="206"/>
                    </a:cubicBezTo>
                    <a:cubicBezTo>
                      <a:pt x="27" y="215"/>
                      <a:pt x="45" y="224"/>
                      <a:pt x="54" y="224"/>
                    </a:cubicBezTo>
                    <a:cubicBezTo>
                      <a:pt x="72" y="224"/>
                      <a:pt x="90" y="215"/>
                      <a:pt x="98" y="206"/>
                    </a:cubicBezTo>
                    <a:cubicBezTo>
                      <a:pt x="116" y="197"/>
                      <a:pt x="116" y="179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8"/>
                    </a:cubicBezTo>
                    <a:cubicBezTo>
                      <a:pt x="90" y="9"/>
                      <a:pt x="72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9" name="Google Shape;1850;p37"/>
              <p:cNvSpPr/>
              <p:nvPr/>
            </p:nvSpPr>
            <p:spPr>
              <a:xfrm>
                <a:off x="7165849" y="3850751"/>
                <a:ext cx="15024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95" extrusionOk="0">
                    <a:moveTo>
                      <a:pt x="62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62" y="295"/>
                    </a:cubicBezTo>
                    <a:cubicBezTo>
                      <a:pt x="98" y="295"/>
                      <a:pt x="125" y="268"/>
                      <a:pt x="125" y="232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" name="Google Shape;1851;p37"/>
              <p:cNvSpPr/>
              <p:nvPr/>
            </p:nvSpPr>
            <p:spPr>
              <a:xfrm>
                <a:off x="7200103" y="3801353"/>
                <a:ext cx="18389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8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1" y="45"/>
                      <a:pt x="1" y="63"/>
                      <a:pt x="9" y="72"/>
                    </a:cubicBezTo>
                    <a:cubicBezTo>
                      <a:pt x="9" y="99"/>
                      <a:pt x="18" y="126"/>
                      <a:pt x="27" y="153"/>
                    </a:cubicBezTo>
                    <a:cubicBezTo>
                      <a:pt x="27" y="161"/>
                      <a:pt x="36" y="161"/>
                      <a:pt x="36" y="170"/>
                    </a:cubicBezTo>
                    <a:cubicBezTo>
                      <a:pt x="45" y="179"/>
                      <a:pt x="54" y="179"/>
                      <a:pt x="54" y="188"/>
                    </a:cubicBezTo>
                    <a:cubicBezTo>
                      <a:pt x="63" y="188"/>
                      <a:pt x="72" y="197"/>
                      <a:pt x="81" y="197"/>
                    </a:cubicBezTo>
                    <a:cubicBezTo>
                      <a:pt x="90" y="197"/>
                      <a:pt x="99" y="197"/>
                      <a:pt x="108" y="188"/>
                    </a:cubicBezTo>
                    <a:cubicBezTo>
                      <a:pt x="116" y="188"/>
                      <a:pt x="134" y="179"/>
                      <a:pt x="143" y="161"/>
                    </a:cubicBezTo>
                    <a:cubicBezTo>
                      <a:pt x="152" y="153"/>
                      <a:pt x="152" y="135"/>
                      <a:pt x="152" y="117"/>
                    </a:cubicBezTo>
                    <a:cubicBezTo>
                      <a:pt x="143" y="90"/>
                      <a:pt x="134" y="72"/>
                      <a:pt x="125" y="45"/>
                    </a:cubicBezTo>
                    <a:cubicBezTo>
                      <a:pt x="125" y="37"/>
                      <a:pt x="116" y="28"/>
                      <a:pt x="116" y="19"/>
                    </a:cubicBezTo>
                    <a:cubicBezTo>
                      <a:pt x="108" y="19"/>
                      <a:pt x="99" y="10"/>
                      <a:pt x="99" y="10"/>
                    </a:cubicBezTo>
                    <a:cubicBezTo>
                      <a:pt x="90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" name="Google Shape;1852;p37"/>
              <p:cNvSpPr/>
              <p:nvPr/>
            </p:nvSpPr>
            <p:spPr>
              <a:xfrm>
                <a:off x="7097220" y="3912409"/>
                <a:ext cx="18269" cy="3004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50" extrusionOk="0">
                    <a:moveTo>
                      <a:pt x="64" y="1"/>
                    </a:moveTo>
                    <a:cubicBezTo>
                      <a:pt x="60" y="1"/>
                      <a:pt x="56" y="2"/>
                      <a:pt x="54" y="5"/>
                    </a:cubicBezTo>
                    <a:cubicBezTo>
                      <a:pt x="36" y="14"/>
                      <a:pt x="18" y="23"/>
                      <a:pt x="9" y="31"/>
                    </a:cubicBezTo>
                    <a:cubicBezTo>
                      <a:pt x="9" y="49"/>
                      <a:pt x="0" y="67"/>
                      <a:pt x="9" y="76"/>
                    </a:cubicBezTo>
                    <a:lnTo>
                      <a:pt x="36" y="201"/>
                    </a:lnTo>
                    <a:cubicBezTo>
                      <a:pt x="36" y="219"/>
                      <a:pt x="45" y="228"/>
                      <a:pt x="63" y="237"/>
                    </a:cubicBezTo>
                    <a:cubicBezTo>
                      <a:pt x="69" y="243"/>
                      <a:pt x="80" y="249"/>
                      <a:pt x="92" y="249"/>
                    </a:cubicBezTo>
                    <a:cubicBezTo>
                      <a:pt x="97" y="249"/>
                      <a:pt x="102" y="248"/>
                      <a:pt x="107" y="246"/>
                    </a:cubicBezTo>
                    <a:cubicBezTo>
                      <a:pt x="125" y="237"/>
                      <a:pt x="134" y="228"/>
                      <a:pt x="143" y="219"/>
                    </a:cubicBezTo>
                    <a:cubicBezTo>
                      <a:pt x="152" y="201"/>
                      <a:pt x="152" y="183"/>
                      <a:pt x="152" y="174"/>
                    </a:cubicBezTo>
                    <a:lnTo>
                      <a:pt x="125" y="49"/>
                    </a:lnTo>
                    <a:cubicBezTo>
                      <a:pt x="125" y="31"/>
                      <a:pt x="107" y="23"/>
                      <a:pt x="98" y="14"/>
                    </a:cubicBezTo>
                    <a:cubicBezTo>
                      <a:pt x="86" y="7"/>
                      <a:pt x="73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" name="Google Shape;1853;p37"/>
              <p:cNvSpPr/>
              <p:nvPr/>
            </p:nvSpPr>
            <p:spPr>
              <a:xfrm>
                <a:off x="7039289" y="3938610"/>
                <a:ext cx="1514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2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8" y="268"/>
                      <a:pt x="125" y="25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" name="Google Shape;1854;p37"/>
              <p:cNvSpPr/>
              <p:nvPr/>
            </p:nvSpPr>
            <p:spPr>
              <a:xfrm>
                <a:off x="7066091" y="4027190"/>
                <a:ext cx="1514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2" extrusionOk="0">
                    <a:moveTo>
                      <a:pt x="72" y="1"/>
                    </a:moveTo>
                    <a:cubicBezTo>
                      <a:pt x="68" y="1"/>
                      <a:pt x="65" y="2"/>
                      <a:pt x="63" y="4"/>
                    </a:cubicBezTo>
                    <a:cubicBezTo>
                      <a:pt x="27" y="4"/>
                      <a:pt x="0" y="31"/>
                      <a:pt x="0" y="58"/>
                    </a:cubicBezTo>
                    <a:lnTo>
                      <a:pt x="0" y="209"/>
                    </a:lnTo>
                    <a:cubicBezTo>
                      <a:pt x="0" y="227"/>
                      <a:pt x="9" y="236"/>
                      <a:pt x="18" y="254"/>
                    </a:cubicBezTo>
                    <a:cubicBezTo>
                      <a:pt x="27" y="263"/>
                      <a:pt x="45" y="272"/>
                      <a:pt x="63" y="272"/>
                    </a:cubicBezTo>
                    <a:cubicBezTo>
                      <a:pt x="90" y="272"/>
                      <a:pt x="125" y="245"/>
                      <a:pt x="125" y="209"/>
                    </a:cubicBezTo>
                    <a:lnTo>
                      <a:pt x="125" y="58"/>
                    </a:lnTo>
                    <a:cubicBezTo>
                      <a:pt x="125" y="49"/>
                      <a:pt x="116" y="31"/>
                      <a:pt x="107" y="22"/>
                    </a:cubicBezTo>
                    <a:cubicBezTo>
                      <a:pt x="94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4" name="Google Shape;1855;p37"/>
              <p:cNvSpPr/>
              <p:nvPr/>
            </p:nvSpPr>
            <p:spPr>
              <a:xfrm>
                <a:off x="7015732" y="4059761"/>
                <a:ext cx="15024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15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51"/>
                    </a:lnTo>
                    <a:cubicBezTo>
                      <a:pt x="0" y="283"/>
                      <a:pt x="21" y="314"/>
                      <a:pt x="52" y="314"/>
                    </a:cubicBezTo>
                    <a:cubicBezTo>
                      <a:pt x="55" y="314"/>
                      <a:pt x="59" y="314"/>
                      <a:pt x="63" y="313"/>
                    </a:cubicBezTo>
                    <a:cubicBezTo>
                      <a:pt x="98" y="313"/>
                      <a:pt x="125" y="286"/>
                      <a:pt x="125" y="251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5" name="Google Shape;1856;p37"/>
              <p:cNvSpPr/>
              <p:nvPr/>
            </p:nvSpPr>
            <p:spPr>
              <a:xfrm>
                <a:off x="7124023" y="3997623"/>
                <a:ext cx="19351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71" y="0"/>
                    </a:moveTo>
                    <a:cubicBezTo>
                      <a:pt x="54" y="0"/>
                      <a:pt x="36" y="9"/>
                      <a:pt x="27" y="18"/>
                    </a:cubicBezTo>
                    <a:cubicBezTo>
                      <a:pt x="9" y="36"/>
                      <a:pt x="9" y="45"/>
                      <a:pt x="9" y="63"/>
                    </a:cubicBezTo>
                    <a:cubicBezTo>
                      <a:pt x="0" y="125"/>
                      <a:pt x="9" y="188"/>
                      <a:pt x="36" y="250"/>
                    </a:cubicBezTo>
                    <a:cubicBezTo>
                      <a:pt x="36" y="268"/>
                      <a:pt x="45" y="277"/>
                      <a:pt x="63" y="286"/>
                    </a:cubicBezTo>
                    <a:cubicBezTo>
                      <a:pt x="71" y="295"/>
                      <a:pt x="89" y="295"/>
                      <a:pt x="107" y="295"/>
                    </a:cubicBezTo>
                    <a:cubicBezTo>
                      <a:pt x="125" y="286"/>
                      <a:pt x="134" y="277"/>
                      <a:pt x="143" y="268"/>
                    </a:cubicBezTo>
                    <a:cubicBezTo>
                      <a:pt x="152" y="250"/>
                      <a:pt x="161" y="232"/>
                      <a:pt x="152" y="215"/>
                    </a:cubicBezTo>
                    <a:cubicBezTo>
                      <a:pt x="143" y="190"/>
                      <a:pt x="135" y="165"/>
                      <a:pt x="127" y="140"/>
                    </a:cubicBezTo>
                    <a:lnTo>
                      <a:pt x="127" y="140"/>
                    </a:lnTo>
                    <a:cubicBezTo>
                      <a:pt x="128" y="142"/>
                      <a:pt x="130" y="143"/>
                      <a:pt x="134" y="143"/>
                    </a:cubicBezTo>
                    <a:cubicBezTo>
                      <a:pt x="125" y="116"/>
                      <a:pt x="125" y="90"/>
                      <a:pt x="125" y="63"/>
                    </a:cubicBezTo>
                    <a:cubicBezTo>
                      <a:pt x="134" y="45"/>
                      <a:pt x="125" y="27"/>
                      <a:pt x="107" y="18"/>
                    </a:cubicBezTo>
                    <a:cubicBezTo>
                      <a:pt x="98" y="9"/>
                      <a:pt x="80" y="0"/>
                      <a:pt x="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6" name="Google Shape;1857;p37"/>
              <p:cNvSpPr/>
              <p:nvPr/>
            </p:nvSpPr>
            <p:spPr>
              <a:xfrm>
                <a:off x="7095057" y="4097381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8"/>
                      <a:pt x="9" y="196"/>
                      <a:pt x="18" y="205"/>
                    </a:cubicBezTo>
                    <a:cubicBezTo>
                      <a:pt x="27" y="214"/>
                      <a:pt x="45" y="223"/>
                      <a:pt x="63" y="223"/>
                    </a:cubicBezTo>
                    <a:cubicBezTo>
                      <a:pt x="81" y="223"/>
                      <a:pt x="98" y="214"/>
                      <a:pt x="107" y="205"/>
                    </a:cubicBezTo>
                    <a:cubicBezTo>
                      <a:pt x="116" y="196"/>
                      <a:pt x="125" y="178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7" name="Google Shape;1858;p37"/>
              <p:cNvSpPr/>
              <p:nvPr/>
            </p:nvSpPr>
            <p:spPr>
              <a:xfrm>
                <a:off x="7204430" y="4091972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3"/>
                      <a:pt x="0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89" y="268"/>
                      <a:pt x="116" y="241"/>
                      <a:pt x="116" y="206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" name="Google Shape;1859;p37"/>
              <p:cNvSpPr/>
              <p:nvPr/>
            </p:nvSpPr>
            <p:spPr>
              <a:xfrm>
                <a:off x="7212963" y="3950389"/>
                <a:ext cx="15144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4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331"/>
                    </a:lnTo>
                    <a:cubicBezTo>
                      <a:pt x="1" y="367"/>
                      <a:pt x="27" y="393"/>
                      <a:pt x="63" y="393"/>
                    </a:cubicBezTo>
                    <a:cubicBezTo>
                      <a:pt x="90" y="393"/>
                      <a:pt x="125" y="367"/>
                      <a:pt x="125" y="331"/>
                    </a:cubicBezTo>
                    <a:lnTo>
                      <a:pt x="125" y="63"/>
                    </a:lnTo>
                    <a:cubicBezTo>
                      <a:pt x="125" y="37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" name="Google Shape;1860;p37"/>
              <p:cNvSpPr/>
              <p:nvPr/>
            </p:nvSpPr>
            <p:spPr>
              <a:xfrm>
                <a:off x="7280510" y="4080194"/>
                <a:ext cx="15144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39"/>
                      <a:pt x="63" y="339"/>
                    </a:cubicBezTo>
                    <a:cubicBezTo>
                      <a:pt x="90" y="339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" name="Google Shape;1861;p37"/>
              <p:cNvSpPr/>
              <p:nvPr/>
            </p:nvSpPr>
            <p:spPr>
              <a:xfrm>
                <a:off x="7262241" y="4006157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7" y="10"/>
                      <a:pt x="19" y="19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0" y="224"/>
                      <a:pt x="19" y="233"/>
                    </a:cubicBezTo>
                    <a:cubicBezTo>
                      <a:pt x="37" y="242"/>
                      <a:pt x="54" y="251"/>
                      <a:pt x="63" y="251"/>
                    </a:cubicBezTo>
                    <a:cubicBezTo>
                      <a:pt x="81" y="251"/>
                      <a:pt x="99" y="242"/>
                      <a:pt x="108" y="233"/>
                    </a:cubicBezTo>
                    <a:cubicBezTo>
                      <a:pt x="117" y="215"/>
                      <a:pt x="126" y="206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36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" name="Google Shape;1862;p37"/>
              <p:cNvSpPr/>
              <p:nvPr/>
            </p:nvSpPr>
            <p:spPr>
              <a:xfrm>
                <a:off x="7298779" y="3918298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0"/>
                    </a:moveTo>
                    <a:cubicBezTo>
                      <a:pt x="0" y="0"/>
                      <a:pt x="0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" name="Google Shape;1863;p37"/>
              <p:cNvSpPr/>
              <p:nvPr/>
            </p:nvSpPr>
            <p:spPr>
              <a:xfrm>
                <a:off x="7218372" y="3894741"/>
                <a:ext cx="15144" cy="3004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0" extrusionOk="0">
                    <a:moveTo>
                      <a:pt x="63" y="0"/>
                    </a:moveTo>
                    <a:cubicBezTo>
                      <a:pt x="45" y="0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2"/>
                    </a:cubicBezTo>
                    <a:lnTo>
                      <a:pt x="0" y="187"/>
                    </a:lnTo>
                    <a:cubicBezTo>
                      <a:pt x="0" y="205"/>
                      <a:pt x="9" y="214"/>
                      <a:pt x="18" y="232"/>
                    </a:cubicBezTo>
                    <a:cubicBezTo>
                      <a:pt x="36" y="241"/>
                      <a:pt x="45" y="250"/>
                      <a:pt x="63" y="250"/>
                    </a:cubicBezTo>
                    <a:cubicBezTo>
                      <a:pt x="80" y="250"/>
                      <a:pt x="98" y="241"/>
                      <a:pt x="107" y="232"/>
                    </a:cubicBezTo>
                    <a:cubicBezTo>
                      <a:pt x="116" y="214"/>
                      <a:pt x="125" y="205"/>
                      <a:pt x="125" y="187"/>
                    </a:cubicBezTo>
                    <a:lnTo>
                      <a:pt x="125" y="62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" name="Google Shape;1864;p37"/>
              <p:cNvSpPr/>
              <p:nvPr/>
            </p:nvSpPr>
            <p:spPr>
              <a:xfrm>
                <a:off x="7157195" y="3947865"/>
                <a:ext cx="18389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16" y="118"/>
                    </a:moveTo>
                    <a:cubicBezTo>
                      <a:pt x="14" y="119"/>
                      <a:pt x="12" y="120"/>
                      <a:pt x="10" y="120"/>
                    </a:cubicBezTo>
                    <a:lnTo>
                      <a:pt x="10" y="120"/>
                    </a:lnTo>
                    <a:cubicBezTo>
                      <a:pt x="13" y="120"/>
                      <a:pt x="15" y="119"/>
                      <a:pt x="16" y="118"/>
                    </a:cubicBezTo>
                    <a:close/>
                    <a:moveTo>
                      <a:pt x="79" y="0"/>
                    </a:moveTo>
                    <a:cubicBezTo>
                      <a:pt x="74" y="0"/>
                      <a:pt x="68" y="1"/>
                      <a:pt x="63" y="4"/>
                    </a:cubicBezTo>
                    <a:cubicBezTo>
                      <a:pt x="54" y="4"/>
                      <a:pt x="36" y="13"/>
                      <a:pt x="27" y="31"/>
                    </a:cubicBezTo>
                    <a:cubicBezTo>
                      <a:pt x="19" y="49"/>
                      <a:pt x="19" y="58"/>
                      <a:pt x="27" y="75"/>
                    </a:cubicBezTo>
                    <a:cubicBezTo>
                      <a:pt x="27" y="78"/>
                      <a:pt x="27" y="81"/>
                      <a:pt x="27" y="84"/>
                    </a:cubicBezTo>
                    <a:cubicBezTo>
                      <a:pt x="27" y="93"/>
                      <a:pt x="27" y="102"/>
                      <a:pt x="19" y="111"/>
                    </a:cubicBezTo>
                    <a:lnTo>
                      <a:pt x="27" y="102"/>
                    </a:lnTo>
                    <a:lnTo>
                      <a:pt x="27" y="102"/>
                    </a:lnTo>
                    <a:cubicBezTo>
                      <a:pt x="23" y="107"/>
                      <a:pt x="21" y="111"/>
                      <a:pt x="19" y="114"/>
                    </a:cubicBezTo>
                    <a:lnTo>
                      <a:pt x="19" y="114"/>
                    </a:lnTo>
                    <a:cubicBezTo>
                      <a:pt x="19" y="111"/>
                      <a:pt x="19" y="111"/>
                      <a:pt x="19" y="111"/>
                    </a:cubicBezTo>
                    <a:cubicBezTo>
                      <a:pt x="19" y="111"/>
                      <a:pt x="19" y="115"/>
                      <a:pt x="16" y="118"/>
                    </a:cubicBezTo>
                    <a:lnTo>
                      <a:pt x="16" y="118"/>
                    </a:lnTo>
                    <a:cubicBezTo>
                      <a:pt x="17" y="117"/>
                      <a:pt x="18" y="116"/>
                      <a:pt x="19" y="114"/>
                    </a:cubicBezTo>
                    <a:lnTo>
                      <a:pt x="19" y="114"/>
                    </a:lnTo>
                    <a:cubicBezTo>
                      <a:pt x="19" y="116"/>
                      <a:pt x="19" y="118"/>
                      <a:pt x="19" y="120"/>
                    </a:cubicBezTo>
                    <a:cubicBezTo>
                      <a:pt x="10" y="129"/>
                      <a:pt x="1" y="147"/>
                      <a:pt x="1" y="156"/>
                    </a:cubicBezTo>
                    <a:cubicBezTo>
                      <a:pt x="1" y="174"/>
                      <a:pt x="10" y="191"/>
                      <a:pt x="19" y="200"/>
                    </a:cubicBezTo>
                    <a:cubicBezTo>
                      <a:pt x="27" y="218"/>
                      <a:pt x="45" y="218"/>
                      <a:pt x="63" y="218"/>
                    </a:cubicBezTo>
                    <a:cubicBezTo>
                      <a:pt x="72" y="218"/>
                      <a:pt x="90" y="218"/>
                      <a:pt x="108" y="200"/>
                    </a:cubicBezTo>
                    <a:cubicBezTo>
                      <a:pt x="126" y="182"/>
                      <a:pt x="134" y="156"/>
                      <a:pt x="143" y="129"/>
                    </a:cubicBezTo>
                    <a:cubicBezTo>
                      <a:pt x="152" y="102"/>
                      <a:pt x="152" y="75"/>
                      <a:pt x="143" y="49"/>
                    </a:cubicBezTo>
                    <a:cubicBezTo>
                      <a:pt x="134" y="31"/>
                      <a:pt x="126" y="13"/>
                      <a:pt x="117" y="13"/>
                    </a:cubicBezTo>
                    <a:cubicBezTo>
                      <a:pt x="104" y="7"/>
                      <a:pt x="91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" name="Google Shape;1865;p37"/>
              <p:cNvSpPr/>
              <p:nvPr/>
            </p:nvSpPr>
            <p:spPr>
              <a:xfrm>
                <a:off x="7638676" y="3933322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5"/>
                    </a:lnTo>
                    <a:cubicBezTo>
                      <a:pt x="0" y="223"/>
                      <a:pt x="9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8" y="268"/>
                      <a:pt x="125" y="241"/>
                      <a:pt x="125" y="205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5" name="Google Shape;1866;p37"/>
              <p:cNvSpPr/>
              <p:nvPr/>
            </p:nvSpPr>
            <p:spPr>
              <a:xfrm>
                <a:off x="7635431" y="3583689"/>
                <a:ext cx="15144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54" y="1"/>
                      <a:pt x="36" y="1"/>
                      <a:pt x="18" y="19"/>
                    </a:cubicBezTo>
                    <a:cubicBezTo>
                      <a:pt x="9" y="28"/>
                      <a:pt x="0" y="46"/>
                      <a:pt x="0" y="63"/>
                    </a:cubicBezTo>
                    <a:lnTo>
                      <a:pt x="0" y="135"/>
                    </a:lnTo>
                    <a:cubicBezTo>
                      <a:pt x="0" y="153"/>
                      <a:pt x="9" y="161"/>
                      <a:pt x="18" y="179"/>
                    </a:cubicBezTo>
                    <a:cubicBezTo>
                      <a:pt x="27" y="179"/>
                      <a:pt x="36" y="188"/>
                      <a:pt x="45" y="188"/>
                    </a:cubicBezTo>
                    <a:cubicBezTo>
                      <a:pt x="54" y="197"/>
                      <a:pt x="54" y="197"/>
                      <a:pt x="63" y="197"/>
                    </a:cubicBezTo>
                    <a:cubicBezTo>
                      <a:pt x="81" y="197"/>
                      <a:pt x="99" y="188"/>
                      <a:pt x="108" y="179"/>
                    </a:cubicBezTo>
                    <a:cubicBezTo>
                      <a:pt x="116" y="161"/>
                      <a:pt x="125" y="153"/>
                      <a:pt x="125" y="135"/>
                    </a:cubicBezTo>
                    <a:lnTo>
                      <a:pt x="125" y="63"/>
                    </a:lnTo>
                    <a:cubicBezTo>
                      <a:pt x="125" y="46"/>
                      <a:pt x="116" y="28"/>
                      <a:pt x="108" y="19"/>
                    </a:cubicBezTo>
                    <a:cubicBezTo>
                      <a:pt x="108" y="10"/>
                      <a:pt x="99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6" name="Google Shape;1867;p37"/>
              <p:cNvSpPr/>
              <p:nvPr/>
            </p:nvSpPr>
            <p:spPr>
              <a:xfrm>
                <a:off x="7586153" y="3553762"/>
                <a:ext cx="15024" cy="21514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79" extrusionOk="0">
                    <a:moveTo>
                      <a:pt x="63" y="0"/>
                    </a:moveTo>
                    <a:cubicBezTo>
                      <a:pt x="54" y="0"/>
                      <a:pt x="54" y="9"/>
                      <a:pt x="45" y="9"/>
                    </a:cubicBezTo>
                    <a:cubicBezTo>
                      <a:pt x="36" y="9"/>
                      <a:pt x="27" y="18"/>
                      <a:pt x="18" y="18"/>
                    </a:cubicBezTo>
                    <a:cubicBezTo>
                      <a:pt x="18" y="27"/>
                      <a:pt x="9" y="27"/>
                      <a:pt x="9" y="36"/>
                    </a:cubicBezTo>
                    <a:cubicBezTo>
                      <a:pt x="0" y="45"/>
                      <a:pt x="0" y="54"/>
                      <a:pt x="0" y="63"/>
                    </a:cubicBezTo>
                    <a:lnTo>
                      <a:pt x="0" y="116"/>
                    </a:lnTo>
                    <a:cubicBezTo>
                      <a:pt x="0" y="125"/>
                      <a:pt x="0" y="134"/>
                      <a:pt x="0" y="134"/>
                    </a:cubicBezTo>
                    <a:cubicBezTo>
                      <a:pt x="9" y="143"/>
                      <a:pt x="9" y="152"/>
                      <a:pt x="18" y="161"/>
                    </a:cubicBezTo>
                    <a:cubicBezTo>
                      <a:pt x="27" y="161"/>
                      <a:pt x="27" y="170"/>
                      <a:pt x="36" y="170"/>
                    </a:cubicBezTo>
                    <a:cubicBezTo>
                      <a:pt x="45" y="170"/>
                      <a:pt x="54" y="179"/>
                      <a:pt x="63" y="179"/>
                    </a:cubicBezTo>
                    <a:cubicBezTo>
                      <a:pt x="63" y="170"/>
                      <a:pt x="71" y="170"/>
                      <a:pt x="80" y="170"/>
                    </a:cubicBezTo>
                    <a:cubicBezTo>
                      <a:pt x="89" y="170"/>
                      <a:pt x="98" y="161"/>
                      <a:pt x="107" y="161"/>
                    </a:cubicBezTo>
                    <a:cubicBezTo>
                      <a:pt x="107" y="152"/>
                      <a:pt x="107" y="152"/>
                      <a:pt x="116" y="143"/>
                    </a:cubicBezTo>
                    <a:cubicBezTo>
                      <a:pt x="116" y="134"/>
                      <a:pt x="125" y="125"/>
                      <a:pt x="125" y="116"/>
                    </a:cubicBezTo>
                    <a:lnTo>
                      <a:pt x="125" y="63"/>
                    </a:lnTo>
                    <a:cubicBezTo>
                      <a:pt x="125" y="54"/>
                      <a:pt x="116" y="45"/>
                      <a:pt x="116" y="45"/>
                    </a:cubicBezTo>
                    <a:cubicBezTo>
                      <a:pt x="116" y="36"/>
                      <a:pt x="107" y="27"/>
                      <a:pt x="107" y="18"/>
                    </a:cubicBezTo>
                    <a:cubicBezTo>
                      <a:pt x="98" y="18"/>
                      <a:pt x="89" y="9"/>
                      <a:pt x="80" y="9"/>
                    </a:cubicBezTo>
                    <a:cubicBezTo>
                      <a:pt x="80" y="9"/>
                      <a:pt x="7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7" name="Google Shape;1868;p37"/>
              <p:cNvSpPr/>
              <p:nvPr/>
            </p:nvSpPr>
            <p:spPr>
              <a:xfrm>
                <a:off x="7915234" y="3720946"/>
                <a:ext cx="18389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51" extrusionOk="0">
                    <a:moveTo>
                      <a:pt x="81" y="1"/>
                    </a:moveTo>
                    <a:cubicBezTo>
                      <a:pt x="63" y="1"/>
                      <a:pt x="45" y="1"/>
                      <a:pt x="37" y="10"/>
                    </a:cubicBezTo>
                    <a:cubicBezTo>
                      <a:pt x="19" y="19"/>
                      <a:pt x="10" y="28"/>
                      <a:pt x="10" y="45"/>
                    </a:cubicBezTo>
                    <a:cubicBezTo>
                      <a:pt x="1" y="63"/>
                      <a:pt x="1" y="81"/>
                      <a:pt x="10" y="90"/>
                    </a:cubicBezTo>
                    <a:cubicBezTo>
                      <a:pt x="19" y="99"/>
                      <a:pt x="19" y="108"/>
                      <a:pt x="28" y="117"/>
                    </a:cubicBezTo>
                    <a:cubicBezTo>
                      <a:pt x="28" y="117"/>
                      <a:pt x="19" y="108"/>
                      <a:pt x="19" y="108"/>
                    </a:cubicBezTo>
                    <a:lnTo>
                      <a:pt x="19" y="108"/>
                    </a:lnTo>
                    <a:cubicBezTo>
                      <a:pt x="28" y="117"/>
                      <a:pt x="28" y="126"/>
                      <a:pt x="28" y="144"/>
                    </a:cubicBezTo>
                    <a:cubicBezTo>
                      <a:pt x="28" y="152"/>
                      <a:pt x="28" y="161"/>
                      <a:pt x="19" y="170"/>
                    </a:cubicBezTo>
                    <a:cubicBezTo>
                      <a:pt x="19" y="188"/>
                      <a:pt x="19" y="206"/>
                      <a:pt x="28" y="215"/>
                    </a:cubicBezTo>
                    <a:cubicBezTo>
                      <a:pt x="37" y="233"/>
                      <a:pt x="54" y="242"/>
                      <a:pt x="63" y="251"/>
                    </a:cubicBezTo>
                    <a:cubicBezTo>
                      <a:pt x="81" y="251"/>
                      <a:pt x="99" y="251"/>
                      <a:pt x="117" y="242"/>
                    </a:cubicBezTo>
                    <a:cubicBezTo>
                      <a:pt x="126" y="233"/>
                      <a:pt x="135" y="224"/>
                      <a:pt x="144" y="206"/>
                    </a:cubicBezTo>
                    <a:cubicBezTo>
                      <a:pt x="153" y="179"/>
                      <a:pt x="153" y="144"/>
                      <a:pt x="153" y="117"/>
                    </a:cubicBezTo>
                    <a:cubicBezTo>
                      <a:pt x="144" y="90"/>
                      <a:pt x="135" y="54"/>
                      <a:pt x="117" y="36"/>
                    </a:cubicBezTo>
                    <a:cubicBezTo>
                      <a:pt x="108" y="19"/>
                      <a:pt x="99" y="10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8" name="Google Shape;1869;p37"/>
              <p:cNvSpPr/>
              <p:nvPr/>
            </p:nvSpPr>
            <p:spPr>
              <a:xfrm>
                <a:off x="7614999" y="3695225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6" y="1"/>
                      <a:pt x="3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8" y="242"/>
                      <a:pt x="46" y="242"/>
                      <a:pt x="63" y="242"/>
                    </a:cubicBezTo>
                    <a:cubicBezTo>
                      <a:pt x="81" y="242"/>
                      <a:pt x="99" y="242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9" name="Google Shape;1870;p37"/>
              <p:cNvSpPr/>
              <p:nvPr/>
            </p:nvSpPr>
            <p:spPr>
              <a:xfrm>
                <a:off x="6959964" y="3683447"/>
                <a:ext cx="1826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107" y="1"/>
                    </a:moveTo>
                    <a:cubicBezTo>
                      <a:pt x="89" y="1"/>
                      <a:pt x="72" y="1"/>
                      <a:pt x="63" y="9"/>
                    </a:cubicBezTo>
                    <a:cubicBezTo>
                      <a:pt x="45" y="18"/>
                      <a:pt x="36" y="27"/>
                      <a:pt x="27" y="45"/>
                    </a:cubicBezTo>
                    <a:cubicBezTo>
                      <a:pt x="27" y="81"/>
                      <a:pt x="18" y="108"/>
                      <a:pt x="9" y="143"/>
                    </a:cubicBezTo>
                    <a:cubicBezTo>
                      <a:pt x="0" y="161"/>
                      <a:pt x="0" y="179"/>
                      <a:pt x="9" y="188"/>
                    </a:cubicBezTo>
                    <a:cubicBezTo>
                      <a:pt x="18" y="206"/>
                      <a:pt x="36" y="215"/>
                      <a:pt x="45" y="215"/>
                    </a:cubicBezTo>
                    <a:cubicBezTo>
                      <a:pt x="54" y="219"/>
                      <a:pt x="63" y="221"/>
                      <a:pt x="72" y="221"/>
                    </a:cubicBezTo>
                    <a:cubicBezTo>
                      <a:pt x="80" y="221"/>
                      <a:pt x="89" y="219"/>
                      <a:pt x="98" y="215"/>
                    </a:cubicBezTo>
                    <a:cubicBezTo>
                      <a:pt x="107" y="206"/>
                      <a:pt x="116" y="188"/>
                      <a:pt x="125" y="179"/>
                    </a:cubicBezTo>
                    <a:cubicBezTo>
                      <a:pt x="134" y="143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4" y="18"/>
                      <a:pt x="125" y="9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51" name="Google Shape;1871;p37"/>
            <p:cNvSpPr/>
            <p:nvPr/>
          </p:nvSpPr>
          <p:spPr>
            <a:xfrm>
              <a:off x="6851373" y="2349819"/>
              <a:ext cx="600881" cy="732896"/>
            </a:xfrm>
            <a:custGeom>
              <a:avLst/>
              <a:gdLst/>
              <a:ahLst/>
              <a:cxnLst/>
              <a:rect l="l" t="t" r="r" b="b"/>
              <a:pathLst>
                <a:path w="4720" h="5757" extrusionOk="0">
                  <a:moveTo>
                    <a:pt x="2559" y="0"/>
                  </a:moveTo>
                  <a:cubicBezTo>
                    <a:pt x="2527" y="0"/>
                    <a:pt x="2495" y="1"/>
                    <a:pt x="2463" y="3"/>
                  </a:cubicBezTo>
                  <a:cubicBezTo>
                    <a:pt x="2035" y="20"/>
                    <a:pt x="1651" y="136"/>
                    <a:pt x="1321" y="350"/>
                  </a:cubicBezTo>
                  <a:cubicBezTo>
                    <a:pt x="625" y="797"/>
                    <a:pt x="179" y="1706"/>
                    <a:pt x="99" y="3107"/>
                  </a:cubicBezTo>
                  <a:cubicBezTo>
                    <a:pt x="1" y="5177"/>
                    <a:pt x="1267" y="5757"/>
                    <a:pt x="2516" y="5757"/>
                  </a:cubicBezTo>
                  <a:cubicBezTo>
                    <a:pt x="3194" y="5757"/>
                    <a:pt x="3792" y="5507"/>
                    <a:pt x="4194" y="4980"/>
                  </a:cubicBezTo>
                  <a:cubicBezTo>
                    <a:pt x="4524" y="4534"/>
                    <a:pt x="4720" y="3874"/>
                    <a:pt x="4711" y="2991"/>
                  </a:cubicBezTo>
                  <a:cubicBezTo>
                    <a:pt x="4676" y="1107"/>
                    <a:pt x="3720" y="0"/>
                    <a:pt x="2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1872;p37"/>
            <p:cNvSpPr/>
            <p:nvPr/>
          </p:nvSpPr>
          <p:spPr>
            <a:xfrm>
              <a:off x="6851373" y="2394376"/>
              <a:ext cx="533918" cy="688339"/>
            </a:xfrm>
            <a:custGeom>
              <a:avLst/>
              <a:gdLst/>
              <a:ahLst/>
              <a:cxnLst/>
              <a:rect l="l" t="t" r="r" b="b"/>
              <a:pathLst>
                <a:path w="4194" h="5407" extrusionOk="0">
                  <a:moveTo>
                    <a:pt x="1321" y="0"/>
                  </a:moveTo>
                  <a:cubicBezTo>
                    <a:pt x="625" y="447"/>
                    <a:pt x="179" y="1356"/>
                    <a:pt x="99" y="2757"/>
                  </a:cubicBezTo>
                  <a:cubicBezTo>
                    <a:pt x="1" y="4827"/>
                    <a:pt x="1267" y="5407"/>
                    <a:pt x="2516" y="5407"/>
                  </a:cubicBezTo>
                  <a:cubicBezTo>
                    <a:pt x="3194" y="5407"/>
                    <a:pt x="3792" y="5157"/>
                    <a:pt x="4194" y="4630"/>
                  </a:cubicBezTo>
                  <a:lnTo>
                    <a:pt x="4194" y="4630"/>
                  </a:lnTo>
                  <a:cubicBezTo>
                    <a:pt x="3808" y="4752"/>
                    <a:pt x="3340" y="4840"/>
                    <a:pt x="2873" y="4840"/>
                  </a:cubicBezTo>
                  <a:cubicBezTo>
                    <a:pt x="1874" y="4840"/>
                    <a:pt x="884" y="4437"/>
                    <a:pt x="732" y="3105"/>
                  </a:cubicBezTo>
                  <a:cubicBezTo>
                    <a:pt x="554" y="1579"/>
                    <a:pt x="982" y="545"/>
                    <a:pt x="1321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1873;p37"/>
            <p:cNvSpPr/>
            <p:nvPr/>
          </p:nvSpPr>
          <p:spPr>
            <a:xfrm>
              <a:off x="7155760" y="2557963"/>
              <a:ext cx="25079" cy="338505"/>
            </a:xfrm>
            <a:custGeom>
              <a:avLst/>
              <a:gdLst/>
              <a:ahLst/>
              <a:cxnLst/>
              <a:rect l="l" t="t" r="r" b="b"/>
              <a:pathLst>
                <a:path w="197" h="2659" extrusionOk="0">
                  <a:moveTo>
                    <a:pt x="99" y="0"/>
                  </a:moveTo>
                  <a:cubicBezTo>
                    <a:pt x="45" y="0"/>
                    <a:pt x="1" y="45"/>
                    <a:pt x="1" y="98"/>
                  </a:cubicBezTo>
                  <a:lnTo>
                    <a:pt x="1" y="2560"/>
                  </a:lnTo>
                  <a:cubicBezTo>
                    <a:pt x="1" y="2614"/>
                    <a:pt x="45" y="2659"/>
                    <a:pt x="99" y="2659"/>
                  </a:cubicBezTo>
                  <a:cubicBezTo>
                    <a:pt x="152" y="2659"/>
                    <a:pt x="197" y="2614"/>
                    <a:pt x="197" y="2560"/>
                  </a:cubicBezTo>
                  <a:lnTo>
                    <a:pt x="197" y="98"/>
                  </a:ln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1874;p37"/>
            <p:cNvSpPr/>
            <p:nvPr/>
          </p:nvSpPr>
          <p:spPr>
            <a:xfrm>
              <a:off x="7085360" y="2458919"/>
              <a:ext cx="149966" cy="111647"/>
            </a:xfrm>
            <a:custGeom>
              <a:avLst/>
              <a:gdLst/>
              <a:ahLst/>
              <a:cxnLst/>
              <a:rect l="l" t="t" r="r" b="b"/>
              <a:pathLst>
                <a:path w="1178" h="877" extrusionOk="0">
                  <a:moveTo>
                    <a:pt x="533" y="1"/>
                  </a:moveTo>
                  <a:cubicBezTo>
                    <a:pt x="311" y="1"/>
                    <a:pt x="113" y="37"/>
                    <a:pt x="81" y="109"/>
                  </a:cubicBezTo>
                  <a:cubicBezTo>
                    <a:pt x="0" y="278"/>
                    <a:pt x="170" y="876"/>
                    <a:pt x="652" y="876"/>
                  </a:cubicBezTo>
                  <a:cubicBezTo>
                    <a:pt x="785" y="876"/>
                    <a:pt x="910" y="796"/>
                    <a:pt x="1000" y="680"/>
                  </a:cubicBezTo>
                  <a:cubicBezTo>
                    <a:pt x="1116" y="537"/>
                    <a:pt x="1178" y="359"/>
                    <a:pt x="1178" y="216"/>
                  </a:cubicBezTo>
                  <a:cubicBezTo>
                    <a:pt x="1178" y="82"/>
                    <a:pt x="893" y="11"/>
                    <a:pt x="607" y="2"/>
                  </a:cubicBezTo>
                  <a:cubicBezTo>
                    <a:pt x="582" y="1"/>
                    <a:pt x="557" y="1"/>
                    <a:pt x="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1875;p37"/>
            <p:cNvSpPr/>
            <p:nvPr/>
          </p:nvSpPr>
          <p:spPr>
            <a:xfrm>
              <a:off x="7156906" y="2459047"/>
              <a:ext cx="78420" cy="86440"/>
            </a:xfrm>
            <a:custGeom>
              <a:avLst/>
              <a:gdLst/>
              <a:ahLst/>
              <a:cxnLst/>
              <a:rect l="l" t="t" r="r" b="b"/>
              <a:pathLst>
                <a:path w="616" h="679" extrusionOk="0">
                  <a:moveTo>
                    <a:pt x="45" y="1"/>
                  </a:moveTo>
                  <a:cubicBezTo>
                    <a:pt x="18" y="63"/>
                    <a:pt x="0" y="135"/>
                    <a:pt x="0" y="206"/>
                  </a:cubicBezTo>
                  <a:cubicBezTo>
                    <a:pt x="0" y="456"/>
                    <a:pt x="197" y="661"/>
                    <a:pt x="438" y="679"/>
                  </a:cubicBezTo>
                  <a:cubicBezTo>
                    <a:pt x="554" y="536"/>
                    <a:pt x="616" y="358"/>
                    <a:pt x="616" y="215"/>
                  </a:cubicBezTo>
                  <a:cubicBezTo>
                    <a:pt x="616" y="81"/>
                    <a:pt x="331" y="10"/>
                    <a:pt x="45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1876;p37"/>
            <p:cNvSpPr/>
            <p:nvPr/>
          </p:nvSpPr>
          <p:spPr>
            <a:xfrm>
              <a:off x="6862703" y="2372734"/>
              <a:ext cx="66071" cy="95606"/>
            </a:xfrm>
            <a:custGeom>
              <a:avLst/>
              <a:gdLst/>
              <a:ahLst/>
              <a:cxnLst/>
              <a:rect l="l" t="t" r="r" b="b"/>
              <a:pathLst>
                <a:path w="519" h="751" extrusionOk="0">
                  <a:moveTo>
                    <a:pt x="260" y="1"/>
                  </a:moveTo>
                  <a:cubicBezTo>
                    <a:pt x="117" y="1"/>
                    <a:pt x="1" y="162"/>
                    <a:pt x="1" y="376"/>
                  </a:cubicBezTo>
                  <a:cubicBezTo>
                    <a:pt x="1" y="581"/>
                    <a:pt x="117" y="750"/>
                    <a:pt x="260" y="750"/>
                  </a:cubicBezTo>
                  <a:cubicBezTo>
                    <a:pt x="402" y="750"/>
                    <a:pt x="518" y="581"/>
                    <a:pt x="518" y="376"/>
                  </a:cubicBezTo>
                  <a:cubicBezTo>
                    <a:pt x="518" y="162"/>
                    <a:pt x="402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1877;p37"/>
            <p:cNvSpPr/>
            <p:nvPr/>
          </p:nvSpPr>
          <p:spPr>
            <a:xfrm>
              <a:off x="6882054" y="2386483"/>
              <a:ext cx="23933" cy="40992"/>
            </a:xfrm>
            <a:custGeom>
              <a:avLst/>
              <a:gdLst/>
              <a:ahLst/>
              <a:cxnLst/>
              <a:rect l="l" t="t" r="r" b="b"/>
              <a:pathLst>
                <a:path w="188" h="322" extrusionOk="0">
                  <a:moveTo>
                    <a:pt x="99" y="0"/>
                  </a:moveTo>
                  <a:cubicBezTo>
                    <a:pt x="45" y="0"/>
                    <a:pt x="1" y="71"/>
                    <a:pt x="1" y="161"/>
                  </a:cubicBezTo>
                  <a:cubicBezTo>
                    <a:pt x="1" y="250"/>
                    <a:pt x="45" y="321"/>
                    <a:pt x="99" y="321"/>
                  </a:cubicBezTo>
                  <a:cubicBezTo>
                    <a:pt x="152" y="321"/>
                    <a:pt x="188" y="250"/>
                    <a:pt x="188" y="161"/>
                  </a:cubicBezTo>
                  <a:cubicBezTo>
                    <a:pt x="188" y="71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1878;p37"/>
            <p:cNvSpPr/>
            <p:nvPr/>
          </p:nvSpPr>
          <p:spPr>
            <a:xfrm>
              <a:off x="7399931" y="2372734"/>
              <a:ext cx="65944" cy="95606"/>
            </a:xfrm>
            <a:custGeom>
              <a:avLst/>
              <a:gdLst/>
              <a:ahLst/>
              <a:cxnLst/>
              <a:rect l="l" t="t" r="r" b="b"/>
              <a:pathLst>
                <a:path w="518" h="751" extrusionOk="0">
                  <a:moveTo>
                    <a:pt x="259" y="1"/>
                  </a:moveTo>
                  <a:cubicBezTo>
                    <a:pt x="117" y="1"/>
                    <a:pt x="1" y="162"/>
                    <a:pt x="1" y="376"/>
                  </a:cubicBezTo>
                  <a:cubicBezTo>
                    <a:pt x="1" y="581"/>
                    <a:pt x="117" y="750"/>
                    <a:pt x="259" y="750"/>
                  </a:cubicBezTo>
                  <a:cubicBezTo>
                    <a:pt x="402" y="750"/>
                    <a:pt x="518" y="581"/>
                    <a:pt x="518" y="376"/>
                  </a:cubicBezTo>
                  <a:cubicBezTo>
                    <a:pt x="518" y="162"/>
                    <a:pt x="402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1879;p37"/>
            <p:cNvSpPr/>
            <p:nvPr/>
          </p:nvSpPr>
          <p:spPr>
            <a:xfrm>
              <a:off x="7419282" y="2386483"/>
              <a:ext cx="23933" cy="40992"/>
            </a:xfrm>
            <a:custGeom>
              <a:avLst/>
              <a:gdLst/>
              <a:ahLst/>
              <a:cxnLst/>
              <a:rect l="l" t="t" r="r" b="b"/>
              <a:pathLst>
                <a:path w="188" h="322" extrusionOk="0">
                  <a:moveTo>
                    <a:pt x="98" y="0"/>
                  </a:moveTo>
                  <a:cubicBezTo>
                    <a:pt x="45" y="0"/>
                    <a:pt x="0" y="71"/>
                    <a:pt x="0" y="161"/>
                  </a:cubicBezTo>
                  <a:cubicBezTo>
                    <a:pt x="0" y="250"/>
                    <a:pt x="45" y="321"/>
                    <a:pt x="98" y="321"/>
                  </a:cubicBezTo>
                  <a:cubicBezTo>
                    <a:pt x="152" y="321"/>
                    <a:pt x="188" y="250"/>
                    <a:pt x="188" y="161"/>
                  </a:cubicBezTo>
                  <a:cubicBezTo>
                    <a:pt x="188" y="71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1880;p37"/>
            <p:cNvSpPr/>
            <p:nvPr/>
          </p:nvSpPr>
          <p:spPr>
            <a:xfrm>
              <a:off x="6733234" y="2876990"/>
              <a:ext cx="430546" cy="605464"/>
            </a:xfrm>
            <a:custGeom>
              <a:avLst/>
              <a:gdLst/>
              <a:ahLst/>
              <a:cxnLst/>
              <a:rect l="l" t="t" r="r" b="b"/>
              <a:pathLst>
                <a:path w="3382" h="4756" extrusionOk="0">
                  <a:moveTo>
                    <a:pt x="1" y="1"/>
                  </a:moveTo>
                  <a:lnTo>
                    <a:pt x="1" y="3855"/>
                  </a:lnTo>
                  <a:lnTo>
                    <a:pt x="3382" y="4756"/>
                  </a:lnTo>
                  <a:lnTo>
                    <a:pt x="3355" y="1196"/>
                  </a:lnTo>
                  <a:lnTo>
                    <a:pt x="3007" y="107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1881;p37"/>
            <p:cNvSpPr/>
            <p:nvPr/>
          </p:nvSpPr>
          <p:spPr>
            <a:xfrm>
              <a:off x="6733234" y="3013334"/>
              <a:ext cx="430546" cy="469120"/>
            </a:xfrm>
            <a:custGeom>
              <a:avLst/>
              <a:gdLst/>
              <a:ahLst/>
              <a:cxnLst/>
              <a:rect l="l" t="t" r="r" b="b"/>
              <a:pathLst>
                <a:path w="3382" h="3685" extrusionOk="0">
                  <a:moveTo>
                    <a:pt x="3007" y="0"/>
                  </a:moveTo>
                  <a:cubicBezTo>
                    <a:pt x="2963" y="545"/>
                    <a:pt x="2775" y="1669"/>
                    <a:pt x="2231" y="2213"/>
                  </a:cubicBezTo>
                  <a:cubicBezTo>
                    <a:pt x="2049" y="2395"/>
                    <a:pt x="1893" y="2463"/>
                    <a:pt x="1757" y="2463"/>
                  </a:cubicBezTo>
                  <a:cubicBezTo>
                    <a:pt x="1360" y="2463"/>
                    <a:pt x="1139" y="1880"/>
                    <a:pt x="973" y="1847"/>
                  </a:cubicBezTo>
                  <a:cubicBezTo>
                    <a:pt x="923" y="1836"/>
                    <a:pt x="818" y="1821"/>
                    <a:pt x="684" y="1821"/>
                  </a:cubicBezTo>
                  <a:cubicBezTo>
                    <a:pt x="489" y="1821"/>
                    <a:pt x="234" y="1854"/>
                    <a:pt x="1" y="1981"/>
                  </a:cubicBezTo>
                  <a:lnTo>
                    <a:pt x="1" y="2784"/>
                  </a:lnTo>
                  <a:lnTo>
                    <a:pt x="3382" y="3685"/>
                  </a:lnTo>
                  <a:lnTo>
                    <a:pt x="3355" y="125"/>
                  </a:lnTo>
                  <a:lnTo>
                    <a:pt x="30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1882;p37"/>
            <p:cNvSpPr/>
            <p:nvPr/>
          </p:nvSpPr>
          <p:spPr>
            <a:xfrm>
              <a:off x="7187586" y="2876990"/>
              <a:ext cx="430546" cy="605464"/>
            </a:xfrm>
            <a:custGeom>
              <a:avLst/>
              <a:gdLst/>
              <a:ahLst/>
              <a:cxnLst/>
              <a:rect l="l" t="t" r="r" b="b"/>
              <a:pathLst>
                <a:path w="3382" h="4756" extrusionOk="0">
                  <a:moveTo>
                    <a:pt x="3381" y="1"/>
                  </a:moveTo>
                  <a:lnTo>
                    <a:pt x="375" y="1071"/>
                  </a:lnTo>
                  <a:lnTo>
                    <a:pt x="27" y="1196"/>
                  </a:lnTo>
                  <a:lnTo>
                    <a:pt x="0" y="4756"/>
                  </a:lnTo>
                  <a:lnTo>
                    <a:pt x="3381" y="3855"/>
                  </a:lnTo>
                  <a:lnTo>
                    <a:pt x="33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1883;p37"/>
            <p:cNvSpPr/>
            <p:nvPr/>
          </p:nvSpPr>
          <p:spPr>
            <a:xfrm>
              <a:off x="7187586" y="3013334"/>
              <a:ext cx="430546" cy="469120"/>
            </a:xfrm>
            <a:custGeom>
              <a:avLst/>
              <a:gdLst/>
              <a:ahLst/>
              <a:cxnLst/>
              <a:rect l="l" t="t" r="r" b="b"/>
              <a:pathLst>
                <a:path w="3382" h="3685" extrusionOk="0">
                  <a:moveTo>
                    <a:pt x="375" y="0"/>
                  </a:moveTo>
                  <a:lnTo>
                    <a:pt x="27" y="125"/>
                  </a:lnTo>
                  <a:lnTo>
                    <a:pt x="0" y="3685"/>
                  </a:lnTo>
                  <a:lnTo>
                    <a:pt x="3381" y="2784"/>
                  </a:lnTo>
                  <a:lnTo>
                    <a:pt x="3381" y="1981"/>
                  </a:lnTo>
                  <a:cubicBezTo>
                    <a:pt x="3148" y="1854"/>
                    <a:pt x="2893" y="1821"/>
                    <a:pt x="2698" y="1821"/>
                  </a:cubicBezTo>
                  <a:cubicBezTo>
                    <a:pt x="2565" y="1821"/>
                    <a:pt x="2460" y="1836"/>
                    <a:pt x="2409" y="1847"/>
                  </a:cubicBezTo>
                  <a:cubicBezTo>
                    <a:pt x="2243" y="1880"/>
                    <a:pt x="2022" y="2463"/>
                    <a:pt x="1625" y="2463"/>
                  </a:cubicBezTo>
                  <a:cubicBezTo>
                    <a:pt x="1490" y="2463"/>
                    <a:pt x="1333" y="2395"/>
                    <a:pt x="1151" y="2213"/>
                  </a:cubicBezTo>
                  <a:cubicBezTo>
                    <a:pt x="607" y="1669"/>
                    <a:pt x="420" y="545"/>
                    <a:pt x="375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1884;p37"/>
            <p:cNvSpPr/>
            <p:nvPr/>
          </p:nvSpPr>
          <p:spPr>
            <a:xfrm>
              <a:off x="7153468" y="3006459"/>
              <a:ext cx="52450" cy="493053"/>
            </a:xfrm>
            <a:custGeom>
              <a:avLst/>
              <a:gdLst/>
              <a:ahLst/>
              <a:cxnLst/>
              <a:rect l="l" t="t" r="r" b="b"/>
              <a:pathLst>
                <a:path w="412" h="3873" extrusionOk="0">
                  <a:moveTo>
                    <a:pt x="206" y="1"/>
                  </a:moveTo>
                  <a:cubicBezTo>
                    <a:pt x="99" y="1"/>
                    <a:pt x="1" y="90"/>
                    <a:pt x="1" y="206"/>
                  </a:cubicBezTo>
                  <a:lnTo>
                    <a:pt x="1" y="3667"/>
                  </a:lnTo>
                  <a:cubicBezTo>
                    <a:pt x="1" y="3774"/>
                    <a:pt x="99" y="3873"/>
                    <a:pt x="206" y="3873"/>
                  </a:cubicBezTo>
                  <a:cubicBezTo>
                    <a:pt x="304" y="3873"/>
                    <a:pt x="393" y="3801"/>
                    <a:pt x="411" y="3703"/>
                  </a:cubicBezTo>
                  <a:cubicBezTo>
                    <a:pt x="411" y="3694"/>
                    <a:pt x="411" y="3676"/>
                    <a:pt x="411" y="3667"/>
                  </a:cubicBezTo>
                  <a:lnTo>
                    <a:pt x="411" y="206"/>
                  </a:lnTo>
                  <a:cubicBezTo>
                    <a:pt x="411" y="153"/>
                    <a:pt x="393" y="99"/>
                    <a:pt x="349" y="63"/>
                  </a:cubicBezTo>
                  <a:cubicBezTo>
                    <a:pt x="322" y="28"/>
                    <a:pt x="268" y="1"/>
                    <a:pt x="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1885;p37"/>
            <p:cNvSpPr/>
            <p:nvPr/>
          </p:nvSpPr>
          <p:spPr>
            <a:xfrm>
              <a:off x="7153468" y="3006459"/>
              <a:ext cx="52450" cy="493053"/>
            </a:xfrm>
            <a:custGeom>
              <a:avLst/>
              <a:gdLst/>
              <a:ahLst/>
              <a:cxnLst/>
              <a:rect l="l" t="t" r="r" b="b"/>
              <a:pathLst>
                <a:path w="412" h="3873" extrusionOk="0">
                  <a:moveTo>
                    <a:pt x="206" y="1"/>
                  </a:moveTo>
                  <a:cubicBezTo>
                    <a:pt x="99" y="1"/>
                    <a:pt x="1" y="90"/>
                    <a:pt x="1" y="206"/>
                  </a:cubicBezTo>
                  <a:lnTo>
                    <a:pt x="1" y="3667"/>
                  </a:lnTo>
                  <a:cubicBezTo>
                    <a:pt x="1" y="3774"/>
                    <a:pt x="99" y="3873"/>
                    <a:pt x="206" y="3873"/>
                  </a:cubicBezTo>
                  <a:cubicBezTo>
                    <a:pt x="304" y="3873"/>
                    <a:pt x="393" y="3801"/>
                    <a:pt x="411" y="3703"/>
                  </a:cubicBezTo>
                  <a:cubicBezTo>
                    <a:pt x="313" y="3703"/>
                    <a:pt x="242" y="3667"/>
                    <a:pt x="242" y="3587"/>
                  </a:cubicBezTo>
                  <a:cubicBezTo>
                    <a:pt x="242" y="3480"/>
                    <a:pt x="215" y="661"/>
                    <a:pt x="215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1886;p37"/>
            <p:cNvSpPr/>
            <p:nvPr/>
          </p:nvSpPr>
          <p:spPr>
            <a:xfrm>
              <a:off x="6406187" y="3236245"/>
              <a:ext cx="486433" cy="242135"/>
            </a:xfrm>
            <a:custGeom>
              <a:avLst/>
              <a:gdLst/>
              <a:ahLst/>
              <a:cxnLst/>
              <a:rect l="l" t="t" r="r" b="b"/>
              <a:pathLst>
                <a:path w="3821" h="1902" extrusionOk="0">
                  <a:moveTo>
                    <a:pt x="1353" y="0"/>
                  </a:moveTo>
                  <a:cubicBezTo>
                    <a:pt x="880" y="0"/>
                    <a:pt x="417" y="4"/>
                    <a:pt x="63" y="7"/>
                  </a:cubicBezTo>
                  <a:cubicBezTo>
                    <a:pt x="18" y="578"/>
                    <a:pt x="1" y="1113"/>
                    <a:pt x="27" y="1604"/>
                  </a:cubicBezTo>
                  <a:cubicBezTo>
                    <a:pt x="277" y="1702"/>
                    <a:pt x="688" y="1862"/>
                    <a:pt x="1357" y="1898"/>
                  </a:cubicBezTo>
                  <a:cubicBezTo>
                    <a:pt x="1405" y="1900"/>
                    <a:pt x="1452" y="1901"/>
                    <a:pt x="1498" y="1901"/>
                  </a:cubicBezTo>
                  <a:cubicBezTo>
                    <a:pt x="3310" y="1901"/>
                    <a:pt x="3821" y="244"/>
                    <a:pt x="3542" y="96"/>
                  </a:cubicBezTo>
                  <a:cubicBezTo>
                    <a:pt x="3403" y="17"/>
                    <a:pt x="2356" y="0"/>
                    <a:pt x="135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1887;p37"/>
            <p:cNvSpPr/>
            <p:nvPr/>
          </p:nvSpPr>
          <p:spPr>
            <a:xfrm>
              <a:off x="6381235" y="3098246"/>
              <a:ext cx="502347" cy="340160"/>
            </a:xfrm>
            <a:custGeom>
              <a:avLst/>
              <a:gdLst/>
              <a:ahLst/>
              <a:cxnLst/>
              <a:rect l="l" t="t" r="r" b="b"/>
              <a:pathLst>
                <a:path w="3946" h="2672" extrusionOk="0">
                  <a:moveTo>
                    <a:pt x="393" y="1"/>
                  </a:moveTo>
                  <a:cubicBezTo>
                    <a:pt x="375" y="1"/>
                    <a:pt x="364" y="1"/>
                    <a:pt x="357" y="2"/>
                  </a:cubicBezTo>
                  <a:cubicBezTo>
                    <a:pt x="116" y="56"/>
                    <a:pt x="0" y="1242"/>
                    <a:pt x="72" y="1876"/>
                  </a:cubicBezTo>
                  <a:cubicBezTo>
                    <a:pt x="152" y="2509"/>
                    <a:pt x="286" y="2545"/>
                    <a:pt x="1098" y="2652"/>
                  </a:cubicBezTo>
                  <a:cubicBezTo>
                    <a:pt x="1196" y="2665"/>
                    <a:pt x="1306" y="2671"/>
                    <a:pt x="1425" y="2671"/>
                  </a:cubicBezTo>
                  <a:cubicBezTo>
                    <a:pt x="2303" y="2671"/>
                    <a:pt x="3643" y="2308"/>
                    <a:pt x="3792" y="1350"/>
                  </a:cubicBezTo>
                  <a:cubicBezTo>
                    <a:pt x="3946" y="306"/>
                    <a:pt x="789" y="1"/>
                    <a:pt x="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1888;p37"/>
            <p:cNvSpPr/>
            <p:nvPr/>
          </p:nvSpPr>
          <p:spPr>
            <a:xfrm>
              <a:off x="7371033" y="3119634"/>
              <a:ext cx="551486" cy="240734"/>
            </a:xfrm>
            <a:custGeom>
              <a:avLst/>
              <a:gdLst/>
              <a:ahLst/>
              <a:cxnLst/>
              <a:rect l="l" t="t" r="r" b="b"/>
              <a:pathLst>
                <a:path w="4332" h="1891" extrusionOk="0">
                  <a:moveTo>
                    <a:pt x="2851" y="1"/>
                  </a:moveTo>
                  <a:cubicBezTo>
                    <a:pt x="2014" y="1"/>
                    <a:pt x="995" y="74"/>
                    <a:pt x="629" y="405"/>
                  </a:cubicBezTo>
                  <a:cubicBezTo>
                    <a:pt x="1" y="982"/>
                    <a:pt x="1323" y="1890"/>
                    <a:pt x="2562" y="1890"/>
                  </a:cubicBezTo>
                  <a:cubicBezTo>
                    <a:pt x="2608" y="1890"/>
                    <a:pt x="2653" y="1889"/>
                    <a:pt x="2699" y="1886"/>
                  </a:cubicBezTo>
                  <a:cubicBezTo>
                    <a:pt x="4296" y="1788"/>
                    <a:pt x="4331" y="1306"/>
                    <a:pt x="4331" y="1306"/>
                  </a:cubicBezTo>
                  <a:lnTo>
                    <a:pt x="4081" y="49"/>
                  </a:lnTo>
                  <a:cubicBezTo>
                    <a:pt x="4081" y="49"/>
                    <a:pt x="3525" y="1"/>
                    <a:pt x="2851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1889;p37"/>
            <p:cNvSpPr/>
            <p:nvPr/>
          </p:nvSpPr>
          <p:spPr>
            <a:xfrm>
              <a:off x="7395094" y="2989273"/>
              <a:ext cx="573892" cy="339014"/>
            </a:xfrm>
            <a:custGeom>
              <a:avLst/>
              <a:gdLst/>
              <a:ahLst/>
              <a:cxnLst/>
              <a:rect l="l" t="t" r="r" b="b"/>
              <a:pathLst>
                <a:path w="4508" h="2663" extrusionOk="0">
                  <a:moveTo>
                    <a:pt x="3555" y="0"/>
                  </a:moveTo>
                  <a:cubicBezTo>
                    <a:pt x="3166" y="0"/>
                    <a:pt x="1" y="306"/>
                    <a:pt x="163" y="1340"/>
                  </a:cubicBezTo>
                  <a:cubicBezTo>
                    <a:pt x="313" y="2299"/>
                    <a:pt x="1652" y="2662"/>
                    <a:pt x="2524" y="2662"/>
                  </a:cubicBezTo>
                  <a:cubicBezTo>
                    <a:pt x="2642" y="2662"/>
                    <a:pt x="2752" y="2655"/>
                    <a:pt x="2849" y="2643"/>
                  </a:cubicBezTo>
                  <a:cubicBezTo>
                    <a:pt x="3669" y="2536"/>
                    <a:pt x="4356" y="2553"/>
                    <a:pt x="4428" y="1920"/>
                  </a:cubicBezTo>
                  <a:cubicBezTo>
                    <a:pt x="4508" y="1287"/>
                    <a:pt x="3830" y="47"/>
                    <a:pt x="3589" y="2"/>
                  </a:cubicBezTo>
                  <a:cubicBezTo>
                    <a:pt x="3583" y="1"/>
                    <a:pt x="3572" y="0"/>
                    <a:pt x="35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20" name="Rectangle 219"/>
          <p:cNvSpPr/>
          <p:nvPr/>
        </p:nvSpPr>
        <p:spPr>
          <a:xfrm>
            <a:off x="6729869" y="4619824"/>
            <a:ext cx="545962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smtClean="0">
                <a:latin typeface="Arial Rounded MT Bold" pitchFamily="34" charset="0"/>
              </a:rPr>
              <a:t>4</a:t>
            </a:r>
            <a:endParaRPr lang="en-US" sz="360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48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5" grpId="0" animBg="1"/>
      <p:bldP spid="37" grpId="0" animBg="1"/>
      <p:bldP spid="2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014142" y="1338870"/>
            <a:ext cx="6343377" cy="453060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330789"/>
              </p:ext>
            </p:extLst>
          </p:nvPr>
        </p:nvGraphicFramePr>
        <p:xfrm>
          <a:off x="3997576" y="1323110"/>
          <a:ext cx="438912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970649" y="2849380"/>
            <a:ext cx="1661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smtClean="0">
                <a:latin typeface="HP001 5 hàng" pitchFamily="34" charset="0"/>
                <a:ea typeface="HP001 4H" pitchFamily="34" charset="-127"/>
              </a:rPr>
              <a:t>O</a:t>
            </a:r>
            <a:endParaRPr lang="en-US" sz="11000">
              <a:latin typeface="HP001 5 hàng" pitchFamily="34" charset="0"/>
              <a:ea typeface="HP001 4H" pitchFamily="34" charset="-127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80519" y="350745"/>
            <a:ext cx="7709968" cy="1143000"/>
          </a:xfrm>
        </p:spPr>
        <p:txBody>
          <a:bodyPr>
            <a:normAutofit/>
          </a:bodyPr>
          <a:lstStyle/>
          <a:p>
            <a:pPr algn="just"/>
            <a:r>
              <a:rPr lang="en-US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chữ hoa </a:t>
            </a:r>
            <a:r>
              <a:rPr lang="en-US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O</a:t>
            </a:r>
            <a:r>
              <a:rPr lang="en-US" b="1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(cỡ </a:t>
            </a:r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 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nhỏ)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Google Shape;747;p69"/>
          <p:cNvSpPr/>
          <p:nvPr/>
        </p:nvSpPr>
        <p:spPr>
          <a:xfrm>
            <a:off x="1966119" y="381990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smtClean="0">
                <a:latin typeface="Arial Rounded MT Bold" pitchFamily="34" charset="0"/>
              </a:rPr>
              <a:t>1</a:t>
            </a:r>
            <a:endParaRPr sz="4800">
              <a:latin typeface="Arial Rounded MT Bold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36138" y="3504199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1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36138" y="2955559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2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71571" y="5166610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1</a:t>
            </a:r>
            <a:endParaRPr lang="en-US" sz="3600">
              <a:latin typeface="Arial Rounded MT Bold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 rot="16200000">
            <a:off x="6735272" y="2400049"/>
            <a:ext cx="548640" cy="562381"/>
            <a:chOff x="7328483" y="5506752"/>
            <a:chExt cx="548640" cy="562381"/>
          </a:xfrm>
        </p:grpSpPr>
        <p:sp>
          <p:nvSpPr>
            <p:cNvPr id="42" name="Rectangle 41"/>
            <p:cNvSpPr/>
            <p:nvPr/>
          </p:nvSpPr>
          <p:spPr>
            <a:xfrm>
              <a:off x="7328483" y="5520493"/>
              <a:ext cx="548640" cy="548640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 Rounded MT Bold" pitchFamily="34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7596130" y="5506752"/>
              <a:ext cx="0" cy="5486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5634602" y="5166610"/>
            <a:ext cx="551227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2</a:t>
            </a:r>
            <a:endParaRPr lang="en-US" sz="3600">
              <a:latin typeface="Arial Rounded MT Bold" pitchFamily="34" charset="0"/>
            </a:endParaRPr>
          </a:p>
        </p:txBody>
      </p:sp>
      <p:grpSp>
        <p:nvGrpSpPr>
          <p:cNvPr id="15" name="Google Shape;2101;p42"/>
          <p:cNvGrpSpPr/>
          <p:nvPr/>
        </p:nvGrpSpPr>
        <p:grpSpPr>
          <a:xfrm>
            <a:off x="396586" y="2218725"/>
            <a:ext cx="2332076" cy="3873341"/>
            <a:chOff x="6475106" y="1415132"/>
            <a:chExt cx="1964880" cy="3255392"/>
          </a:xfrm>
        </p:grpSpPr>
        <p:grpSp>
          <p:nvGrpSpPr>
            <p:cNvPr id="16" name="Google Shape;2102;p42"/>
            <p:cNvGrpSpPr/>
            <p:nvPr/>
          </p:nvGrpSpPr>
          <p:grpSpPr>
            <a:xfrm>
              <a:off x="6787655" y="2523043"/>
              <a:ext cx="1652332" cy="2147482"/>
              <a:chOff x="535400" y="4163850"/>
              <a:chExt cx="382626" cy="497275"/>
            </a:xfrm>
          </p:grpSpPr>
          <p:sp>
            <p:nvSpPr>
              <p:cNvPr id="83" name="Google Shape;2103;p42"/>
              <p:cNvSpPr/>
              <p:nvPr/>
            </p:nvSpPr>
            <p:spPr>
              <a:xfrm>
                <a:off x="540400" y="4619126"/>
                <a:ext cx="377625" cy="41999"/>
              </a:xfrm>
              <a:custGeom>
                <a:avLst/>
                <a:gdLst/>
                <a:ahLst/>
                <a:cxnLst/>
                <a:rect l="l" t="t" r="r" b="b"/>
                <a:pathLst>
                  <a:path w="9225" h="1026" extrusionOk="0">
                    <a:moveTo>
                      <a:pt x="4612" y="0"/>
                    </a:moveTo>
                    <a:cubicBezTo>
                      <a:pt x="2061" y="0"/>
                      <a:pt x="0" y="232"/>
                      <a:pt x="0" y="517"/>
                    </a:cubicBezTo>
                    <a:cubicBezTo>
                      <a:pt x="0" y="794"/>
                      <a:pt x="2061" y="1026"/>
                      <a:pt x="4612" y="1026"/>
                    </a:cubicBezTo>
                    <a:cubicBezTo>
                      <a:pt x="7155" y="1026"/>
                      <a:pt x="9225" y="794"/>
                      <a:pt x="9225" y="517"/>
                    </a:cubicBezTo>
                    <a:cubicBezTo>
                      <a:pt x="9225" y="232"/>
                      <a:pt x="7155" y="0"/>
                      <a:pt x="4612" y="0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2104;p42"/>
              <p:cNvSpPr/>
              <p:nvPr/>
            </p:nvSpPr>
            <p:spPr>
              <a:xfrm>
                <a:off x="665850" y="4584875"/>
                <a:ext cx="1095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680" extrusionOk="0">
                    <a:moveTo>
                      <a:pt x="332" y="1"/>
                    </a:moveTo>
                    <a:cubicBezTo>
                      <a:pt x="285" y="1"/>
                      <a:pt x="241" y="34"/>
                      <a:pt x="233" y="82"/>
                    </a:cubicBezTo>
                    <a:lnTo>
                      <a:pt x="1" y="1563"/>
                    </a:lnTo>
                    <a:cubicBezTo>
                      <a:pt x="1" y="1617"/>
                      <a:pt x="37" y="1670"/>
                      <a:pt x="90" y="1679"/>
                    </a:cubicBezTo>
                    <a:lnTo>
                      <a:pt x="99" y="1679"/>
                    </a:lnTo>
                    <a:cubicBezTo>
                      <a:pt x="152" y="1679"/>
                      <a:pt x="188" y="1644"/>
                      <a:pt x="197" y="1599"/>
                    </a:cubicBezTo>
                    <a:lnTo>
                      <a:pt x="429" y="118"/>
                    </a:lnTo>
                    <a:cubicBezTo>
                      <a:pt x="438" y="65"/>
                      <a:pt x="402" y="11"/>
                      <a:pt x="349" y="2"/>
                    </a:cubicBezTo>
                    <a:cubicBezTo>
                      <a:pt x="343" y="1"/>
                      <a:pt x="338" y="1"/>
                      <a:pt x="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2105;p42"/>
              <p:cNvSpPr/>
              <p:nvPr/>
            </p:nvSpPr>
            <p:spPr>
              <a:xfrm>
                <a:off x="643775" y="4621050"/>
                <a:ext cx="44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491" extrusionOk="0">
                    <a:moveTo>
                      <a:pt x="985" y="0"/>
                    </a:moveTo>
                    <a:cubicBezTo>
                      <a:pt x="984" y="0"/>
                      <a:pt x="983" y="0"/>
                      <a:pt x="982" y="0"/>
                    </a:cubicBezTo>
                    <a:cubicBezTo>
                      <a:pt x="982" y="0"/>
                      <a:pt x="1" y="821"/>
                      <a:pt x="108" y="973"/>
                    </a:cubicBezTo>
                    <a:cubicBezTo>
                      <a:pt x="122" y="992"/>
                      <a:pt x="142" y="1001"/>
                      <a:pt x="167" y="1001"/>
                    </a:cubicBezTo>
                    <a:cubicBezTo>
                      <a:pt x="323" y="1001"/>
                      <a:pt x="659" y="686"/>
                      <a:pt x="749" y="686"/>
                    </a:cubicBezTo>
                    <a:cubicBezTo>
                      <a:pt x="758" y="686"/>
                      <a:pt x="764" y="689"/>
                      <a:pt x="768" y="696"/>
                    </a:cubicBezTo>
                    <a:cubicBezTo>
                      <a:pt x="821" y="776"/>
                      <a:pt x="663" y="1490"/>
                      <a:pt x="871" y="1490"/>
                    </a:cubicBezTo>
                    <a:cubicBezTo>
                      <a:pt x="872" y="1490"/>
                      <a:pt x="874" y="1490"/>
                      <a:pt x="875" y="1490"/>
                    </a:cubicBezTo>
                    <a:cubicBezTo>
                      <a:pt x="1079" y="1482"/>
                      <a:pt x="1000" y="699"/>
                      <a:pt x="1068" y="699"/>
                    </a:cubicBezTo>
                    <a:cubicBezTo>
                      <a:pt x="1072" y="699"/>
                      <a:pt x="1076" y="701"/>
                      <a:pt x="1080" y="705"/>
                    </a:cubicBezTo>
                    <a:cubicBezTo>
                      <a:pt x="1168" y="777"/>
                      <a:pt x="1454" y="1160"/>
                      <a:pt x="1610" y="1160"/>
                    </a:cubicBezTo>
                    <a:cubicBezTo>
                      <a:pt x="1628" y="1160"/>
                      <a:pt x="1645" y="1155"/>
                      <a:pt x="1660" y="1142"/>
                    </a:cubicBezTo>
                    <a:cubicBezTo>
                      <a:pt x="1793" y="1036"/>
                      <a:pt x="1092" y="0"/>
                      <a:pt x="9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2106;p42"/>
              <p:cNvSpPr/>
              <p:nvPr/>
            </p:nvSpPr>
            <p:spPr>
              <a:xfrm>
                <a:off x="770900" y="4584875"/>
                <a:ext cx="111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680" extrusionOk="0">
                    <a:moveTo>
                      <a:pt x="115" y="1"/>
                    </a:moveTo>
                    <a:cubicBezTo>
                      <a:pt x="110" y="1"/>
                      <a:pt x="104" y="1"/>
                      <a:pt x="99" y="2"/>
                    </a:cubicBezTo>
                    <a:cubicBezTo>
                      <a:pt x="45" y="11"/>
                      <a:pt x="1" y="65"/>
                      <a:pt x="10" y="118"/>
                    </a:cubicBezTo>
                    <a:lnTo>
                      <a:pt x="242" y="1599"/>
                    </a:lnTo>
                    <a:cubicBezTo>
                      <a:pt x="250" y="1644"/>
                      <a:pt x="295" y="1679"/>
                      <a:pt x="340" y="1679"/>
                    </a:cubicBezTo>
                    <a:lnTo>
                      <a:pt x="357" y="1679"/>
                    </a:lnTo>
                    <a:cubicBezTo>
                      <a:pt x="411" y="1670"/>
                      <a:pt x="447" y="1617"/>
                      <a:pt x="438" y="1563"/>
                    </a:cubicBezTo>
                    <a:lnTo>
                      <a:pt x="206" y="82"/>
                    </a:lnTo>
                    <a:cubicBezTo>
                      <a:pt x="198" y="34"/>
                      <a:pt x="161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2107;p42"/>
              <p:cNvSpPr/>
              <p:nvPr/>
            </p:nvSpPr>
            <p:spPr>
              <a:xfrm>
                <a:off x="759325" y="4621050"/>
                <a:ext cx="44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491" extrusionOk="0">
                    <a:moveTo>
                      <a:pt x="800" y="0"/>
                    </a:moveTo>
                    <a:cubicBezTo>
                      <a:pt x="693" y="0"/>
                      <a:pt x="1" y="1036"/>
                      <a:pt x="125" y="1142"/>
                    </a:cubicBezTo>
                    <a:cubicBezTo>
                      <a:pt x="139" y="1155"/>
                      <a:pt x="156" y="1160"/>
                      <a:pt x="175" y="1160"/>
                    </a:cubicBezTo>
                    <a:cubicBezTo>
                      <a:pt x="333" y="1160"/>
                      <a:pt x="625" y="777"/>
                      <a:pt x="705" y="705"/>
                    </a:cubicBezTo>
                    <a:cubicBezTo>
                      <a:pt x="709" y="701"/>
                      <a:pt x="713" y="699"/>
                      <a:pt x="716" y="699"/>
                    </a:cubicBezTo>
                    <a:cubicBezTo>
                      <a:pt x="785" y="699"/>
                      <a:pt x="706" y="1482"/>
                      <a:pt x="910" y="1490"/>
                    </a:cubicBezTo>
                    <a:cubicBezTo>
                      <a:pt x="911" y="1490"/>
                      <a:pt x="912" y="1490"/>
                      <a:pt x="914" y="1490"/>
                    </a:cubicBezTo>
                    <a:cubicBezTo>
                      <a:pt x="1122" y="1490"/>
                      <a:pt x="972" y="776"/>
                      <a:pt x="1017" y="696"/>
                    </a:cubicBezTo>
                    <a:cubicBezTo>
                      <a:pt x="1021" y="689"/>
                      <a:pt x="1028" y="686"/>
                      <a:pt x="1038" y="686"/>
                    </a:cubicBezTo>
                    <a:cubicBezTo>
                      <a:pt x="1134" y="686"/>
                      <a:pt x="1471" y="1001"/>
                      <a:pt x="1626" y="1001"/>
                    </a:cubicBezTo>
                    <a:cubicBezTo>
                      <a:pt x="1651" y="1001"/>
                      <a:pt x="1672" y="992"/>
                      <a:pt x="1686" y="973"/>
                    </a:cubicBezTo>
                    <a:cubicBezTo>
                      <a:pt x="1793" y="821"/>
                      <a:pt x="803" y="0"/>
                      <a:pt x="803" y="0"/>
                    </a:cubicBezTo>
                    <a:cubicBezTo>
                      <a:pt x="802" y="0"/>
                      <a:pt x="801" y="0"/>
                      <a:pt x="8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2108;p42"/>
              <p:cNvSpPr/>
              <p:nvPr/>
            </p:nvSpPr>
            <p:spPr>
              <a:xfrm>
                <a:off x="535400" y="4390250"/>
                <a:ext cx="86100" cy="91650"/>
              </a:xfrm>
              <a:custGeom>
                <a:avLst/>
                <a:gdLst/>
                <a:ahLst/>
                <a:cxnLst/>
                <a:rect l="l" t="t" r="r" b="b"/>
                <a:pathLst>
                  <a:path w="3444" h="3666" extrusionOk="0">
                    <a:moveTo>
                      <a:pt x="406" y="0"/>
                    </a:moveTo>
                    <a:cubicBezTo>
                      <a:pt x="149" y="0"/>
                      <a:pt x="0" y="178"/>
                      <a:pt x="18" y="463"/>
                    </a:cubicBezTo>
                    <a:cubicBezTo>
                      <a:pt x="62" y="1034"/>
                      <a:pt x="642" y="1730"/>
                      <a:pt x="642" y="1730"/>
                    </a:cubicBezTo>
                    <a:cubicBezTo>
                      <a:pt x="642" y="1730"/>
                      <a:pt x="585" y="1706"/>
                      <a:pt x="513" y="1706"/>
                    </a:cubicBezTo>
                    <a:cubicBezTo>
                      <a:pt x="424" y="1706"/>
                      <a:pt x="313" y="1742"/>
                      <a:pt x="259" y="1899"/>
                    </a:cubicBezTo>
                    <a:cubicBezTo>
                      <a:pt x="232" y="1980"/>
                      <a:pt x="214" y="2095"/>
                      <a:pt x="223" y="2247"/>
                    </a:cubicBezTo>
                    <a:cubicBezTo>
                      <a:pt x="286" y="2961"/>
                      <a:pt x="2560" y="3666"/>
                      <a:pt x="2560" y="3666"/>
                    </a:cubicBezTo>
                    <a:lnTo>
                      <a:pt x="3444" y="2220"/>
                    </a:lnTo>
                    <a:cubicBezTo>
                      <a:pt x="3444" y="2220"/>
                      <a:pt x="3140" y="2024"/>
                      <a:pt x="2739" y="1721"/>
                    </a:cubicBezTo>
                    <a:cubicBezTo>
                      <a:pt x="2346" y="1426"/>
                      <a:pt x="1865" y="1034"/>
                      <a:pt x="1454" y="615"/>
                    </a:cubicBezTo>
                    <a:cubicBezTo>
                      <a:pt x="1034" y="181"/>
                      <a:pt x="665" y="0"/>
                      <a:pt x="4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2109;p42"/>
              <p:cNvSpPr/>
              <p:nvPr/>
            </p:nvSpPr>
            <p:spPr>
              <a:xfrm>
                <a:off x="540750" y="4433250"/>
                <a:ext cx="8075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1946" extrusionOk="0">
                    <a:moveTo>
                      <a:pt x="2525" y="1"/>
                    </a:moveTo>
                    <a:cubicBezTo>
                      <a:pt x="2155" y="431"/>
                      <a:pt x="1824" y="1109"/>
                      <a:pt x="1385" y="1109"/>
                    </a:cubicBezTo>
                    <a:cubicBezTo>
                      <a:pt x="1305" y="1109"/>
                      <a:pt x="1221" y="1087"/>
                      <a:pt x="1133" y="1036"/>
                    </a:cubicBezTo>
                    <a:cubicBezTo>
                      <a:pt x="598" y="723"/>
                      <a:pt x="196" y="367"/>
                      <a:pt x="45" y="179"/>
                    </a:cubicBezTo>
                    <a:cubicBezTo>
                      <a:pt x="18" y="260"/>
                      <a:pt x="0" y="375"/>
                      <a:pt x="9" y="527"/>
                    </a:cubicBezTo>
                    <a:cubicBezTo>
                      <a:pt x="72" y="1241"/>
                      <a:pt x="2346" y="1946"/>
                      <a:pt x="2346" y="1946"/>
                    </a:cubicBezTo>
                    <a:lnTo>
                      <a:pt x="3230" y="500"/>
                    </a:lnTo>
                    <a:cubicBezTo>
                      <a:pt x="3230" y="500"/>
                      <a:pt x="2926" y="304"/>
                      <a:pt x="252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2110;p42"/>
              <p:cNvSpPr/>
              <p:nvPr/>
            </p:nvSpPr>
            <p:spPr>
              <a:xfrm>
                <a:off x="799225" y="4397925"/>
                <a:ext cx="115100" cy="9005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3602" extrusionOk="0">
                    <a:moveTo>
                      <a:pt x="4069" y="0"/>
                    </a:moveTo>
                    <a:cubicBezTo>
                      <a:pt x="3517" y="0"/>
                      <a:pt x="2150" y="922"/>
                      <a:pt x="1419" y="1449"/>
                    </a:cubicBezTo>
                    <a:cubicBezTo>
                      <a:pt x="1125" y="1655"/>
                      <a:pt x="937" y="1806"/>
                      <a:pt x="937" y="1806"/>
                    </a:cubicBezTo>
                    <a:cubicBezTo>
                      <a:pt x="937" y="1806"/>
                      <a:pt x="1" y="3136"/>
                      <a:pt x="1044" y="3528"/>
                    </a:cubicBezTo>
                    <a:cubicBezTo>
                      <a:pt x="1179" y="3579"/>
                      <a:pt x="1332" y="3601"/>
                      <a:pt x="1495" y="3601"/>
                    </a:cubicBezTo>
                    <a:cubicBezTo>
                      <a:pt x="2598" y="3601"/>
                      <a:pt x="4188" y="2567"/>
                      <a:pt x="4033" y="2101"/>
                    </a:cubicBezTo>
                    <a:cubicBezTo>
                      <a:pt x="4024" y="2056"/>
                      <a:pt x="4006" y="2020"/>
                      <a:pt x="3988" y="1994"/>
                    </a:cubicBezTo>
                    <a:cubicBezTo>
                      <a:pt x="3919" y="1884"/>
                      <a:pt x="3825" y="1846"/>
                      <a:pt x="3727" y="1846"/>
                    </a:cubicBezTo>
                    <a:cubicBezTo>
                      <a:pt x="3524" y="1846"/>
                      <a:pt x="3308" y="2011"/>
                      <a:pt x="3284" y="2029"/>
                    </a:cubicBezTo>
                    <a:cubicBezTo>
                      <a:pt x="3337" y="1967"/>
                      <a:pt x="4604" y="709"/>
                      <a:pt x="4283" y="102"/>
                    </a:cubicBezTo>
                    <a:cubicBezTo>
                      <a:pt x="4245" y="32"/>
                      <a:pt x="4171" y="0"/>
                      <a:pt x="40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2111;p42"/>
              <p:cNvSpPr/>
              <p:nvPr/>
            </p:nvSpPr>
            <p:spPr>
              <a:xfrm>
                <a:off x="799225" y="4434150"/>
                <a:ext cx="1047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2153" extrusionOk="0">
                    <a:moveTo>
                      <a:pt x="1419" y="0"/>
                    </a:moveTo>
                    <a:cubicBezTo>
                      <a:pt x="1125" y="206"/>
                      <a:pt x="937" y="357"/>
                      <a:pt x="937" y="357"/>
                    </a:cubicBezTo>
                    <a:cubicBezTo>
                      <a:pt x="937" y="357"/>
                      <a:pt x="1" y="1687"/>
                      <a:pt x="1044" y="2079"/>
                    </a:cubicBezTo>
                    <a:cubicBezTo>
                      <a:pt x="1179" y="2130"/>
                      <a:pt x="1332" y="2152"/>
                      <a:pt x="1495" y="2152"/>
                    </a:cubicBezTo>
                    <a:cubicBezTo>
                      <a:pt x="2598" y="2152"/>
                      <a:pt x="4188" y="1118"/>
                      <a:pt x="4033" y="652"/>
                    </a:cubicBezTo>
                    <a:cubicBezTo>
                      <a:pt x="4024" y="607"/>
                      <a:pt x="4006" y="571"/>
                      <a:pt x="3988" y="545"/>
                    </a:cubicBezTo>
                    <a:cubicBezTo>
                      <a:pt x="3756" y="848"/>
                      <a:pt x="3292" y="1312"/>
                      <a:pt x="2499" y="1419"/>
                    </a:cubicBezTo>
                    <a:cubicBezTo>
                      <a:pt x="2463" y="1424"/>
                      <a:pt x="2429" y="1426"/>
                      <a:pt x="2395" y="1426"/>
                    </a:cubicBezTo>
                    <a:cubicBezTo>
                      <a:pt x="1800" y="1426"/>
                      <a:pt x="1537" y="693"/>
                      <a:pt x="1419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2112;p42"/>
              <p:cNvSpPr/>
              <p:nvPr/>
            </p:nvSpPr>
            <p:spPr>
              <a:xfrm>
                <a:off x="578200" y="4426800"/>
                <a:ext cx="274125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0965" h="7129" extrusionOk="0">
                    <a:moveTo>
                      <a:pt x="1749" y="0"/>
                    </a:moveTo>
                    <a:cubicBezTo>
                      <a:pt x="1749" y="0"/>
                      <a:pt x="1" y="2034"/>
                      <a:pt x="723" y="4398"/>
                    </a:cubicBezTo>
                    <a:cubicBezTo>
                      <a:pt x="875" y="4889"/>
                      <a:pt x="1107" y="5290"/>
                      <a:pt x="1401" y="5629"/>
                    </a:cubicBezTo>
                    <a:cubicBezTo>
                      <a:pt x="2341" y="6723"/>
                      <a:pt x="3945" y="7128"/>
                      <a:pt x="5626" y="7128"/>
                    </a:cubicBezTo>
                    <a:cubicBezTo>
                      <a:pt x="5989" y="7128"/>
                      <a:pt x="6355" y="7109"/>
                      <a:pt x="6718" y="7074"/>
                    </a:cubicBezTo>
                    <a:cubicBezTo>
                      <a:pt x="7744" y="6976"/>
                      <a:pt x="8859" y="6789"/>
                      <a:pt x="9653" y="6236"/>
                    </a:cubicBezTo>
                    <a:cubicBezTo>
                      <a:pt x="9992" y="6004"/>
                      <a:pt x="10269" y="5710"/>
                      <a:pt x="10465" y="5326"/>
                    </a:cubicBezTo>
                    <a:cubicBezTo>
                      <a:pt x="10965" y="4371"/>
                      <a:pt x="10902" y="2873"/>
                      <a:pt x="9814" y="518"/>
                    </a:cubicBezTo>
                    <a:lnTo>
                      <a:pt x="3230" y="89"/>
                    </a:lnTo>
                    <a:lnTo>
                      <a:pt x="174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2113;p42"/>
              <p:cNvSpPr/>
              <p:nvPr/>
            </p:nvSpPr>
            <p:spPr>
              <a:xfrm>
                <a:off x="613225" y="4482450"/>
                <a:ext cx="206550" cy="122575"/>
              </a:xfrm>
              <a:custGeom>
                <a:avLst/>
                <a:gdLst/>
                <a:ahLst/>
                <a:cxnLst/>
                <a:rect l="l" t="t" r="r" b="b"/>
                <a:pathLst>
                  <a:path w="8262" h="4903" extrusionOk="0">
                    <a:moveTo>
                      <a:pt x="3897" y="1"/>
                    </a:moveTo>
                    <a:cubicBezTo>
                      <a:pt x="3092" y="1"/>
                      <a:pt x="2455" y="170"/>
                      <a:pt x="1945" y="433"/>
                    </a:cubicBezTo>
                    <a:cubicBezTo>
                      <a:pt x="536" y="1155"/>
                      <a:pt x="116" y="2618"/>
                      <a:pt x="0" y="3403"/>
                    </a:cubicBezTo>
                    <a:cubicBezTo>
                      <a:pt x="940" y="4497"/>
                      <a:pt x="2544" y="4902"/>
                      <a:pt x="4225" y="4902"/>
                    </a:cubicBezTo>
                    <a:cubicBezTo>
                      <a:pt x="4588" y="4902"/>
                      <a:pt x="4954" y="4883"/>
                      <a:pt x="5317" y="4848"/>
                    </a:cubicBezTo>
                    <a:cubicBezTo>
                      <a:pt x="6343" y="4750"/>
                      <a:pt x="7458" y="4563"/>
                      <a:pt x="8252" y="4010"/>
                    </a:cubicBezTo>
                    <a:cubicBezTo>
                      <a:pt x="8261" y="3903"/>
                      <a:pt x="8261" y="3787"/>
                      <a:pt x="8261" y="3662"/>
                    </a:cubicBezTo>
                    <a:cubicBezTo>
                      <a:pt x="8244" y="2297"/>
                      <a:pt x="7592" y="210"/>
                      <a:pt x="4283" y="13"/>
                    </a:cubicBezTo>
                    <a:cubicBezTo>
                      <a:pt x="4150" y="5"/>
                      <a:pt x="4021" y="1"/>
                      <a:pt x="3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2114;p42"/>
              <p:cNvSpPr/>
              <p:nvPr/>
            </p:nvSpPr>
            <p:spPr>
              <a:xfrm>
                <a:off x="578200" y="4426800"/>
                <a:ext cx="261650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0466" h="7129" extrusionOk="0">
                    <a:moveTo>
                      <a:pt x="1749" y="0"/>
                    </a:moveTo>
                    <a:cubicBezTo>
                      <a:pt x="1749" y="0"/>
                      <a:pt x="1" y="2034"/>
                      <a:pt x="723" y="4398"/>
                    </a:cubicBezTo>
                    <a:cubicBezTo>
                      <a:pt x="875" y="4889"/>
                      <a:pt x="1107" y="5290"/>
                      <a:pt x="1401" y="5629"/>
                    </a:cubicBezTo>
                    <a:cubicBezTo>
                      <a:pt x="2341" y="6723"/>
                      <a:pt x="3945" y="7128"/>
                      <a:pt x="5626" y="7128"/>
                    </a:cubicBezTo>
                    <a:cubicBezTo>
                      <a:pt x="5989" y="7128"/>
                      <a:pt x="6355" y="7109"/>
                      <a:pt x="6718" y="7074"/>
                    </a:cubicBezTo>
                    <a:cubicBezTo>
                      <a:pt x="7744" y="6976"/>
                      <a:pt x="8859" y="6789"/>
                      <a:pt x="9653" y="6236"/>
                    </a:cubicBezTo>
                    <a:cubicBezTo>
                      <a:pt x="9992" y="6004"/>
                      <a:pt x="10269" y="5710"/>
                      <a:pt x="10465" y="5326"/>
                    </a:cubicBezTo>
                    <a:lnTo>
                      <a:pt x="10465" y="5326"/>
                    </a:lnTo>
                    <a:cubicBezTo>
                      <a:pt x="10215" y="5531"/>
                      <a:pt x="9948" y="5718"/>
                      <a:pt x="9662" y="5888"/>
                    </a:cubicBezTo>
                    <a:cubicBezTo>
                      <a:pt x="8963" y="6304"/>
                      <a:pt x="8152" y="6595"/>
                      <a:pt x="7262" y="6595"/>
                    </a:cubicBezTo>
                    <a:cubicBezTo>
                      <a:pt x="6891" y="6595"/>
                      <a:pt x="6507" y="6545"/>
                      <a:pt x="6112" y="6432"/>
                    </a:cubicBezTo>
                    <a:cubicBezTo>
                      <a:pt x="4328" y="5915"/>
                      <a:pt x="3614" y="4238"/>
                      <a:pt x="3346" y="2659"/>
                    </a:cubicBezTo>
                    <a:cubicBezTo>
                      <a:pt x="3177" y="1659"/>
                      <a:pt x="3195" y="705"/>
                      <a:pt x="3230" y="89"/>
                    </a:cubicBezTo>
                    <a:lnTo>
                      <a:pt x="1749" y="0"/>
                    </a:ln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2115;p42"/>
              <p:cNvSpPr/>
              <p:nvPr/>
            </p:nvSpPr>
            <p:spPr>
              <a:xfrm>
                <a:off x="553450" y="4163850"/>
                <a:ext cx="338350" cy="298500"/>
              </a:xfrm>
              <a:custGeom>
                <a:avLst/>
                <a:gdLst/>
                <a:ahLst/>
                <a:cxnLst/>
                <a:rect l="l" t="t" r="r" b="b"/>
                <a:pathLst>
                  <a:path w="13534" h="11940" extrusionOk="0">
                    <a:moveTo>
                      <a:pt x="6335" y="1"/>
                    </a:moveTo>
                    <a:cubicBezTo>
                      <a:pt x="6200" y="1"/>
                      <a:pt x="5919" y="107"/>
                      <a:pt x="5550" y="295"/>
                    </a:cubicBezTo>
                    <a:cubicBezTo>
                      <a:pt x="3962" y="1115"/>
                      <a:pt x="741" y="3515"/>
                      <a:pt x="420" y="6352"/>
                    </a:cubicBezTo>
                    <a:cubicBezTo>
                      <a:pt x="1" y="10019"/>
                      <a:pt x="3185" y="11705"/>
                      <a:pt x="6531" y="11892"/>
                    </a:cubicBezTo>
                    <a:cubicBezTo>
                      <a:pt x="6904" y="11913"/>
                      <a:pt x="7325" y="11939"/>
                      <a:pt x="7776" y="11939"/>
                    </a:cubicBezTo>
                    <a:cubicBezTo>
                      <a:pt x="9029" y="11939"/>
                      <a:pt x="10511" y="11737"/>
                      <a:pt x="11830" y="10661"/>
                    </a:cubicBezTo>
                    <a:cubicBezTo>
                      <a:pt x="12249" y="10322"/>
                      <a:pt x="12544" y="9903"/>
                      <a:pt x="12740" y="9421"/>
                    </a:cubicBezTo>
                    <a:cubicBezTo>
                      <a:pt x="13534" y="7494"/>
                      <a:pt x="12642" y="4666"/>
                      <a:pt x="11098" y="2677"/>
                    </a:cubicBezTo>
                    <a:cubicBezTo>
                      <a:pt x="9694" y="854"/>
                      <a:pt x="8198" y="610"/>
                      <a:pt x="7498" y="610"/>
                    </a:cubicBezTo>
                    <a:cubicBezTo>
                      <a:pt x="7242" y="610"/>
                      <a:pt x="7093" y="643"/>
                      <a:pt x="7093" y="643"/>
                    </a:cubicBezTo>
                    <a:cubicBezTo>
                      <a:pt x="7093" y="643"/>
                      <a:pt x="7414" y="527"/>
                      <a:pt x="7307" y="366"/>
                    </a:cubicBezTo>
                    <a:cubicBezTo>
                      <a:pt x="7282" y="331"/>
                      <a:pt x="7222" y="317"/>
                      <a:pt x="7143" y="317"/>
                    </a:cubicBezTo>
                    <a:cubicBezTo>
                      <a:pt x="6880" y="317"/>
                      <a:pt x="6413" y="468"/>
                      <a:pt x="6379" y="482"/>
                    </a:cubicBezTo>
                    <a:cubicBezTo>
                      <a:pt x="6406" y="464"/>
                      <a:pt x="6727" y="259"/>
                      <a:pt x="6406" y="18"/>
                    </a:cubicBezTo>
                    <a:cubicBezTo>
                      <a:pt x="6391" y="6"/>
                      <a:pt x="6367" y="1"/>
                      <a:pt x="63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2116;p42"/>
              <p:cNvSpPr/>
              <p:nvPr/>
            </p:nvSpPr>
            <p:spPr>
              <a:xfrm>
                <a:off x="553450" y="4171200"/>
                <a:ext cx="318500" cy="291150"/>
              </a:xfrm>
              <a:custGeom>
                <a:avLst/>
                <a:gdLst/>
                <a:ahLst/>
                <a:cxnLst/>
                <a:rect l="l" t="t" r="r" b="b"/>
                <a:pathLst>
                  <a:path w="12740" h="11646" extrusionOk="0">
                    <a:moveTo>
                      <a:pt x="5550" y="1"/>
                    </a:moveTo>
                    <a:cubicBezTo>
                      <a:pt x="3962" y="821"/>
                      <a:pt x="741" y="3221"/>
                      <a:pt x="420" y="6058"/>
                    </a:cubicBezTo>
                    <a:cubicBezTo>
                      <a:pt x="1" y="9725"/>
                      <a:pt x="3185" y="11411"/>
                      <a:pt x="6531" y="11598"/>
                    </a:cubicBezTo>
                    <a:cubicBezTo>
                      <a:pt x="6904" y="11619"/>
                      <a:pt x="7325" y="11645"/>
                      <a:pt x="7776" y="11645"/>
                    </a:cubicBezTo>
                    <a:cubicBezTo>
                      <a:pt x="9029" y="11645"/>
                      <a:pt x="10511" y="11443"/>
                      <a:pt x="11830" y="10367"/>
                    </a:cubicBezTo>
                    <a:cubicBezTo>
                      <a:pt x="12249" y="10028"/>
                      <a:pt x="12544" y="9609"/>
                      <a:pt x="12740" y="9127"/>
                    </a:cubicBezTo>
                    <a:lnTo>
                      <a:pt x="12740" y="9127"/>
                    </a:lnTo>
                    <a:cubicBezTo>
                      <a:pt x="11697" y="10161"/>
                      <a:pt x="9400" y="11145"/>
                      <a:pt x="7508" y="11145"/>
                    </a:cubicBezTo>
                    <a:cubicBezTo>
                      <a:pt x="7459" y="11145"/>
                      <a:pt x="7409" y="11144"/>
                      <a:pt x="7360" y="11143"/>
                    </a:cubicBezTo>
                    <a:cubicBezTo>
                      <a:pt x="4747" y="11063"/>
                      <a:pt x="1027" y="9742"/>
                      <a:pt x="1383" y="6370"/>
                    </a:cubicBezTo>
                    <a:cubicBezTo>
                      <a:pt x="1633" y="3970"/>
                      <a:pt x="4113" y="1357"/>
                      <a:pt x="555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2117;p42"/>
              <p:cNvSpPr/>
              <p:nvPr/>
            </p:nvSpPr>
            <p:spPr>
              <a:xfrm>
                <a:off x="675450" y="4203800"/>
                <a:ext cx="82775" cy="47750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1910" extrusionOk="0">
                    <a:moveTo>
                      <a:pt x="1651" y="775"/>
                    </a:moveTo>
                    <a:cubicBezTo>
                      <a:pt x="1695" y="775"/>
                      <a:pt x="1731" y="793"/>
                      <a:pt x="1776" y="829"/>
                    </a:cubicBezTo>
                    <a:cubicBezTo>
                      <a:pt x="1829" y="882"/>
                      <a:pt x="1847" y="954"/>
                      <a:pt x="1820" y="1043"/>
                    </a:cubicBezTo>
                    <a:cubicBezTo>
                      <a:pt x="1785" y="1159"/>
                      <a:pt x="1687" y="1302"/>
                      <a:pt x="1544" y="1418"/>
                    </a:cubicBezTo>
                    <a:cubicBezTo>
                      <a:pt x="1463" y="1310"/>
                      <a:pt x="1446" y="1212"/>
                      <a:pt x="1446" y="1150"/>
                    </a:cubicBezTo>
                    <a:cubicBezTo>
                      <a:pt x="1428" y="971"/>
                      <a:pt x="1508" y="829"/>
                      <a:pt x="1588" y="784"/>
                    </a:cubicBezTo>
                    <a:cubicBezTo>
                      <a:pt x="1615" y="775"/>
                      <a:pt x="1633" y="775"/>
                      <a:pt x="1651" y="775"/>
                    </a:cubicBezTo>
                    <a:close/>
                    <a:moveTo>
                      <a:pt x="607" y="1"/>
                    </a:moveTo>
                    <a:cubicBezTo>
                      <a:pt x="592" y="1"/>
                      <a:pt x="577" y="6"/>
                      <a:pt x="562" y="17"/>
                    </a:cubicBezTo>
                    <a:cubicBezTo>
                      <a:pt x="545" y="35"/>
                      <a:pt x="63" y="409"/>
                      <a:pt x="27" y="900"/>
                    </a:cubicBezTo>
                    <a:cubicBezTo>
                      <a:pt x="0" y="1141"/>
                      <a:pt x="90" y="1355"/>
                      <a:pt x="268" y="1560"/>
                    </a:cubicBezTo>
                    <a:cubicBezTo>
                      <a:pt x="422" y="1734"/>
                      <a:pt x="625" y="1822"/>
                      <a:pt x="856" y="1822"/>
                    </a:cubicBezTo>
                    <a:cubicBezTo>
                      <a:pt x="934" y="1822"/>
                      <a:pt x="1015" y="1812"/>
                      <a:pt x="1098" y="1792"/>
                    </a:cubicBezTo>
                    <a:cubicBezTo>
                      <a:pt x="1240" y="1757"/>
                      <a:pt x="1392" y="1685"/>
                      <a:pt x="1517" y="1596"/>
                    </a:cubicBezTo>
                    <a:cubicBezTo>
                      <a:pt x="1615" y="1694"/>
                      <a:pt x="1767" y="1792"/>
                      <a:pt x="1972" y="1855"/>
                    </a:cubicBezTo>
                    <a:cubicBezTo>
                      <a:pt x="2079" y="1881"/>
                      <a:pt x="2177" y="1899"/>
                      <a:pt x="2266" y="1908"/>
                    </a:cubicBezTo>
                    <a:cubicBezTo>
                      <a:pt x="2286" y="1909"/>
                      <a:pt x="2305" y="1910"/>
                      <a:pt x="2324" y="1910"/>
                    </a:cubicBezTo>
                    <a:cubicBezTo>
                      <a:pt x="2612" y="1910"/>
                      <a:pt x="2801" y="1785"/>
                      <a:pt x="2927" y="1667"/>
                    </a:cubicBezTo>
                    <a:cubicBezTo>
                      <a:pt x="3221" y="1382"/>
                      <a:pt x="3310" y="882"/>
                      <a:pt x="3230" y="579"/>
                    </a:cubicBezTo>
                    <a:cubicBezTo>
                      <a:pt x="3222" y="548"/>
                      <a:pt x="3194" y="524"/>
                      <a:pt x="3164" y="524"/>
                    </a:cubicBezTo>
                    <a:cubicBezTo>
                      <a:pt x="3159" y="524"/>
                      <a:pt x="3154" y="524"/>
                      <a:pt x="3150" y="525"/>
                    </a:cubicBezTo>
                    <a:cubicBezTo>
                      <a:pt x="3114" y="534"/>
                      <a:pt x="3096" y="570"/>
                      <a:pt x="3105" y="606"/>
                    </a:cubicBezTo>
                    <a:cubicBezTo>
                      <a:pt x="3167" y="838"/>
                      <a:pt x="3105" y="1310"/>
                      <a:pt x="2828" y="1578"/>
                    </a:cubicBezTo>
                    <a:cubicBezTo>
                      <a:pt x="2690" y="1710"/>
                      <a:pt x="2520" y="1778"/>
                      <a:pt x="2320" y="1778"/>
                    </a:cubicBezTo>
                    <a:cubicBezTo>
                      <a:pt x="2222" y="1778"/>
                      <a:pt x="2118" y="1762"/>
                      <a:pt x="2008" y="1730"/>
                    </a:cubicBezTo>
                    <a:cubicBezTo>
                      <a:pt x="1829" y="1676"/>
                      <a:pt x="1713" y="1596"/>
                      <a:pt x="1624" y="1516"/>
                    </a:cubicBezTo>
                    <a:cubicBezTo>
                      <a:pt x="1785" y="1391"/>
                      <a:pt x="1910" y="1230"/>
                      <a:pt x="1945" y="1070"/>
                    </a:cubicBezTo>
                    <a:cubicBezTo>
                      <a:pt x="1981" y="936"/>
                      <a:pt x="1954" y="820"/>
                      <a:pt x="1865" y="740"/>
                    </a:cubicBezTo>
                    <a:cubicBezTo>
                      <a:pt x="1794" y="675"/>
                      <a:pt x="1720" y="641"/>
                      <a:pt x="1646" y="641"/>
                    </a:cubicBezTo>
                    <a:cubicBezTo>
                      <a:pt x="1609" y="641"/>
                      <a:pt x="1571" y="650"/>
                      <a:pt x="1535" y="668"/>
                    </a:cubicBezTo>
                    <a:cubicBezTo>
                      <a:pt x="1383" y="740"/>
                      <a:pt x="1294" y="945"/>
                      <a:pt x="1312" y="1159"/>
                    </a:cubicBezTo>
                    <a:cubicBezTo>
                      <a:pt x="1321" y="1239"/>
                      <a:pt x="1339" y="1364"/>
                      <a:pt x="1437" y="1498"/>
                    </a:cubicBezTo>
                    <a:cubicBezTo>
                      <a:pt x="1321" y="1569"/>
                      <a:pt x="1196" y="1632"/>
                      <a:pt x="1062" y="1667"/>
                    </a:cubicBezTo>
                    <a:cubicBezTo>
                      <a:pt x="1000" y="1681"/>
                      <a:pt x="930" y="1692"/>
                      <a:pt x="857" y="1692"/>
                    </a:cubicBezTo>
                    <a:cubicBezTo>
                      <a:pt x="697" y="1692"/>
                      <a:pt x="519" y="1642"/>
                      <a:pt x="366" y="1471"/>
                    </a:cubicBezTo>
                    <a:cubicBezTo>
                      <a:pt x="206" y="1302"/>
                      <a:pt x="134" y="1114"/>
                      <a:pt x="152" y="918"/>
                    </a:cubicBezTo>
                    <a:cubicBezTo>
                      <a:pt x="197" y="481"/>
                      <a:pt x="643" y="124"/>
                      <a:pt x="643" y="115"/>
                    </a:cubicBezTo>
                    <a:cubicBezTo>
                      <a:pt x="678" y="97"/>
                      <a:pt x="678" y="53"/>
                      <a:pt x="661" y="26"/>
                    </a:cubicBezTo>
                    <a:cubicBezTo>
                      <a:pt x="645" y="10"/>
                      <a:pt x="626" y="1"/>
                      <a:pt x="6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2118;p42"/>
              <p:cNvSpPr/>
              <p:nvPr/>
            </p:nvSpPr>
            <p:spPr>
              <a:xfrm>
                <a:off x="646675" y="4291250"/>
                <a:ext cx="30575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1310" extrusionOk="0">
                    <a:moveTo>
                      <a:pt x="749" y="1"/>
                    </a:moveTo>
                    <a:cubicBezTo>
                      <a:pt x="573" y="1"/>
                      <a:pt x="403" y="198"/>
                      <a:pt x="233" y="587"/>
                    </a:cubicBezTo>
                    <a:cubicBezTo>
                      <a:pt x="99" y="881"/>
                      <a:pt x="18" y="1185"/>
                      <a:pt x="10" y="1202"/>
                    </a:cubicBezTo>
                    <a:cubicBezTo>
                      <a:pt x="1" y="1238"/>
                      <a:pt x="27" y="1274"/>
                      <a:pt x="63" y="1283"/>
                    </a:cubicBezTo>
                    <a:lnTo>
                      <a:pt x="72" y="1283"/>
                    </a:lnTo>
                    <a:cubicBezTo>
                      <a:pt x="108" y="1283"/>
                      <a:pt x="134" y="1265"/>
                      <a:pt x="143" y="1238"/>
                    </a:cubicBezTo>
                    <a:cubicBezTo>
                      <a:pt x="264" y="763"/>
                      <a:pt x="544" y="130"/>
                      <a:pt x="756" y="130"/>
                    </a:cubicBezTo>
                    <a:cubicBezTo>
                      <a:pt x="763" y="130"/>
                      <a:pt x="770" y="131"/>
                      <a:pt x="777" y="132"/>
                    </a:cubicBezTo>
                    <a:cubicBezTo>
                      <a:pt x="1009" y="185"/>
                      <a:pt x="1080" y="837"/>
                      <a:pt x="1062" y="1247"/>
                    </a:cubicBezTo>
                    <a:cubicBezTo>
                      <a:pt x="1062" y="1283"/>
                      <a:pt x="1089" y="1310"/>
                      <a:pt x="1125" y="1310"/>
                    </a:cubicBezTo>
                    <a:cubicBezTo>
                      <a:pt x="1160" y="1310"/>
                      <a:pt x="1187" y="1283"/>
                      <a:pt x="1196" y="1247"/>
                    </a:cubicBezTo>
                    <a:cubicBezTo>
                      <a:pt x="1196" y="1131"/>
                      <a:pt x="1223" y="96"/>
                      <a:pt x="804" y="7"/>
                    </a:cubicBezTo>
                    <a:cubicBezTo>
                      <a:pt x="785" y="3"/>
                      <a:pt x="767" y="1"/>
                      <a:pt x="7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2119;p42"/>
              <p:cNvSpPr/>
              <p:nvPr/>
            </p:nvSpPr>
            <p:spPr>
              <a:xfrm>
                <a:off x="759075" y="4293925"/>
                <a:ext cx="341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551" extrusionOk="0">
                    <a:moveTo>
                      <a:pt x="810" y="1"/>
                    </a:moveTo>
                    <a:cubicBezTo>
                      <a:pt x="292" y="1"/>
                      <a:pt x="35" y="1200"/>
                      <a:pt x="10" y="1345"/>
                    </a:cubicBezTo>
                    <a:cubicBezTo>
                      <a:pt x="1" y="1381"/>
                      <a:pt x="19" y="1417"/>
                      <a:pt x="54" y="1426"/>
                    </a:cubicBezTo>
                    <a:cubicBezTo>
                      <a:pt x="60" y="1427"/>
                      <a:pt x="66" y="1427"/>
                      <a:pt x="71" y="1427"/>
                    </a:cubicBezTo>
                    <a:cubicBezTo>
                      <a:pt x="106" y="1427"/>
                      <a:pt x="127" y="1403"/>
                      <a:pt x="135" y="1372"/>
                    </a:cubicBezTo>
                    <a:cubicBezTo>
                      <a:pt x="203" y="1020"/>
                      <a:pt x="463" y="137"/>
                      <a:pt x="809" y="137"/>
                    </a:cubicBezTo>
                    <a:cubicBezTo>
                      <a:pt x="822" y="137"/>
                      <a:pt x="835" y="138"/>
                      <a:pt x="848" y="141"/>
                    </a:cubicBezTo>
                    <a:cubicBezTo>
                      <a:pt x="1223" y="203"/>
                      <a:pt x="1241" y="1131"/>
                      <a:pt x="1214" y="1479"/>
                    </a:cubicBezTo>
                    <a:cubicBezTo>
                      <a:pt x="1214" y="1515"/>
                      <a:pt x="1241" y="1542"/>
                      <a:pt x="1277" y="1550"/>
                    </a:cubicBezTo>
                    <a:cubicBezTo>
                      <a:pt x="1312" y="1550"/>
                      <a:pt x="1339" y="1524"/>
                      <a:pt x="1348" y="1488"/>
                    </a:cubicBezTo>
                    <a:cubicBezTo>
                      <a:pt x="1348" y="1470"/>
                      <a:pt x="1366" y="1149"/>
                      <a:pt x="1330" y="810"/>
                    </a:cubicBezTo>
                    <a:cubicBezTo>
                      <a:pt x="1268" y="319"/>
                      <a:pt x="1116" y="52"/>
                      <a:pt x="875" y="7"/>
                    </a:cubicBezTo>
                    <a:cubicBezTo>
                      <a:pt x="853" y="3"/>
                      <a:pt x="831" y="1"/>
                      <a:pt x="8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Google Shape;2120;p42"/>
              <p:cNvSpPr/>
              <p:nvPr/>
            </p:nvSpPr>
            <p:spPr>
              <a:xfrm>
                <a:off x="766000" y="4340800"/>
                <a:ext cx="6112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894" extrusionOk="0">
                    <a:moveTo>
                      <a:pt x="1073" y="1"/>
                    </a:moveTo>
                    <a:cubicBezTo>
                      <a:pt x="486" y="1"/>
                      <a:pt x="26" y="161"/>
                      <a:pt x="18" y="380"/>
                    </a:cubicBezTo>
                    <a:cubicBezTo>
                      <a:pt x="0" y="621"/>
                      <a:pt x="527" y="844"/>
                      <a:pt x="1196" y="889"/>
                    </a:cubicBezTo>
                    <a:cubicBezTo>
                      <a:pt x="1256" y="892"/>
                      <a:pt x="1315" y="893"/>
                      <a:pt x="1373" y="893"/>
                    </a:cubicBezTo>
                    <a:cubicBezTo>
                      <a:pt x="1960" y="893"/>
                      <a:pt x="2419" y="733"/>
                      <a:pt x="2427" y="514"/>
                    </a:cubicBezTo>
                    <a:cubicBezTo>
                      <a:pt x="2445" y="273"/>
                      <a:pt x="1909" y="41"/>
                      <a:pt x="1249" y="6"/>
                    </a:cubicBezTo>
                    <a:cubicBezTo>
                      <a:pt x="1189" y="2"/>
                      <a:pt x="1130" y="1"/>
                      <a:pt x="10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2121;p42"/>
              <p:cNvSpPr/>
              <p:nvPr/>
            </p:nvSpPr>
            <p:spPr>
              <a:xfrm>
                <a:off x="603850" y="4331875"/>
                <a:ext cx="61150" cy="22125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885" extrusionOk="0">
                    <a:moveTo>
                      <a:pt x="1066" y="1"/>
                    </a:moveTo>
                    <a:cubicBezTo>
                      <a:pt x="482" y="1"/>
                      <a:pt x="27" y="154"/>
                      <a:pt x="19" y="380"/>
                    </a:cubicBezTo>
                    <a:cubicBezTo>
                      <a:pt x="1" y="621"/>
                      <a:pt x="536" y="844"/>
                      <a:pt x="1196" y="880"/>
                    </a:cubicBezTo>
                    <a:cubicBezTo>
                      <a:pt x="1259" y="883"/>
                      <a:pt x="1320" y="885"/>
                      <a:pt x="1380" y="885"/>
                    </a:cubicBezTo>
                    <a:cubicBezTo>
                      <a:pt x="1964" y="885"/>
                      <a:pt x="2419" y="733"/>
                      <a:pt x="2427" y="514"/>
                    </a:cubicBezTo>
                    <a:cubicBezTo>
                      <a:pt x="2445" y="264"/>
                      <a:pt x="1910" y="41"/>
                      <a:pt x="1250" y="6"/>
                    </a:cubicBezTo>
                    <a:cubicBezTo>
                      <a:pt x="1187" y="2"/>
                      <a:pt x="1126" y="1"/>
                      <a:pt x="10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2122;p42"/>
              <p:cNvSpPr/>
              <p:nvPr/>
            </p:nvSpPr>
            <p:spPr>
              <a:xfrm>
                <a:off x="683025" y="4363900"/>
                <a:ext cx="49550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768" extrusionOk="0">
                    <a:moveTo>
                      <a:pt x="1" y="0"/>
                    </a:moveTo>
                    <a:cubicBezTo>
                      <a:pt x="1" y="0"/>
                      <a:pt x="117" y="214"/>
                      <a:pt x="429" y="411"/>
                    </a:cubicBezTo>
                    <a:cubicBezTo>
                      <a:pt x="706" y="598"/>
                      <a:pt x="1134" y="768"/>
                      <a:pt x="1776" y="768"/>
                    </a:cubicBezTo>
                    <a:cubicBezTo>
                      <a:pt x="1892" y="768"/>
                      <a:pt x="1954" y="643"/>
                      <a:pt x="1972" y="509"/>
                    </a:cubicBezTo>
                    <a:cubicBezTo>
                      <a:pt x="1981" y="357"/>
                      <a:pt x="1937" y="188"/>
                      <a:pt x="1812" y="170"/>
                    </a:cubicBezTo>
                    <a:cubicBezTo>
                      <a:pt x="1473" y="13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C9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2123;p42"/>
              <p:cNvSpPr/>
              <p:nvPr/>
            </p:nvSpPr>
            <p:spPr>
              <a:xfrm>
                <a:off x="683025" y="4363900"/>
                <a:ext cx="495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542" extrusionOk="0">
                    <a:moveTo>
                      <a:pt x="1" y="0"/>
                    </a:moveTo>
                    <a:cubicBezTo>
                      <a:pt x="1" y="0"/>
                      <a:pt x="117" y="214"/>
                      <a:pt x="429" y="411"/>
                    </a:cubicBezTo>
                    <a:cubicBezTo>
                      <a:pt x="690" y="481"/>
                      <a:pt x="1064" y="542"/>
                      <a:pt x="1472" y="542"/>
                    </a:cubicBezTo>
                    <a:cubicBezTo>
                      <a:pt x="1635" y="542"/>
                      <a:pt x="1804" y="532"/>
                      <a:pt x="1972" y="509"/>
                    </a:cubicBezTo>
                    <a:cubicBezTo>
                      <a:pt x="1981" y="357"/>
                      <a:pt x="1937" y="188"/>
                      <a:pt x="1812" y="170"/>
                    </a:cubicBezTo>
                    <a:cubicBezTo>
                      <a:pt x="1473" y="13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CAF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2" name="Google Shape;2124;p42"/>
            <p:cNvGrpSpPr/>
            <p:nvPr/>
          </p:nvGrpSpPr>
          <p:grpSpPr>
            <a:xfrm>
              <a:off x="6905222" y="3214701"/>
              <a:ext cx="1366562" cy="587158"/>
              <a:chOff x="196875" y="2966137"/>
              <a:chExt cx="316451" cy="135963"/>
            </a:xfrm>
          </p:grpSpPr>
          <p:sp>
            <p:nvSpPr>
              <p:cNvPr id="68" name="Google Shape;2125;p42"/>
              <p:cNvSpPr/>
              <p:nvPr/>
            </p:nvSpPr>
            <p:spPr>
              <a:xfrm>
                <a:off x="404925" y="2981750"/>
                <a:ext cx="108401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896" extrusionOk="0">
                    <a:moveTo>
                      <a:pt x="2917" y="1"/>
                    </a:moveTo>
                    <a:cubicBezTo>
                      <a:pt x="2896" y="1"/>
                      <a:pt x="2873" y="8"/>
                      <a:pt x="2856" y="21"/>
                    </a:cubicBezTo>
                    <a:lnTo>
                      <a:pt x="37" y="761"/>
                    </a:lnTo>
                    <a:cubicBezTo>
                      <a:pt x="1" y="788"/>
                      <a:pt x="1" y="833"/>
                      <a:pt x="28" y="869"/>
                    </a:cubicBezTo>
                    <a:cubicBezTo>
                      <a:pt x="46" y="886"/>
                      <a:pt x="72" y="895"/>
                      <a:pt x="90" y="895"/>
                    </a:cubicBezTo>
                    <a:cubicBezTo>
                      <a:pt x="117" y="895"/>
                      <a:pt x="135" y="886"/>
                      <a:pt x="153" y="869"/>
                    </a:cubicBezTo>
                    <a:lnTo>
                      <a:pt x="2972" y="137"/>
                    </a:lnTo>
                    <a:cubicBezTo>
                      <a:pt x="3007" y="101"/>
                      <a:pt x="3007" y="57"/>
                      <a:pt x="2972" y="21"/>
                    </a:cubicBezTo>
                    <a:cubicBezTo>
                      <a:pt x="2958" y="8"/>
                      <a:pt x="2938" y="1"/>
                      <a:pt x="29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126;p42"/>
              <p:cNvSpPr/>
              <p:nvPr/>
            </p:nvSpPr>
            <p:spPr>
              <a:xfrm>
                <a:off x="417200" y="3046000"/>
                <a:ext cx="86103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1805" extrusionOk="0">
                    <a:moveTo>
                      <a:pt x="3408" y="0"/>
                    </a:moveTo>
                    <a:cubicBezTo>
                      <a:pt x="3386" y="0"/>
                      <a:pt x="3364" y="7"/>
                      <a:pt x="3346" y="20"/>
                    </a:cubicBezTo>
                    <a:lnTo>
                      <a:pt x="45" y="1671"/>
                    </a:lnTo>
                    <a:cubicBezTo>
                      <a:pt x="9" y="1697"/>
                      <a:pt x="1" y="1742"/>
                      <a:pt x="36" y="1778"/>
                    </a:cubicBezTo>
                    <a:cubicBezTo>
                      <a:pt x="54" y="1796"/>
                      <a:pt x="81" y="1804"/>
                      <a:pt x="99" y="1804"/>
                    </a:cubicBezTo>
                    <a:cubicBezTo>
                      <a:pt x="125" y="1804"/>
                      <a:pt x="143" y="1796"/>
                      <a:pt x="161" y="1778"/>
                    </a:cubicBezTo>
                    <a:lnTo>
                      <a:pt x="3462" y="136"/>
                    </a:lnTo>
                    <a:cubicBezTo>
                      <a:pt x="3498" y="101"/>
                      <a:pt x="3498" y="56"/>
                      <a:pt x="3471" y="20"/>
                    </a:cubicBezTo>
                    <a:cubicBezTo>
                      <a:pt x="3453" y="7"/>
                      <a:pt x="3431" y="0"/>
                      <a:pt x="34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" name="Google Shape;2127;p42"/>
              <p:cNvSpPr/>
              <p:nvPr/>
            </p:nvSpPr>
            <p:spPr>
              <a:xfrm rot="445973">
                <a:off x="197300" y="2972001"/>
                <a:ext cx="91474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501" extrusionOk="0">
                    <a:moveTo>
                      <a:pt x="90" y="1"/>
                    </a:moveTo>
                    <a:cubicBezTo>
                      <a:pt x="68" y="1"/>
                      <a:pt x="46" y="10"/>
                      <a:pt x="28" y="28"/>
                    </a:cubicBezTo>
                    <a:cubicBezTo>
                      <a:pt x="1" y="54"/>
                      <a:pt x="1" y="108"/>
                      <a:pt x="37" y="135"/>
                    </a:cubicBezTo>
                    <a:lnTo>
                      <a:pt x="1312" y="483"/>
                    </a:lnTo>
                    <a:cubicBezTo>
                      <a:pt x="1330" y="501"/>
                      <a:pt x="1348" y="501"/>
                      <a:pt x="1375" y="501"/>
                    </a:cubicBezTo>
                    <a:cubicBezTo>
                      <a:pt x="1393" y="501"/>
                      <a:pt x="1419" y="492"/>
                      <a:pt x="1437" y="483"/>
                    </a:cubicBezTo>
                    <a:cubicBezTo>
                      <a:pt x="1464" y="447"/>
                      <a:pt x="1464" y="402"/>
                      <a:pt x="1428" y="367"/>
                    </a:cubicBezTo>
                    <a:lnTo>
                      <a:pt x="153" y="28"/>
                    </a:lnTo>
                    <a:cubicBezTo>
                      <a:pt x="135" y="10"/>
                      <a:pt x="112" y="1"/>
                      <a:pt x="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2128;p42"/>
              <p:cNvSpPr/>
              <p:nvPr/>
            </p:nvSpPr>
            <p:spPr>
              <a:xfrm>
                <a:off x="220950" y="3046875"/>
                <a:ext cx="55551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1181" extrusionOk="0">
                    <a:moveTo>
                      <a:pt x="99" y="1"/>
                    </a:moveTo>
                    <a:cubicBezTo>
                      <a:pt x="76" y="1"/>
                      <a:pt x="54" y="8"/>
                      <a:pt x="36" y="21"/>
                    </a:cubicBezTo>
                    <a:cubicBezTo>
                      <a:pt x="1" y="57"/>
                      <a:pt x="9" y="101"/>
                      <a:pt x="45" y="137"/>
                    </a:cubicBezTo>
                    <a:lnTo>
                      <a:pt x="2115" y="1163"/>
                    </a:lnTo>
                    <a:cubicBezTo>
                      <a:pt x="2133" y="1181"/>
                      <a:pt x="2150" y="1181"/>
                      <a:pt x="2177" y="1181"/>
                    </a:cubicBezTo>
                    <a:cubicBezTo>
                      <a:pt x="2195" y="1181"/>
                      <a:pt x="2222" y="1172"/>
                      <a:pt x="2240" y="1154"/>
                    </a:cubicBezTo>
                    <a:cubicBezTo>
                      <a:pt x="2275" y="1127"/>
                      <a:pt x="2266" y="1074"/>
                      <a:pt x="2231" y="1047"/>
                    </a:cubicBezTo>
                    <a:lnTo>
                      <a:pt x="161" y="21"/>
                    </a:lnTo>
                    <a:cubicBezTo>
                      <a:pt x="143" y="8"/>
                      <a:pt x="121" y="1"/>
                      <a:pt x="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2129;p42"/>
              <p:cNvSpPr/>
              <p:nvPr/>
            </p:nvSpPr>
            <p:spPr>
              <a:xfrm>
                <a:off x="255050" y="2982125"/>
                <a:ext cx="168650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6746" h="4799" extrusionOk="0">
                    <a:moveTo>
                      <a:pt x="3011" y="1"/>
                    </a:moveTo>
                    <a:cubicBezTo>
                      <a:pt x="2114" y="1"/>
                      <a:pt x="1399" y="122"/>
                      <a:pt x="1260" y="122"/>
                    </a:cubicBezTo>
                    <a:cubicBezTo>
                      <a:pt x="1256" y="122"/>
                      <a:pt x="1253" y="122"/>
                      <a:pt x="1250" y="122"/>
                    </a:cubicBezTo>
                    <a:cubicBezTo>
                      <a:pt x="1249" y="122"/>
                      <a:pt x="1248" y="122"/>
                      <a:pt x="1247" y="122"/>
                    </a:cubicBezTo>
                    <a:cubicBezTo>
                      <a:pt x="1174" y="122"/>
                      <a:pt x="1024" y="414"/>
                      <a:pt x="848" y="818"/>
                    </a:cubicBezTo>
                    <a:cubicBezTo>
                      <a:pt x="822" y="880"/>
                      <a:pt x="795" y="943"/>
                      <a:pt x="768" y="1005"/>
                    </a:cubicBezTo>
                    <a:cubicBezTo>
                      <a:pt x="706" y="1148"/>
                      <a:pt x="652" y="1300"/>
                      <a:pt x="590" y="1451"/>
                    </a:cubicBezTo>
                    <a:cubicBezTo>
                      <a:pt x="572" y="1505"/>
                      <a:pt x="554" y="1549"/>
                      <a:pt x="536" y="1603"/>
                    </a:cubicBezTo>
                    <a:cubicBezTo>
                      <a:pt x="322" y="2165"/>
                      <a:pt x="126" y="2754"/>
                      <a:pt x="46" y="3075"/>
                    </a:cubicBezTo>
                    <a:cubicBezTo>
                      <a:pt x="37" y="3093"/>
                      <a:pt x="37" y="3119"/>
                      <a:pt x="28" y="3137"/>
                    </a:cubicBezTo>
                    <a:cubicBezTo>
                      <a:pt x="19" y="3173"/>
                      <a:pt x="10" y="3209"/>
                      <a:pt x="10" y="3235"/>
                    </a:cubicBezTo>
                    <a:cubicBezTo>
                      <a:pt x="1" y="3280"/>
                      <a:pt x="1" y="3307"/>
                      <a:pt x="1" y="3316"/>
                    </a:cubicBezTo>
                    <a:cubicBezTo>
                      <a:pt x="10" y="3334"/>
                      <a:pt x="28" y="3342"/>
                      <a:pt x="37" y="3360"/>
                    </a:cubicBezTo>
                    <a:cubicBezTo>
                      <a:pt x="964" y="4470"/>
                      <a:pt x="2750" y="4798"/>
                      <a:pt x="4240" y="4798"/>
                    </a:cubicBezTo>
                    <a:cubicBezTo>
                      <a:pt x="5517" y="4798"/>
                      <a:pt x="6576" y="4557"/>
                      <a:pt x="6692" y="4359"/>
                    </a:cubicBezTo>
                    <a:cubicBezTo>
                      <a:pt x="6736" y="4279"/>
                      <a:pt x="6745" y="4119"/>
                      <a:pt x="6736" y="3905"/>
                    </a:cubicBezTo>
                    <a:cubicBezTo>
                      <a:pt x="6736" y="3869"/>
                      <a:pt x="6727" y="3824"/>
                      <a:pt x="6727" y="3780"/>
                    </a:cubicBezTo>
                    <a:cubicBezTo>
                      <a:pt x="6727" y="3771"/>
                      <a:pt x="6727" y="3762"/>
                      <a:pt x="6727" y="3753"/>
                    </a:cubicBezTo>
                    <a:cubicBezTo>
                      <a:pt x="6719" y="3690"/>
                      <a:pt x="6710" y="3637"/>
                      <a:pt x="6710" y="3574"/>
                    </a:cubicBezTo>
                    <a:cubicBezTo>
                      <a:pt x="6701" y="3521"/>
                      <a:pt x="6692" y="3467"/>
                      <a:pt x="6683" y="3414"/>
                    </a:cubicBezTo>
                    <a:cubicBezTo>
                      <a:pt x="6629" y="3048"/>
                      <a:pt x="6549" y="2629"/>
                      <a:pt x="6460" y="2236"/>
                    </a:cubicBezTo>
                    <a:cubicBezTo>
                      <a:pt x="6451" y="2183"/>
                      <a:pt x="6442" y="2129"/>
                      <a:pt x="6433" y="2085"/>
                    </a:cubicBezTo>
                    <a:cubicBezTo>
                      <a:pt x="6380" y="1862"/>
                      <a:pt x="6335" y="1648"/>
                      <a:pt x="6290" y="1451"/>
                    </a:cubicBezTo>
                    <a:cubicBezTo>
                      <a:pt x="6272" y="1389"/>
                      <a:pt x="6255" y="1317"/>
                      <a:pt x="6237" y="1255"/>
                    </a:cubicBezTo>
                    <a:cubicBezTo>
                      <a:pt x="6165" y="943"/>
                      <a:pt x="6112" y="746"/>
                      <a:pt x="6112" y="746"/>
                    </a:cubicBezTo>
                    <a:cubicBezTo>
                      <a:pt x="5389" y="274"/>
                      <a:pt x="4488" y="86"/>
                      <a:pt x="3668" y="24"/>
                    </a:cubicBezTo>
                    <a:cubicBezTo>
                      <a:pt x="3442" y="7"/>
                      <a:pt x="3221" y="1"/>
                      <a:pt x="30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2130;p42"/>
              <p:cNvSpPr/>
              <p:nvPr/>
            </p:nvSpPr>
            <p:spPr>
              <a:xfrm>
                <a:off x="274250" y="3002550"/>
                <a:ext cx="13807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5523" h="657" extrusionOk="0">
                    <a:moveTo>
                      <a:pt x="80" y="1"/>
                    </a:moveTo>
                    <a:cubicBezTo>
                      <a:pt x="54" y="63"/>
                      <a:pt x="27" y="126"/>
                      <a:pt x="0" y="188"/>
                    </a:cubicBezTo>
                    <a:cubicBezTo>
                      <a:pt x="776" y="340"/>
                      <a:pt x="1784" y="492"/>
                      <a:pt x="2891" y="581"/>
                    </a:cubicBezTo>
                    <a:cubicBezTo>
                      <a:pt x="3444" y="628"/>
                      <a:pt x="4025" y="656"/>
                      <a:pt x="4620" y="656"/>
                    </a:cubicBezTo>
                    <a:cubicBezTo>
                      <a:pt x="4918" y="656"/>
                      <a:pt x="5219" y="649"/>
                      <a:pt x="5522" y="634"/>
                    </a:cubicBezTo>
                    <a:cubicBezTo>
                      <a:pt x="5504" y="572"/>
                      <a:pt x="5487" y="500"/>
                      <a:pt x="5469" y="438"/>
                    </a:cubicBezTo>
                    <a:cubicBezTo>
                      <a:pt x="5225" y="448"/>
                      <a:pt x="4982" y="452"/>
                      <a:pt x="4740" y="452"/>
                    </a:cubicBezTo>
                    <a:cubicBezTo>
                      <a:pt x="4098" y="452"/>
                      <a:pt x="3469" y="421"/>
                      <a:pt x="2873" y="376"/>
                    </a:cubicBezTo>
                    <a:cubicBezTo>
                      <a:pt x="1802" y="286"/>
                      <a:pt x="839" y="144"/>
                      <a:pt x="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2131;p42"/>
              <p:cNvSpPr/>
              <p:nvPr/>
            </p:nvSpPr>
            <p:spPr>
              <a:xfrm>
                <a:off x="255050" y="3060550"/>
                <a:ext cx="168200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865" extrusionOk="0">
                    <a:moveTo>
                      <a:pt x="28" y="0"/>
                    </a:moveTo>
                    <a:cubicBezTo>
                      <a:pt x="19" y="36"/>
                      <a:pt x="10" y="72"/>
                      <a:pt x="10" y="98"/>
                    </a:cubicBezTo>
                    <a:cubicBezTo>
                      <a:pt x="1" y="143"/>
                      <a:pt x="1" y="170"/>
                      <a:pt x="1" y="179"/>
                    </a:cubicBezTo>
                    <a:cubicBezTo>
                      <a:pt x="10" y="197"/>
                      <a:pt x="28" y="205"/>
                      <a:pt x="37" y="223"/>
                    </a:cubicBezTo>
                    <a:cubicBezTo>
                      <a:pt x="1361" y="704"/>
                      <a:pt x="2762" y="865"/>
                      <a:pt x="4037" y="865"/>
                    </a:cubicBezTo>
                    <a:cubicBezTo>
                      <a:pt x="4205" y="865"/>
                      <a:pt x="4370" y="862"/>
                      <a:pt x="4533" y="857"/>
                    </a:cubicBezTo>
                    <a:cubicBezTo>
                      <a:pt x="5354" y="830"/>
                      <a:pt x="6103" y="741"/>
                      <a:pt x="6727" y="643"/>
                    </a:cubicBezTo>
                    <a:cubicBezTo>
                      <a:pt x="6727" y="634"/>
                      <a:pt x="6727" y="625"/>
                      <a:pt x="6727" y="616"/>
                    </a:cubicBezTo>
                    <a:cubicBezTo>
                      <a:pt x="6719" y="553"/>
                      <a:pt x="6710" y="500"/>
                      <a:pt x="6710" y="437"/>
                    </a:cubicBezTo>
                    <a:cubicBezTo>
                      <a:pt x="5964" y="560"/>
                      <a:pt x="5029" y="666"/>
                      <a:pt x="4012" y="666"/>
                    </a:cubicBezTo>
                    <a:cubicBezTo>
                      <a:pt x="2740" y="666"/>
                      <a:pt x="1341" y="501"/>
                      <a:pt x="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2132;p42"/>
              <p:cNvSpPr/>
              <p:nvPr/>
            </p:nvSpPr>
            <p:spPr>
              <a:xfrm>
                <a:off x="383525" y="3052975"/>
                <a:ext cx="23450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5" extrusionOk="0">
                    <a:moveTo>
                      <a:pt x="273" y="1"/>
                    </a:moveTo>
                    <a:cubicBezTo>
                      <a:pt x="247" y="1"/>
                      <a:pt x="215" y="9"/>
                      <a:pt x="179" y="27"/>
                    </a:cubicBezTo>
                    <a:cubicBezTo>
                      <a:pt x="0" y="107"/>
                      <a:pt x="286" y="446"/>
                      <a:pt x="393" y="571"/>
                    </a:cubicBezTo>
                    <a:cubicBezTo>
                      <a:pt x="402" y="580"/>
                      <a:pt x="415" y="584"/>
                      <a:pt x="430" y="584"/>
                    </a:cubicBezTo>
                    <a:cubicBezTo>
                      <a:pt x="444" y="584"/>
                      <a:pt x="460" y="580"/>
                      <a:pt x="473" y="571"/>
                    </a:cubicBezTo>
                    <a:cubicBezTo>
                      <a:pt x="589" y="464"/>
                      <a:pt x="937" y="161"/>
                      <a:pt x="768" y="45"/>
                    </a:cubicBezTo>
                    <a:cubicBezTo>
                      <a:pt x="733" y="23"/>
                      <a:pt x="700" y="14"/>
                      <a:pt x="670" y="14"/>
                    </a:cubicBezTo>
                    <a:cubicBezTo>
                      <a:pt x="523" y="14"/>
                      <a:pt x="438" y="223"/>
                      <a:pt x="438" y="223"/>
                    </a:cubicBezTo>
                    <a:cubicBezTo>
                      <a:pt x="438" y="223"/>
                      <a:pt x="419" y="1"/>
                      <a:pt x="2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2133;p42"/>
              <p:cNvSpPr/>
              <p:nvPr/>
            </p:nvSpPr>
            <p:spPr>
              <a:xfrm>
                <a:off x="346500" y="3052775"/>
                <a:ext cx="2345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4" extrusionOk="0">
                    <a:moveTo>
                      <a:pt x="274" y="0"/>
                    </a:moveTo>
                    <a:cubicBezTo>
                      <a:pt x="247" y="0"/>
                      <a:pt x="215" y="8"/>
                      <a:pt x="179" y="26"/>
                    </a:cubicBezTo>
                    <a:cubicBezTo>
                      <a:pt x="1" y="106"/>
                      <a:pt x="295" y="445"/>
                      <a:pt x="402" y="570"/>
                    </a:cubicBezTo>
                    <a:cubicBezTo>
                      <a:pt x="411" y="579"/>
                      <a:pt x="424" y="583"/>
                      <a:pt x="438" y="583"/>
                    </a:cubicBezTo>
                    <a:cubicBezTo>
                      <a:pt x="451" y="583"/>
                      <a:pt x="464" y="579"/>
                      <a:pt x="473" y="570"/>
                    </a:cubicBezTo>
                    <a:cubicBezTo>
                      <a:pt x="598" y="463"/>
                      <a:pt x="937" y="160"/>
                      <a:pt x="768" y="44"/>
                    </a:cubicBezTo>
                    <a:cubicBezTo>
                      <a:pt x="734" y="22"/>
                      <a:pt x="703" y="14"/>
                      <a:pt x="673" y="14"/>
                    </a:cubicBezTo>
                    <a:cubicBezTo>
                      <a:pt x="530" y="14"/>
                      <a:pt x="438" y="222"/>
                      <a:pt x="438" y="222"/>
                    </a:cubicBezTo>
                    <a:cubicBezTo>
                      <a:pt x="438" y="222"/>
                      <a:pt x="419" y="0"/>
                      <a:pt x="2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2134;p42"/>
              <p:cNvSpPr/>
              <p:nvPr/>
            </p:nvSpPr>
            <p:spPr>
              <a:xfrm>
                <a:off x="308800" y="3049875"/>
                <a:ext cx="2367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947" h="584" extrusionOk="0">
                    <a:moveTo>
                      <a:pt x="277" y="0"/>
                    </a:moveTo>
                    <a:cubicBezTo>
                      <a:pt x="250" y="0"/>
                      <a:pt x="217" y="8"/>
                      <a:pt x="179" y="26"/>
                    </a:cubicBezTo>
                    <a:cubicBezTo>
                      <a:pt x="1" y="106"/>
                      <a:pt x="295" y="445"/>
                      <a:pt x="402" y="570"/>
                    </a:cubicBezTo>
                    <a:cubicBezTo>
                      <a:pt x="411" y="579"/>
                      <a:pt x="425" y="583"/>
                      <a:pt x="438" y="583"/>
                    </a:cubicBezTo>
                    <a:cubicBezTo>
                      <a:pt x="451" y="583"/>
                      <a:pt x="465" y="579"/>
                      <a:pt x="474" y="570"/>
                    </a:cubicBezTo>
                    <a:cubicBezTo>
                      <a:pt x="599" y="463"/>
                      <a:pt x="947" y="160"/>
                      <a:pt x="777" y="53"/>
                    </a:cubicBezTo>
                    <a:cubicBezTo>
                      <a:pt x="740" y="28"/>
                      <a:pt x="706" y="19"/>
                      <a:pt x="674" y="19"/>
                    </a:cubicBezTo>
                    <a:cubicBezTo>
                      <a:pt x="531" y="19"/>
                      <a:pt x="447" y="222"/>
                      <a:pt x="447" y="222"/>
                    </a:cubicBezTo>
                    <a:cubicBezTo>
                      <a:pt x="447" y="222"/>
                      <a:pt x="428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2135;p42"/>
              <p:cNvSpPr/>
              <p:nvPr/>
            </p:nvSpPr>
            <p:spPr>
              <a:xfrm>
                <a:off x="273350" y="3045625"/>
                <a:ext cx="234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3" extrusionOk="0">
                    <a:moveTo>
                      <a:pt x="276" y="1"/>
                    </a:moveTo>
                    <a:cubicBezTo>
                      <a:pt x="249" y="1"/>
                      <a:pt x="217" y="8"/>
                      <a:pt x="179" y="26"/>
                    </a:cubicBezTo>
                    <a:cubicBezTo>
                      <a:pt x="0" y="107"/>
                      <a:pt x="295" y="437"/>
                      <a:pt x="402" y="562"/>
                    </a:cubicBezTo>
                    <a:cubicBezTo>
                      <a:pt x="412" y="576"/>
                      <a:pt x="427" y="583"/>
                      <a:pt x="442" y="583"/>
                    </a:cubicBezTo>
                    <a:cubicBezTo>
                      <a:pt x="454" y="583"/>
                      <a:pt x="465" y="579"/>
                      <a:pt x="473" y="571"/>
                    </a:cubicBezTo>
                    <a:cubicBezTo>
                      <a:pt x="598" y="464"/>
                      <a:pt x="937" y="151"/>
                      <a:pt x="777" y="44"/>
                    </a:cubicBezTo>
                    <a:cubicBezTo>
                      <a:pt x="742" y="23"/>
                      <a:pt x="709" y="14"/>
                      <a:pt x="678" y="14"/>
                    </a:cubicBezTo>
                    <a:cubicBezTo>
                      <a:pt x="530" y="14"/>
                      <a:pt x="438" y="223"/>
                      <a:pt x="438" y="223"/>
                    </a:cubicBezTo>
                    <a:cubicBezTo>
                      <a:pt x="438" y="223"/>
                      <a:pt x="425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2136;p42"/>
              <p:cNvSpPr/>
              <p:nvPr/>
            </p:nvSpPr>
            <p:spPr>
              <a:xfrm>
                <a:off x="386200" y="3028325"/>
                <a:ext cx="234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6" extrusionOk="0">
                    <a:moveTo>
                      <a:pt x="268" y="0"/>
                    </a:moveTo>
                    <a:cubicBezTo>
                      <a:pt x="242" y="0"/>
                      <a:pt x="213" y="7"/>
                      <a:pt x="179" y="23"/>
                    </a:cubicBezTo>
                    <a:cubicBezTo>
                      <a:pt x="1" y="112"/>
                      <a:pt x="295" y="442"/>
                      <a:pt x="402" y="567"/>
                    </a:cubicBezTo>
                    <a:cubicBezTo>
                      <a:pt x="413" y="578"/>
                      <a:pt x="431" y="585"/>
                      <a:pt x="447" y="585"/>
                    </a:cubicBezTo>
                    <a:cubicBezTo>
                      <a:pt x="457" y="585"/>
                      <a:pt x="467" y="582"/>
                      <a:pt x="473" y="576"/>
                    </a:cubicBezTo>
                    <a:cubicBezTo>
                      <a:pt x="598" y="469"/>
                      <a:pt x="937" y="156"/>
                      <a:pt x="768" y="49"/>
                    </a:cubicBezTo>
                    <a:cubicBezTo>
                      <a:pt x="734" y="28"/>
                      <a:pt x="703" y="19"/>
                      <a:pt x="673" y="19"/>
                    </a:cubicBezTo>
                    <a:cubicBezTo>
                      <a:pt x="530" y="19"/>
                      <a:pt x="438" y="228"/>
                      <a:pt x="438" y="228"/>
                    </a:cubicBezTo>
                    <a:cubicBezTo>
                      <a:pt x="438" y="228"/>
                      <a:pt x="418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2137;p42"/>
              <p:cNvSpPr/>
              <p:nvPr/>
            </p:nvSpPr>
            <p:spPr>
              <a:xfrm>
                <a:off x="349400" y="3028100"/>
                <a:ext cx="234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6" extrusionOk="0">
                    <a:moveTo>
                      <a:pt x="268" y="0"/>
                    </a:moveTo>
                    <a:cubicBezTo>
                      <a:pt x="242" y="0"/>
                      <a:pt x="213" y="7"/>
                      <a:pt x="179" y="23"/>
                    </a:cubicBezTo>
                    <a:cubicBezTo>
                      <a:pt x="1" y="112"/>
                      <a:pt x="286" y="442"/>
                      <a:pt x="402" y="567"/>
                    </a:cubicBezTo>
                    <a:cubicBezTo>
                      <a:pt x="413" y="578"/>
                      <a:pt x="427" y="585"/>
                      <a:pt x="443" y="585"/>
                    </a:cubicBezTo>
                    <a:cubicBezTo>
                      <a:pt x="453" y="585"/>
                      <a:pt x="463" y="583"/>
                      <a:pt x="473" y="576"/>
                    </a:cubicBezTo>
                    <a:cubicBezTo>
                      <a:pt x="589" y="469"/>
                      <a:pt x="937" y="156"/>
                      <a:pt x="768" y="49"/>
                    </a:cubicBezTo>
                    <a:cubicBezTo>
                      <a:pt x="733" y="28"/>
                      <a:pt x="700" y="19"/>
                      <a:pt x="670" y="19"/>
                    </a:cubicBezTo>
                    <a:cubicBezTo>
                      <a:pt x="524" y="19"/>
                      <a:pt x="438" y="228"/>
                      <a:pt x="438" y="228"/>
                    </a:cubicBezTo>
                    <a:cubicBezTo>
                      <a:pt x="438" y="228"/>
                      <a:pt x="418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2138;p42"/>
              <p:cNvSpPr/>
              <p:nvPr/>
            </p:nvSpPr>
            <p:spPr>
              <a:xfrm>
                <a:off x="311700" y="3025200"/>
                <a:ext cx="2345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9" extrusionOk="0">
                    <a:moveTo>
                      <a:pt x="269" y="0"/>
                    </a:moveTo>
                    <a:cubicBezTo>
                      <a:pt x="243" y="0"/>
                      <a:pt x="213" y="7"/>
                      <a:pt x="179" y="23"/>
                    </a:cubicBezTo>
                    <a:cubicBezTo>
                      <a:pt x="1" y="112"/>
                      <a:pt x="286" y="442"/>
                      <a:pt x="402" y="567"/>
                    </a:cubicBezTo>
                    <a:cubicBezTo>
                      <a:pt x="412" y="582"/>
                      <a:pt x="427" y="588"/>
                      <a:pt x="442" y="588"/>
                    </a:cubicBezTo>
                    <a:cubicBezTo>
                      <a:pt x="454" y="588"/>
                      <a:pt x="466" y="584"/>
                      <a:pt x="474" y="576"/>
                    </a:cubicBezTo>
                    <a:cubicBezTo>
                      <a:pt x="599" y="469"/>
                      <a:pt x="938" y="156"/>
                      <a:pt x="768" y="49"/>
                    </a:cubicBezTo>
                    <a:cubicBezTo>
                      <a:pt x="735" y="28"/>
                      <a:pt x="703" y="19"/>
                      <a:pt x="673" y="19"/>
                    </a:cubicBezTo>
                    <a:cubicBezTo>
                      <a:pt x="530" y="19"/>
                      <a:pt x="438" y="228"/>
                      <a:pt x="438" y="228"/>
                    </a:cubicBezTo>
                    <a:cubicBezTo>
                      <a:pt x="438" y="228"/>
                      <a:pt x="419" y="0"/>
                      <a:pt x="2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2139;p42"/>
              <p:cNvSpPr/>
              <p:nvPr/>
            </p:nvSpPr>
            <p:spPr>
              <a:xfrm>
                <a:off x="276250" y="3020950"/>
                <a:ext cx="2345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1" extrusionOk="0">
                    <a:moveTo>
                      <a:pt x="268" y="1"/>
                    </a:moveTo>
                    <a:cubicBezTo>
                      <a:pt x="242" y="1"/>
                      <a:pt x="213" y="7"/>
                      <a:pt x="179" y="23"/>
                    </a:cubicBezTo>
                    <a:cubicBezTo>
                      <a:pt x="0" y="112"/>
                      <a:pt x="286" y="442"/>
                      <a:pt x="402" y="567"/>
                    </a:cubicBezTo>
                    <a:cubicBezTo>
                      <a:pt x="411" y="576"/>
                      <a:pt x="424" y="581"/>
                      <a:pt x="438" y="581"/>
                    </a:cubicBezTo>
                    <a:cubicBezTo>
                      <a:pt x="451" y="581"/>
                      <a:pt x="464" y="576"/>
                      <a:pt x="473" y="567"/>
                    </a:cubicBezTo>
                    <a:cubicBezTo>
                      <a:pt x="598" y="469"/>
                      <a:pt x="937" y="157"/>
                      <a:pt x="768" y="50"/>
                    </a:cubicBezTo>
                    <a:cubicBezTo>
                      <a:pt x="733" y="26"/>
                      <a:pt x="700" y="17"/>
                      <a:pt x="670" y="17"/>
                    </a:cubicBezTo>
                    <a:cubicBezTo>
                      <a:pt x="528" y="17"/>
                      <a:pt x="438" y="228"/>
                      <a:pt x="438" y="228"/>
                    </a:cubicBezTo>
                    <a:cubicBezTo>
                      <a:pt x="438" y="228"/>
                      <a:pt x="418" y="1"/>
                      <a:pt x="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5" name="Google Shape;2140;p42"/>
            <p:cNvGrpSpPr/>
            <p:nvPr/>
          </p:nvGrpSpPr>
          <p:grpSpPr>
            <a:xfrm>
              <a:off x="7274933" y="1415132"/>
              <a:ext cx="356709" cy="339268"/>
              <a:chOff x="6111062" y="2333232"/>
              <a:chExt cx="336772" cy="320306"/>
            </a:xfrm>
          </p:grpSpPr>
          <p:sp>
            <p:nvSpPr>
              <p:cNvPr id="56" name="Google Shape;2141;p4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2142;p4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2143;p4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2144;p4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2145;p4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2146;p4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2147;p4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2148;p4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2149;p4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2150;p4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2151;p4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2152;p4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6" name="Google Shape;2153;p42"/>
            <p:cNvGrpSpPr/>
            <p:nvPr/>
          </p:nvGrpSpPr>
          <p:grpSpPr>
            <a:xfrm>
              <a:off x="6475106" y="3932239"/>
              <a:ext cx="312534" cy="297767"/>
              <a:chOff x="6129210" y="2819761"/>
              <a:chExt cx="295066" cy="281124"/>
            </a:xfrm>
          </p:grpSpPr>
          <p:sp>
            <p:nvSpPr>
              <p:cNvPr id="44" name="Google Shape;2154;p42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2155;p42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2156;p42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2157;p42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2158;p42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2159;p42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2160;p42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2161;p42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2162;p42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2163;p42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2164;p42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2165;p42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7" name="Google Shape;2166;p42"/>
            <p:cNvGrpSpPr/>
            <p:nvPr/>
          </p:nvGrpSpPr>
          <p:grpSpPr>
            <a:xfrm>
              <a:off x="8111461" y="2204525"/>
              <a:ext cx="312534" cy="298149"/>
              <a:chOff x="8128931" y="2944158"/>
              <a:chExt cx="295066" cy="281485"/>
            </a:xfrm>
          </p:grpSpPr>
          <p:sp>
            <p:nvSpPr>
              <p:cNvPr id="29" name="Google Shape;2167;p42"/>
              <p:cNvSpPr/>
              <p:nvPr/>
            </p:nvSpPr>
            <p:spPr>
              <a:xfrm>
                <a:off x="8150085" y="2985984"/>
                <a:ext cx="7523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6" h="478" extrusionOk="0">
                    <a:moveTo>
                      <a:pt x="185" y="1"/>
                    </a:moveTo>
                    <a:cubicBezTo>
                      <a:pt x="75" y="1"/>
                      <a:pt x="0" y="171"/>
                      <a:pt x="99" y="237"/>
                    </a:cubicBezTo>
                    <a:cubicBezTo>
                      <a:pt x="128" y="258"/>
                      <a:pt x="153" y="265"/>
                      <a:pt x="173" y="265"/>
                    </a:cubicBezTo>
                    <a:cubicBezTo>
                      <a:pt x="213" y="265"/>
                      <a:pt x="233" y="237"/>
                      <a:pt x="233" y="237"/>
                    </a:cubicBezTo>
                    <a:cubicBezTo>
                      <a:pt x="304" y="281"/>
                      <a:pt x="563" y="478"/>
                      <a:pt x="563" y="478"/>
                    </a:cubicBezTo>
                    <a:lnTo>
                      <a:pt x="625" y="397"/>
                    </a:lnTo>
                    <a:cubicBezTo>
                      <a:pt x="625" y="397"/>
                      <a:pt x="340" y="192"/>
                      <a:pt x="304" y="166"/>
                    </a:cubicBezTo>
                    <a:cubicBezTo>
                      <a:pt x="286" y="157"/>
                      <a:pt x="357" y="41"/>
                      <a:pt x="215" y="5"/>
                    </a:cubicBezTo>
                    <a:cubicBezTo>
                      <a:pt x="204" y="2"/>
                      <a:pt x="194" y="1"/>
                      <a:pt x="1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Google Shape;2168;p42"/>
              <p:cNvSpPr/>
              <p:nvPr/>
            </p:nvSpPr>
            <p:spPr>
              <a:xfrm>
                <a:off x="8128931" y="3063867"/>
                <a:ext cx="82450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68" extrusionOk="0">
                    <a:moveTo>
                      <a:pt x="182" y="0"/>
                    </a:moveTo>
                    <a:cubicBezTo>
                      <a:pt x="163" y="0"/>
                      <a:pt x="141" y="5"/>
                      <a:pt x="114" y="17"/>
                    </a:cubicBezTo>
                    <a:cubicBezTo>
                      <a:pt x="0" y="61"/>
                      <a:pt x="41" y="267"/>
                      <a:pt x="160" y="267"/>
                    </a:cubicBezTo>
                    <a:cubicBezTo>
                      <a:pt x="163" y="267"/>
                      <a:pt x="165" y="267"/>
                      <a:pt x="168" y="267"/>
                    </a:cubicBezTo>
                    <a:cubicBezTo>
                      <a:pt x="275" y="267"/>
                      <a:pt x="266" y="187"/>
                      <a:pt x="275" y="187"/>
                    </a:cubicBezTo>
                    <a:cubicBezTo>
                      <a:pt x="355" y="178"/>
                      <a:pt x="676" y="178"/>
                      <a:pt x="676" y="178"/>
                    </a:cubicBezTo>
                    <a:lnTo>
                      <a:pt x="685" y="71"/>
                    </a:lnTo>
                    <a:lnTo>
                      <a:pt x="685" y="71"/>
                    </a:lnTo>
                    <a:cubicBezTo>
                      <a:pt x="685" y="71"/>
                      <a:pt x="328" y="88"/>
                      <a:pt x="284" y="88"/>
                    </a:cubicBezTo>
                    <a:cubicBezTo>
                      <a:pt x="269" y="88"/>
                      <a:pt x="261" y="0"/>
                      <a:pt x="1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2169;p42"/>
              <p:cNvSpPr/>
              <p:nvPr/>
            </p:nvSpPr>
            <p:spPr>
              <a:xfrm>
                <a:off x="8152849" y="3116270"/>
                <a:ext cx="7560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65" extrusionOk="0">
                    <a:moveTo>
                      <a:pt x="575" y="0"/>
                    </a:moveTo>
                    <a:cubicBezTo>
                      <a:pt x="575" y="0"/>
                      <a:pt x="281" y="197"/>
                      <a:pt x="245" y="223"/>
                    </a:cubicBezTo>
                    <a:cubicBezTo>
                      <a:pt x="244" y="224"/>
                      <a:pt x="243" y="224"/>
                      <a:pt x="242" y="224"/>
                    </a:cubicBezTo>
                    <a:cubicBezTo>
                      <a:pt x="229" y="224"/>
                      <a:pt x="196" y="193"/>
                      <a:pt x="154" y="193"/>
                    </a:cubicBezTo>
                    <a:cubicBezTo>
                      <a:pt x="127" y="193"/>
                      <a:pt x="97" y="206"/>
                      <a:pt x="67" y="250"/>
                    </a:cubicBezTo>
                    <a:cubicBezTo>
                      <a:pt x="0" y="339"/>
                      <a:pt x="93" y="464"/>
                      <a:pt x="187" y="464"/>
                    </a:cubicBezTo>
                    <a:cubicBezTo>
                      <a:pt x="207" y="464"/>
                      <a:pt x="227" y="459"/>
                      <a:pt x="245" y="446"/>
                    </a:cubicBezTo>
                    <a:cubicBezTo>
                      <a:pt x="334" y="384"/>
                      <a:pt x="281" y="322"/>
                      <a:pt x="290" y="313"/>
                    </a:cubicBezTo>
                    <a:cubicBezTo>
                      <a:pt x="361" y="268"/>
                      <a:pt x="629" y="98"/>
                      <a:pt x="629" y="98"/>
                    </a:cubicBezTo>
                    <a:lnTo>
                      <a:pt x="57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2170;p42"/>
              <p:cNvSpPr/>
              <p:nvPr/>
            </p:nvSpPr>
            <p:spPr>
              <a:xfrm>
                <a:off x="8221959" y="3141991"/>
                <a:ext cx="44110" cy="7511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5" extrusionOk="0">
                    <a:moveTo>
                      <a:pt x="268" y="0"/>
                    </a:moveTo>
                    <a:cubicBezTo>
                      <a:pt x="268" y="0"/>
                      <a:pt x="152" y="331"/>
                      <a:pt x="134" y="375"/>
                    </a:cubicBezTo>
                    <a:cubicBezTo>
                      <a:pt x="125" y="393"/>
                      <a:pt x="0" y="357"/>
                      <a:pt x="0" y="509"/>
                    </a:cubicBezTo>
                    <a:cubicBezTo>
                      <a:pt x="0" y="582"/>
                      <a:pt x="76" y="624"/>
                      <a:pt x="146" y="624"/>
                    </a:cubicBezTo>
                    <a:cubicBezTo>
                      <a:pt x="196" y="624"/>
                      <a:pt x="244" y="602"/>
                      <a:pt x="259" y="554"/>
                    </a:cubicBezTo>
                    <a:cubicBezTo>
                      <a:pt x="295" y="447"/>
                      <a:pt x="223" y="429"/>
                      <a:pt x="223" y="420"/>
                    </a:cubicBezTo>
                    <a:cubicBezTo>
                      <a:pt x="250" y="339"/>
                      <a:pt x="366" y="45"/>
                      <a:pt x="366" y="45"/>
                    </a:cubicBez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2171;p42"/>
              <p:cNvSpPr/>
              <p:nvPr/>
            </p:nvSpPr>
            <p:spPr>
              <a:xfrm>
                <a:off x="8334456" y="3117352"/>
                <a:ext cx="78965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21" extrusionOk="0">
                    <a:moveTo>
                      <a:pt x="54" y="0"/>
                    </a:moveTo>
                    <a:lnTo>
                      <a:pt x="1" y="89"/>
                    </a:lnTo>
                    <a:cubicBezTo>
                      <a:pt x="1" y="89"/>
                      <a:pt x="313" y="250"/>
                      <a:pt x="358" y="277"/>
                    </a:cubicBezTo>
                    <a:cubicBezTo>
                      <a:pt x="367" y="286"/>
                      <a:pt x="313" y="402"/>
                      <a:pt x="465" y="420"/>
                    </a:cubicBezTo>
                    <a:cubicBezTo>
                      <a:pt x="470" y="420"/>
                      <a:pt x="475" y="421"/>
                      <a:pt x="480" y="421"/>
                    </a:cubicBezTo>
                    <a:cubicBezTo>
                      <a:pt x="595" y="421"/>
                      <a:pt x="657" y="221"/>
                      <a:pt x="545" y="170"/>
                    </a:cubicBezTo>
                    <a:cubicBezTo>
                      <a:pt x="522" y="159"/>
                      <a:pt x="502" y="155"/>
                      <a:pt x="485" y="155"/>
                    </a:cubicBezTo>
                    <a:cubicBezTo>
                      <a:pt x="432" y="155"/>
                      <a:pt x="411" y="197"/>
                      <a:pt x="411" y="197"/>
                    </a:cubicBezTo>
                    <a:cubicBezTo>
                      <a:pt x="331" y="152"/>
                      <a:pt x="54" y="0"/>
                      <a:pt x="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2172;p42"/>
              <p:cNvSpPr/>
              <p:nvPr/>
            </p:nvSpPr>
            <p:spPr>
              <a:xfrm>
                <a:off x="8342028" y="3054853"/>
                <a:ext cx="81970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75" extrusionOk="0">
                    <a:moveTo>
                      <a:pt x="520" y="1"/>
                    </a:moveTo>
                    <a:cubicBezTo>
                      <a:pt x="513" y="1"/>
                      <a:pt x="507" y="1"/>
                      <a:pt x="500" y="3"/>
                    </a:cubicBezTo>
                    <a:cubicBezTo>
                      <a:pt x="384" y="21"/>
                      <a:pt x="402" y="101"/>
                      <a:pt x="402" y="101"/>
                    </a:cubicBezTo>
                    <a:cubicBezTo>
                      <a:pt x="313" y="119"/>
                      <a:pt x="0" y="163"/>
                      <a:pt x="0" y="163"/>
                    </a:cubicBezTo>
                    <a:lnTo>
                      <a:pt x="9" y="271"/>
                    </a:lnTo>
                    <a:cubicBezTo>
                      <a:pt x="9" y="271"/>
                      <a:pt x="357" y="208"/>
                      <a:pt x="402" y="199"/>
                    </a:cubicBezTo>
                    <a:cubicBezTo>
                      <a:pt x="416" y="199"/>
                      <a:pt x="440" y="275"/>
                      <a:pt x="509" y="275"/>
                    </a:cubicBezTo>
                    <a:cubicBezTo>
                      <a:pt x="529" y="275"/>
                      <a:pt x="553" y="269"/>
                      <a:pt x="580" y="253"/>
                    </a:cubicBezTo>
                    <a:cubicBezTo>
                      <a:pt x="681" y="194"/>
                      <a:pt x="624" y="1"/>
                      <a:pt x="5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2173;p42"/>
              <p:cNvSpPr/>
              <p:nvPr/>
            </p:nvSpPr>
            <p:spPr>
              <a:xfrm>
                <a:off x="8318471" y="2983580"/>
                <a:ext cx="70311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16" extrusionOk="0">
                    <a:moveTo>
                      <a:pt x="396" y="1"/>
                    </a:moveTo>
                    <a:cubicBezTo>
                      <a:pt x="372" y="1"/>
                      <a:pt x="349" y="8"/>
                      <a:pt x="330" y="25"/>
                    </a:cubicBezTo>
                    <a:cubicBezTo>
                      <a:pt x="250" y="105"/>
                      <a:pt x="303" y="159"/>
                      <a:pt x="303" y="168"/>
                    </a:cubicBezTo>
                    <a:cubicBezTo>
                      <a:pt x="241" y="221"/>
                      <a:pt x="0" y="435"/>
                      <a:pt x="0" y="435"/>
                    </a:cubicBezTo>
                    <a:lnTo>
                      <a:pt x="63" y="516"/>
                    </a:lnTo>
                    <a:cubicBezTo>
                      <a:pt x="63" y="516"/>
                      <a:pt x="321" y="275"/>
                      <a:pt x="357" y="248"/>
                    </a:cubicBezTo>
                    <a:cubicBezTo>
                      <a:pt x="358" y="248"/>
                      <a:pt x="359" y="247"/>
                      <a:pt x="360" y="247"/>
                    </a:cubicBezTo>
                    <a:cubicBezTo>
                      <a:pt x="373" y="247"/>
                      <a:pt x="403" y="269"/>
                      <a:pt x="439" y="269"/>
                    </a:cubicBezTo>
                    <a:cubicBezTo>
                      <a:pt x="469" y="269"/>
                      <a:pt x="504" y="253"/>
                      <a:pt x="535" y="194"/>
                    </a:cubicBezTo>
                    <a:cubicBezTo>
                      <a:pt x="585" y="103"/>
                      <a:pt x="484" y="1"/>
                      <a:pt x="3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2174;p42"/>
              <p:cNvSpPr/>
              <p:nvPr/>
            </p:nvSpPr>
            <p:spPr>
              <a:xfrm>
                <a:off x="8277727" y="2948004"/>
                <a:ext cx="38701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4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89"/>
                    </a:cubicBezTo>
                    <a:cubicBezTo>
                      <a:pt x="18" y="196"/>
                      <a:pt x="98" y="214"/>
                      <a:pt x="98" y="214"/>
                    </a:cubicBezTo>
                    <a:cubicBezTo>
                      <a:pt x="80" y="294"/>
                      <a:pt x="0" y="606"/>
                      <a:pt x="0" y="606"/>
                    </a:cubicBezTo>
                    <a:lnTo>
                      <a:pt x="107" y="633"/>
                    </a:lnTo>
                    <a:cubicBezTo>
                      <a:pt x="107" y="633"/>
                      <a:pt x="179" y="294"/>
                      <a:pt x="187" y="250"/>
                    </a:cubicBezTo>
                    <a:cubicBezTo>
                      <a:pt x="187" y="232"/>
                      <a:pt x="321" y="250"/>
                      <a:pt x="303" y="107"/>
                    </a:cubicBezTo>
                    <a:cubicBezTo>
                      <a:pt x="294" y="36"/>
                      <a:pt x="228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2175;p42"/>
              <p:cNvSpPr/>
              <p:nvPr/>
            </p:nvSpPr>
            <p:spPr>
              <a:xfrm>
                <a:off x="8304529" y="3149442"/>
                <a:ext cx="42427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634" extrusionOk="0">
                    <a:moveTo>
                      <a:pt x="98" y="1"/>
                    </a:moveTo>
                    <a:lnTo>
                      <a:pt x="0" y="28"/>
                    </a:lnTo>
                    <a:cubicBezTo>
                      <a:pt x="0" y="28"/>
                      <a:pt x="98" y="367"/>
                      <a:pt x="116" y="411"/>
                    </a:cubicBezTo>
                    <a:cubicBezTo>
                      <a:pt x="116" y="429"/>
                      <a:pt x="0" y="474"/>
                      <a:pt x="89" y="590"/>
                    </a:cubicBezTo>
                    <a:cubicBezTo>
                      <a:pt x="110" y="621"/>
                      <a:pt x="142" y="634"/>
                      <a:pt x="176" y="634"/>
                    </a:cubicBezTo>
                    <a:cubicBezTo>
                      <a:pt x="259" y="634"/>
                      <a:pt x="353" y="556"/>
                      <a:pt x="321" y="474"/>
                    </a:cubicBezTo>
                    <a:cubicBezTo>
                      <a:pt x="298" y="402"/>
                      <a:pt x="258" y="390"/>
                      <a:pt x="234" y="390"/>
                    </a:cubicBezTo>
                    <a:cubicBezTo>
                      <a:pt x="222" y="390"/>
                      <a:pt x="214" y="393"/>
                      <a:pt x="214" y="393"/>
                    </a:cubicBezTo>
                    <a:cubicBezTo>
                      <a:pt x="188" y="313"/>
                      <a:pt x="98" y="1"/>
                      <a:pt x="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2176;p42"/>
              <p:cNvSpPr/>
              <p:nvPr/>
            </p:nvSpPr>
            <p:spPr>
              <a:xfrm>
                <a:off x="8214627" y="2944158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0"/>
                    </a:moveTo>
                    <a:cubicBezTo>
                      <a:pt x="92" y="0"/>
                      <a:pt x="0" y="74"/>
                      <a:pt x="26" y="157"/>
                    </a:cubicBezTo>
                    <a:cubicBezTo>
                      <a:pt x="61" y="264"/>
                      <a:pt x="142" y="237"/>
                      <a:pt x="142" y="246"/>
                    </a:cubicBezTo>
                    <a:cubicBezTo>
                      <a:pt x="168" y="317"/>
                      <a:pt x="249" y="629"/>
                      <a:pt x="249" y="629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40" y="228"/>
                    </a:cubicBezTo>
                    <a:cubicBezTo>
                      <a:pt x="231" y="210"/>
                      <a:pt x="356" y="166"/>
                      <a:pt x="266" y="41"/>
                    </a:cubicBezTo>
                    <a:cubicBezTo>
                      <a:pt x="243" y="12"/>
                      <a:pt x="211" y="0"/>
                      <a:pt x="1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2177;p42"/>
              <p:cNvSpPr/>
              <p:nvPr/>
            </p:nvSpPr>
            <p:spPr>
              <a:xfrm>
                <a:off x="8195156" y="2999085"/>
                <a:ext cx="170550" cy="1611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41" extrusionOk="0">
                    <a:moveTo>
                      <a:pt x="716" y="1"/>
                    </a:moveTo>
                    <a:cubicBezTo>
                      <a:pt x="662" y="1"/>
                      <a:pt x="608" y="7"/>
                      <a:pt x="553" y="21"/>
                    </a:cubicBezTo>
                    <a:cubicBezTo>
                      <a:pt x="420" y="48"/>
                      <a:pt x="304" y="119"/>
                      <a:pt x="214" y="217"/>
                    </a:cubicBezTo>
                    <a:cubicBezTo>
                      <a:pt x="72" y="378"/>
                      <a:pt x="0" y="601"/>
                      <a:pt x="63" y="833"/>
                    </a:cubicBezTo>
                    <a:cubicBezTo>
                      <a:pt x="139" y="1139"/>
                      <a:pt x="413" y="1340"/>
                      <a:pt x="715" y="1340"/>
                    </a:cubicBezTo>
                    <a:cubicBezTo>
                      <a:pt x="765" y="1340"/>
                      <a:pt x="815" y="1335"/>
                      <a:pt x="866" y="1323"/>
                    </a:cubicBezTo>
                    <a:cubicBezTo>
                      <a:pt x="999" y="1288"/>
                      <a:pt x="1106" y="1225"/>
                      <a:pt x="1196" y="1136"/>
                    </a:cubicBezTo>
                    <a:cubicBezTo>
                      <a:pt x="1347" y="975"/>
                      <a:pt x="1419" y="743"/>
                      <a:pt x="1356" y="511"/>
                    </a:cubicBezTo>
                    <a:cubicBezTo>
                      <a:pt x="1281" y="202"/>
                      <a:pt x="1013" y="1"/>
                      <a:pt x="7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2178;p42"/>
              <p:cNvSpPr/>
              <p:nvPr/>
            </p:nvSpPr>
            <p:spPr>
              <a:xfrm>
                <a:off x="8195156" y="3025166"/>
                <a:ext cx="143747" cy="135094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24" extrusionOk="0">
                    <a:moveTo>
                      <a:pt x="214" y="0"/>
                    </a:moveTo>
                    <a:lnTo>
                      <a:pt x="214" y="0"/>
                    </a:lnTo>
                    <a:cubicBezTo>
                      <a:pt x="72" y="161"/>
                      <a:pt x="0" y="384"/>
                      <a:pt x="63" y="616"/>
                    </a:cubicBezTo>
                    <a:cubicBezTo>
                      <a:pt x="139" y="922"/>
                      <a:pt x="413" y="1123"/>
                      <a:pt x="715" y="1123"/>
                    </a:cubicBezTo>
                    <a:cubicBezTo>
                      <a:pt x="765" y="1123"/>
                      <a:pt x="815" y="1118"/>
                      <a:pt x="866" y="1106"/>
                    </a:cubicBezTo>
                    <a:cubicBezTo>
                      <a:pt x="999" y="1071"/>
                      <a:pt x="1106" y="1008"/>
                      <a:pt x="1196" y="919"/>
                    </a:cubicBezTo>
                    <a:lnTo>
                      <a:pt x="1196" y="919"/>
                    </a:lnTo>
                    <a:cubicBezTo>
                      <a:pt x="1110" y="942"/>
                      <a:pt x="1020" y="958"/>
                      <a:pt x="930" y="958"/>
                    </a:cubicBezTo>
                    <a:cubicBezTo>
                      <a:pt x="775" y="958"/>
                      <a:pt x="620" y="911"/>
                      <a:pt x="491" y="776"/>
                    </a:cubicBezTo>
                    <a:cubicBezTo>
                      <a:pt x="223" y="518"/>
                      <a:pt x="197" y="214"/>
                      <a:pt x="214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8" name="Google Shape;2179;p42"/>
            <p:cNvSpPr/>
            <p:nvPr/>
          </p:nvSpPr>
          <p:spPr>
            <a:xfrm>
              <a:off x="7156446" y="3283747"/>
              <a:ext cx="728298" cy="518112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357" y="3483"/>
                    <a:pt x="6065" y="3514"/>
                    <a:pt x="5803" y="3514"/>
                  </a:cubicBezTo>
                  <a:cubicBezTo>
                    <a:pt x="4267" y="3514"/>
                    <a:pt x="3781" y="2427"/>
                    <a:pt x="3659" y="1398"/>
                  </a:cubicBezTo>
                  <a:cubicBezTo>
                    <a:pt x="3650" y="1326"/>
                    <a:pt x="3641" y="1264"/>
                    <a:pt x="3641" y="1193"/>
                  </a:cubicBezTo>
                  <a:cubicBezTo>
                    <a:pt x="3605" y="746"/>
                    <a:pt x="3632" y="327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6170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47;p69"/>
          <p:cNvSpPr/>
          <p:nvPr/>
        </p:nvSpPr>
        <p:spPr>
          <a:xfrm>
            <a:off x="1259047" y="297945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Arial Rounded MT Bold" pitchFamily="34" charset="0"/>
              </a:rPr>
              <a:t>2</a:t>
            </a:r>
            <a:endParaRPr sz="4800">
              <a:latin typeface="Arial Rounded MT Bold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73446" y="228600"/>
            <a:ext cx="9698673" cy="1143000"/>
          </a:xfrm>
        </p:spPr>
        <p:txBody>
          <a:bodyPr>
            <a:normAutofit/>
          </a:bodyPr>
          <a:lstStyle/>
          <a:p>
            <a:pPr algn="just"/>
            <a:r>
              <a:rPr lang="en-US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</a:t>
            </a:r>
            <a:r>
              <a:rPr lang="en-US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và viết chữ </a:t>
            </a:r>
            <a:r>
              <a:rPr lang="en-US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</a:t>
            </a:r>
            <a:r>
              <a:rPr lang="en-US" b="1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O 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(cỡ chữ vừa)</a:t>
            </a:r>
            <a:endParaRPr lang="en-US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3" name="Google Shape;2447;p46"/>
          <p:cNvGrpSpPr/>
          <p:nvPr/>
        </p:nvGrpSpPr>
        <p:grpSpPr>
          <a:xfrm>
            <a:off x="1064736" y="4723542"/>
            <a:ext cx="4043053" cy="2183073"/>
            <a:chOff x="320946" y="3118605"/>
            <a:chExt cx="3039810" cy="1637305"/>
          </a:xfrm>
        </p:grpSpPr>
        <p:grpSp>
          <p:nvGrpSpPr>
            <p:cNvPr id="14" name="Google Shape;2448;p46"/>
            <p:cNvGrpSpPr/>
            <p:nvPr/>
          </p:nvGrpSpPr>
          <p:grpSpPr>
            <a:xfrm>
              <a:off x="841617" y="3260727"/>
              <a:ext cx="1262464" cy="1495184"/>
              <a:chOff x="4082850" y="3154975"/>
              <a:chExt cx="350850" cy="415525"/>
            </a:xfrm>
          </p:grpSpPr>
          <p:sp>
            <p:nvSpPr>
              <p:cNvPr id="54" name="Google Shape;2449;p46"/>
              <p:cNvSpPr/>
              <p:nvPr/>
            </p:nvSpPr>
            <p:spPr>
              <a:xfrm>
                <a:off x="4100700" y="3544950"/>
                <a:ext cx="238225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9529" h="1022" extrusionOk="0">
                    <a:moveTo>
                      <a:pt x="4764" y="0"/>
                    </a:moveTo>
                    <a:cubicBezTo>
                      <a:pt x="2133" y="0"/>
                      <a:pt x="1" y="215"/>
                      <a:pt x="1" y="473"/>
                    </a:cubicBezTo>
                    <a:cubicBezTo>
                      <a:pt x="1" y="679"/>
                      <a:pt x="142" y="1021"/>
                      <a:pt x="2493" y="1021"/>
                    </a:cubicBezTo>
                    <a:cubicBezTo>
                      <a:pt x="3094" y="1021"/>
                      <a:pt x="3840" y="999"/>
                      <a:pt x="4764" y="946"/>
                    </a:cubicBezTo>
                    <a:cubicBezTo>
                      <a:pt x="7396" y="803"/>
                      <a:pt x="9528" y="732"/>
                      <a:pt x="9528" y="473"/>
                    </a:cubicBezTo>
                    <a:cubicBezTo>
                      <a:pt x="9528" y="215"/>
                      <a:pt x="7396" y="0"/>
                      <a:pt x="4764" y="0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2450;p46"/>
              <p:cNvSpPr/>
              <p:nvPr/>
            </p:nvSpPr>
            <p:spPr>
              <a:xfrm>
                <a:off x="4137500" y="3508375"/>
                <a:ext cx="42175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1928" extrusionOk="0">
                    <a:moveTo>
                      <a:pt x="322" y="0"/>
                    </a:moveTo>
                    <a:lnTo>
                      <a:pt x="1" y="1802"/>
                    </a:lnTo>
                    <a:lnTo>
                      <a:pt x="580" y="1927"/>
                    </a:lnTo>
                    <a:lnTo>
                      <a:pt x="750" y="1927"/>
                    </a:lnTo>
                    <a:cubicBezTo>
                      <a:pt x="1053" y="1918"/>
                      <a:pt x="1660" y="1910"/>
                      <a:pt x="1669" y="1829"/>
                    </a:cubicBezTo>
                    <a:cubicBezTo>
                      <a:pt x="1687" y="1722"/>
                      <a:pt x="1151" y="1544"/>
                      <a:pt x="1151" y="1544"/>
                    </a:cubicBezTo>
                    <a:lnTo>
                      <a:pt x="1232" y="705"/>
                    </a:lnTo>
                    <a:lnTo>
                      <a:pt x="1294" y="161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" name="Google Shape;2451;p46"/>
              <p:cNvSpPr/>
              <p:nvPr/>
            </p:nvSpPr>
            <p:spPr>
              <a:xfrm>
                <a:off x="4137500" y="3508375"/>
                <a:ext cx="32375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1928" extrusionOk="0">
                    <a:moveTo>
                      <a:pt x="322" y="0"/>
                    </a:moveTo>
                    <a:lnTo>
                      <a:pt x="1" y="1802"/>
                    </a:lnTo>
                    <a:lnTo>
                      <a:pt x="580" y="1927"/>
                    </a:lnTo>
                    <a:lnTo>
                      <a:pt x="750" y="1927"/>
                    </a:lnTo>
                    <a:cubicBezTo>
                      <a:pt x="715" y="1693"/>
                      <a:pt x="613" y="703"/>
                      <a:pt x="1171" y="703"/>
                    </a:cubicBezTo>
                    <a:cubicBezTo>
                      <a:pt x="1188" y="703"/>
                      <a:pt x="1205" y="703"/>
                      <a:pt x="1223" y="705"/>
                    </a:cubicBezTo>
                    <a:lnTo>
                      <a:pt x="1232" y="705"/>
                    </a:lnTo>
                    <a:lnTo>
                      <a:pt x="1294" y="161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2452;p46"/>
              <p:cNvSpPr/>
              <p:nvPr/>
            </p:nvSpPr>
            <p:spPr>
              <a:xfrm>
                <a:off x="4259275" y="3443700"/>
                <a:ext cx="51775" cy="111525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4461" extrusionOk="0">
                    <a:moveTo>
                      <a:pt x="1009" y="0"/>
                    </a:moveTo>
                    <a:cubicBezTo>
                      <a:pt x="1009" y="0"/>
                      <a:pt x="0" y="2132"/>
                      <a:pt x="54" y="3167"/>
                    </a:cubicBezTo>
                    <a:cubicBezTo>
                      <a:pt x="108" y="4211"/>
                      <a:pt x="295" y="4461"/>
                      <a:pt x="295" y="4461"/>
                    </a:cubicBezTo>
                    <a:cubicBezTo>
                      <a:pt x="295" y="4461"/>
                      <a:pt x="634" y="4425"/>
                      <a:pt x="1009" y="4372"/>
                    </a:cubicBezTo>
                    <a:cubicBezTo>
                      <a:pt x="1499" y="4300"/>
                      <a:pt x="2070" y="4211"/>
                      <a:pt x="2070" y="4140"/>
                    </a:cubicBezTo>
                    <a:cubicBezTo>
                      <a:pt x="2070" y="4059"/>
                      <a:pt x="1836" y="4043"/>
                      <a:pt x="1648" y="4043"/>
                    </a:cubicBezTo>
                    <a:cubicBezTo>
                      <a:pt x="1523" y="4043"/>
                      <a:pt x="1419" y="4050"/>
                      <a:pt x="1419" y="4050"/>
                    </a:cubicBezTo>
                    <a:cubicBezTo>
                      <a:pt x="1419" y="4050"/>
                      <a:pt x="1258" y="2454"/>
                      <a:pt x="1133" y="1267"/>
                    </a:cubicBezTo>
                    <a:cubicBezTo>
                      <a:pt x="1071" y="571"/>
                      <a:pt x="1009" y="18"/>
                      <a:pt x="10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2453;p46"/>
              <p:cNvSpPr/>
              <p:nvPr/>
            </p:nvSpPr>
            <p:spPr>
              <a:xfrm>
                <a:off x="4259275" y="3443700"/>
                <a:ext cx="28350" cy="111525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4461" extrusionOk="0">
                    <a:moveTo>
                      <a:pt x="1009" y="0"/>
                    </a:moveTo>
                    <a:cubicBezTo>
                      <a:pt x="1009" y="0"/>
                      <a:pt x="0" y="2132"/>
                      <a:pt x="54" y="3167"/>
                    </a:cubicBezTo>
                    <a:cubicBezTo>
                      <a:pt x="108" y="4211"/>
                      <a:pt x="295" y="4461"/>
                      <a:pt x="295" y="4461"/>
                    </a:cubicBezTo>
                    <a:cubicBezTo>
                      <a:pt x="295" y="4461"/>
                      <a:pt x="634" y="4425"/>
                      <a:pt x="1009" y="4372"/>
                    </a:cubicBezTo>
                    <a:cubicBezTo>
                      <a:pt x="955" y="3970"/>
                      <a:pt x="866" y="3310"/>
                      <a:pt x="830" y="2596"/>
                    </a:cubicBezTo>
                    <a:cubicBezTo>
                      <a:pt x="794" y="1981"/>
                      <a:pt x="964" y="1553"/>
                      <a:pt x="1133" y="1267"/>
                    </a:cubicBezTo>
                    <a:cubicBezTo>
                      <a:pt x="1071" y="571"/>
                      <a:pt x="1009" y="18"/>
                      <a:pt x="1009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2454;p46"/>
              <p:cNvSpPr/>
              <p:nvPr/>
            </p:nvSpPr>
            <p:spPr>
              <a:xfrm>
                <a:off x="4164275" y="3154975"/>
                <a:ext cx="80300" cy="65050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2602" extrusionOk="0">
                    <a:moveTo>
                      <a:pt x="844" y="1"/>
                    </a:moveTo>
                    <a:cubicBezTo>
                      <a:pt x="373" y="1"/>
                      <a:pt x="124" y="207"/>
                      <a:pt x="71" y="469"/>
                    </a:cubicBezTo>
                    <a:cubicBezTo>
                      <a:pt x="0" y="862"/>
                      <a:pt x="402" y="1379"/>
                      <a:pt x="1204" y="1469"/>
                    </a:cubicBezTo>
                    <a:cubicBezTo>
                      <a:pt x="2632" y="1629"/>
                      <a:pt x="2676" y="2602"/>
                      <a:pt x="2676" y="2602"/>
                    </a:cubicBezTo>
                    <a:lnTo>
                      <a:pt x="3212" y="2432"/>
                    </a:lnTo>
                    <a:cubicBezTo>
                      <a:pt x="3212" y="2432"/>
                      <a:pt x="3149" y="2191"/>
                      <a:pt x="3006" y="1870"/>
                    </a:cubicBezTo>
                    <a:cubicBezTo>
                      <a:pt x="2730" y="1201"/>
                      <a:pt x="2141" y="175"/>
                      <a:pt x="1133" y="23"/>
                    </a:cubicBezTo>
                    <a:cubicBezTo>
                      <a:pt x="1029" y="8"/>
                      <a:pt x="932" y="1"/>
                      <a:pt x="8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2455;p46"/>
              <p:cNvSpPr/>
              <p:nvPr/>
            </p:nvSpPr>
            <p:spPr>
              <a:xfrm>
                <a:off x="4302100" y="3170275"/>
                <a:ext cx="92125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213" extrusionOk="0">
                    <a:moveTo>
                      <a:pt x="2097" y="0"/>
                    </a:moveTo>
                    <a:cubicBezTo>
                      <a:pt x="1008" y="0"/>
                      <a:pt x="429" y="866"/>
                      <a:pt x="170" y="1419"/>
                    </a:cubicBezTo>
                    <a:cubicBezTo>
                      <a:pt x="54" y="1677"/>
                      <a:pt x="0" y="1874"/>
                      <a:pt x="0" y="1874"/>
                    </a:cubicBezTo>
                    <a:lnTo>
                      <a:pt x="429" y="2213"/>
                    </a:lnTo>
                    <a:cubicBezTo>
                      <a:pt x="831" y="1527"/>
                      <a:pt x="1238" y="1395"/>
                      <a:pt x="1743" y="1395"/>
                    </a:cubicBezTo>
                    <a:cubicBezTo>
                      <a:pt x="2055" y="1395"/>
                      <a:pt x="2405" y="1446"/>
                      <a:pt x="2815" y="1446"/>
                    </a:cubicBezTo>
                    <a:cubicBezTo>
                      <a:pt x="2828" y="1446"/>
                      <a:pt x="2842" y="1446"/>
                      <a:pt x="2855" y="1445"/>
                    </a:cubicBezTo>
                    <a:cubicBezTo>
                      <a:pt x="3515" y="1436"/>
                      <a:pt x="3685" y="901"/>
                      <a:pt x="3355" y="482"/>
                    </a:cubicBezTo>
                    <a:cubicBezTo>
                      <a:pt x="3141" y="214"/>
                      <a:pt x="2721" y="0"/>
                      <a:pt x="20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2456;p46"/>
              <p:cNvSpPr/>
              <p:nvPr/>
            </p:nvSpPr>
            <p:spPr>
              <a:xfrm>
                <a:off x="4164275" y="3165350"/>
                <a:ext cx="80300" cy="54675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2187" extrusionOk="0">
                    <a:moveTo>
                      <a:pt x="510" y="1"/>
                    </a:moveTo>
                    <a:cubicBezTo>
                      <a:pt x="369" y="1"/>
                      <a:pt x="223" y="18"/>
                      <a:pt x="71" y="54"/>
                    </a:cubicBezTo>
                    <a:cubicBezTo>
                      <a:pt x="0" y="447"/>
                      <a:pt x="402" y="964"/>
                      <a:pt x="1204" y="1054"/>
                    </a:cubicBezTo>
                    <a:cubicBezTo>
                      <a:pt x="2632" y="1214"/>
                      <a:pt x="2676" y="2187"/>
                      <a:pt x="2676" y="2187"/>
                    </a:cubicBezTo>
                    <a:lnTo>
                      <a:pt x="3212" y="2017"/>
                    </a:lnTo>
                    <a:cubicBezTo>
                      <a:pt x="3212" y="2017"/>
                      <a:pt x="3149" y="1776"/>
                      <a:pt x="3006" y="1455"/>
                    </a:cubicBezTo>
                    <a:cubicBezTo>
                      <a:pt x="2906" y="1522"/>
                      <a:pt x="2814" y="1581"/>
                      <a:pt x="2773" y="1581"/>
                    </a:cubicBezTo>
                    <a:cubicBezTo>
                      <a:pt x="2770" y="1581"/>
                      <a:pt x="2768" y="1581"/>
                      <a:pt x="2766" y="1580"/>
                    </a:cubicBezTo>
                    <a:cubicBezTo>
                      <a:pt x="2677" y="1556"/>
                      <a:pt x="1863" y="1"/>
                      <a:pt x="510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2457;p46"/>
              <p:cNvSpPr/>
              <p:nvPr/>
            </p:nvSpPr>
            <p:spPr>
              <a:xfrm>
                <a:off x="4302100" y="3180550"/>
                <a:ext cx="92125" cy="45050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1802" extrusionOk="0">
                    <a:moveTo>
                      <a:pt x="2642" y="0"/>
                    </a:moveTo>
                    <a:cubicBezTo>
                      <a:pt x="2244" y="0"/>
                      <a:pt x="1812" y="75"/>
                      <a:pt x="1446" y="312"/>
                    </a:cubicBezTo>
                    <a:cubicBezTo>
                      <a:pt x="730" y="775"/>
                      <a:pt x="632" y="1078"/>
                      <a:pt x="402" y="1078"/>
                    </a:cubicBezTo>
                    <a:cubicBezTo>
                      <a:pt x="339" y="1078"/>
                      <a:pt x="267" y="1055"/>
                      <a:pt x="170" y="1008"/>
                    </a:cubicBezTo>
                    <a:cubicBezTo>
                      <a:pt x="54" y="1266"/>
                      <a:pt x="0" y="1463"/>
                      <a:pt x="0" y="1463"/>
                    </a:cubicBezTo>
                    <a:lnTo>
                      <a:pt x="429" y="1802"/>
                    </a:lnTo>
                    <a:cubicBezTo>
                      <a:pt x="831" y="1116"/>
                      <a:pt x="1238" y="984"/>
                      <a:pt x="1743" y="984"/>
                    </a:cubicBezTo>
                    <a:cubicBezTo>
                      <a:pt x="2055" y="984"/>
                      <a:pt x="2405" y="1035"/>
                      <a:pt x="2815" y="1035"/>
                    </a:cubicBezTo>
                    <a:cubicBezTo>
                      <a:pt x="2828" y="1035"/>
                      <a:pt x="2842" y="1035"/>
                      <a:pt x="2855" y="1034"/>
                    </a:cubicBezTo>
                    <a:cubicBezTo>
                      <a:pt x="3515" y="1025"/>
                      <a:pt x="3685" y="490"/>
                      <a:pt x="3355" y="71"/>
                    </a:cubicBezTo>
                    <a:cubicBezTo>
                      <a:pt x="3150" y="32"/>
                      <a:pt x="2903" y="0"/>
                      <a:pt x="2642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2458;p46"/>
              <p:cNvSpPr/>
              <p:nvPr/>
            </p:nvSpPr>
            <p:spPr>
              <a:xfrm>
                <a:off x="4082850" y="3203350"/>
                <a:ext cx="324325" cy="362875"/>
              </a:xfrm>
              <a:custGeom>
                <a:avLst/>
                <a:gdLst/>
                <a:ahLst/>
                <a:cxnLst/>
                <a:rect l="l" t="t" r="r" b="b"/>
                <a:pathLst>
                  <a:path w="12973" h="14515" extrusionOk="0">
                    <a:moveTo>
                      <a:pt x="7389" y="1"/>
                    </a:moveTo>
                    <a:cubicBezTo>
                      <a:pt x="5959" y="1"/>
                      <a:pt x="5075" y="918"/>
                      <a:pt x="4756" y="2460"/>
                    </a:cubicBezTo>
                    <a:cubicBezTo>
                      <a:pt x="4720" y="2656"/>
                      <a:pt x="4684" y="2852"/>
                      <a:pt x="4649" y="3048"/>
                    </a:cubicBezTo>
                    <a:cubicBezTo>
                      <a:pt x="4417" y="4619"/>
                      <a:pt x="4488" y="6091"/>
                      <a:pt x="4488" y="6091"/>
                    </a:cubicBezTo>
                    <a:lnTo>
                      <a:pt x="4488" y="6135"/>
                    </a:lnTo>
                    <a:lnTo>
                      <a:pt x="4488" y="6492"/>
                    </a:lnTo>
                    <a:lnTo>
                      <a:pt x="4488" y="6670"/>
                    </a:lnTo>
                    <a:cubicBezTo>
                      <a:pt x="4488" y="6670"/>
                      <a:pt x="4372" y="6688"/>
                      <a:pt x="4194" y="6733"/>
                    </a:cubicBezTo>
                    <a:cubicBezTo>
                      <a:pt x="3783" y="6831"/>
                      <a:pt x="2981" y="7036"/>
                      <a:pt x="2258" y="7348"/>
                    </a:cubicBezTo>
                    <a:cubicBezTo>
                      <a:pt x="2249" y="7348"/>
                      <a:pt x="2240" y="7357"/>
                      <a:pt x="2231" y="7357"/>
                    </a:cubicBezTo>
                    <a:cubicBezTo>
                      <a:pt x="1877" y="7503"/>
                      <a:pt x="1602" y="7559"/>
                      <a:pt x="1384" y="7559"/>
                    </a:cubicBezTo>
                    <a:cubicBezTo>
                      <a:pt x="978" y="7559"/>
                      <a:pt x="774" y="7366"/>
                      <a:pt x="634" y="7215"/>
                    </a:cubicBezTo>
                    <a:cubicBezTo>
                      <a:pt x="467" y="7041"/>
                      <a:pt x="360" y="6817"/>
                      <a:pt x="257" y="6817"/>
                    </a:cubicBezTo>
                    <a:cubicBezTo>
                      <a:pt x="222" y="6817"/>
                      <a:pt x="188" y="6842"/>
                      <a:pt x="153" y="6902"/>
                    </a:cubicBezTo>
                    <a:cubicBezTo>
                      <a:pt x="1" y="7143"/>
                      <a:pt x="358" y="7910"/>
                      <a:pt x="670" y="8116"/>
                    </a:cubicBezTo>
                    <a:cubicBezTo>
                      <a:pt x="839" y="8232"/>
                      <a:pt x="857" y="9168"/>
                      <a:pt x="848" y="10230"/>
                    </a:cubicBezTo>
                    <a:cubicBezTo>
                      <a:pt x="839" y="10881"/>
                      <a:pt x="822" y="11586"/>
                      <a:pt x="813" y="12166"/>
                    </a:cubicBezTo>
                    <a:cubicBezTo>
                      <a:pt x="813" y="12353"/>
                      <a:pt x="813" y="12532"/>
                      <a:pt x="822" y="12692"/>
                    </a:cubicBezTo>
                    <a:cubicBezTo>
                      <a:pt x="857" y="14137"/>
                      <a:pt x="1143" y="14485"/>
                      <a:pt x="1812" y="14503"/>
                    </a:cubicBezTo>
                    <a:cubicBezTo>
                      <a:pt x="1971" y="14509"/>
                      <a:pt x="2140" y="14514"/>
                      <a:pt x="2304" y="14514"/>
                    </a:cubicBezTo>
                    <a:cubicBezTo>
                      <a:pt x="2831" y="14514"/>
                      <a:pt x="3304" y="14464"/>
                      <a:pt x="3195" y="14253"/>
                    </a:cubicBezTo>
                    <a:cubicBezTo>
                      <a:pt x="3043" y="13986"/>
                      <a:pt x="2561" y="14093"/>
                      <a:pt x="2570" y="13986"/>
                    </a:cubicBezTo>
                    <a:cubicBezTo>
                      <a:pt x="2570" y="13888"/>
                      <a:pt x="2713" y="12514"/>
                      <a:pt x="2713" y="12514"/>
                    </a:cubicBezTo>
                    <a:cubicBezTo>
                      <a:pt x="2713" y="12514"/>
                      <a:pt x="3191" y="12712"/>
                      <a:pt x="4111" y="12712"/>
                    </a:cubicBezTo>
                    <a:cubicBezTo>
                      <a:pt x="4688" y="12712"/>
                      <a:pt x="5438" y="12634"/>
                      <a:pt x="6353" y="12380"/>
                    </a:cubicBezTo>
                    <a:cubicBezTo>
                      <a:pt x="6353" y="12380"/>
                      <a:pt x="6353" y="14351"/>
                      <a:pt x="6602" y="14414"/>
                    </a:cubicBezTo>
                    <a:cubicBezTo>
                      <a:pt x="6646" y="14425"/>
                      <a:pt x="6728" y="14430"/>
                      <a:pt x="6833" y="14430"/>
                    </a:cubicBezTo>
                    <a:cubicBezTo>
                      <a:pt x="7307" y="14430"/>
                      <a:pt x="8240" y="14324"/>
                      <a:pt x="8101" y="14200"/>
                    </a:cubicBezTo>
                    <a:cubicBezTo>
                      <a:pt x="7932" y="14057"/>
                      <a:pt x="7566" y="14057"/>
                      <a:pt x="7530" y="13888"/>
                    </a:cubicBezTo>
                    <a:cubicBezTo>
                      <a:pt x="7504" y="13709"/>
                      <a:pt x="7504" y="11381"/>
                      <a:pt x="7593" y="11140"/>
                    </a:cubicBezTo>
                    <a:cubicBezTo>
                      <a:pt x="7655" y="10988"/>
                      <a:pt x="8235" y="10007"/>
                      <a:pt x="8645" y="8972"/>
                    </a:cubicBezTo>
                    <a:cubicBezTo>
                      <a:pt x="8761" y="8687"/>
                      <a:pt x="8868" y="8392"/>
                      <a:pt x="8940" y="8116"/>
                    </a:cubicBezTo>
                    <a:cubicBezTo>
                      <a:pt x="9020" y="7848"/>
                      <a:pt x="9065" y="7598"/>
                      <a:pt x="9083" y="7357"/>
                    </a:cubicBezTo>
                    <a:cubicBezTo>
                      <a:pt x="9190" y="5975"/>
                      <a:pt x="12972" y="3994"/>
                      <a:pt x="12785" y="3834"/>
                    </a:cubicBezTo>
                    <a:cubicBezTo>
                      <a:pt x="12597" y="3673"/>
                      <a:pt x="10688" y="2986"/>
                      <a:pt x="10483" y="2799"/>
                    </a:cubicBezTo>
                    <a:cubicBezTo>
                      <a:pt x="10296" y="2629"/>
                      <a:pt x="10108" y="2469"/>
                      <a:pt x="10171" y="2067"/>
                    </a:cubicBezTo>
                    <a:cubicBezTo>
                      <a:pt x="10233" y="1728"/>
                      <a:pt x="9975" y="756"/>
                      <a:pt x="8806" y="274"/>
                    </a:cubicBezTo>
                    <a:cubicBezTo>
                      <a:pt x="8583" y="185"/>
                      <a:pt x="8333" y="105"/>
                      <a:pt x="8048" y="60"/>
                    </a:cubicBezTo>
                    <a:cubicBezTo>
                      <a:pt x="7817" y="20"/>
                      <a:pt x="7597" y="1"/>
                      <a:pt x="73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2459;p46"/>
              <p:cNvSpPr/>
              <p:nvPr/>
            </p:nvSpPr>
            <p:spPr>
              <a:xfrm>
                <a:off x="4222025" y="3439450"/>
                <a:ext cx="26125" cy="27250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090" extrusionOk="0">
                    <a:moveTo>
                      <a:pt x="529" y="1"/>
                    </a:moveTo>
                    <a:cubicBezTo>
                      <a:pt x="251" y="1"/>
                      <a:pt x="27" y="230"/>
                      <a:pt x="10" y="527"/>
                    </a:cubicBezTo>
                    <a:cubicBezTo>
                      <a:pt x="1" y="822"/>
                      <a:pt x="224" y="1080"/>
                      <a:pt x="509" y="1089"/>
                    </a:cubicBezTo>
                    <a:cubicBezTo>
                      <a:pt x="514" y="1089"/>
                      <a:pt x="519" y="1089"/>
                      <a:pt x="525" y="1089"/>
                    </a:cubicBezTo>
                    <a:cubicBezTo>
                      <a:pt x="795" y="1089"/>
                      <a:pt x="1027" y="861"/>
                      <a:pt x="1035" y="563"/>
                    </a:cubicBezTo>
                    <a:cubicBezTo>
                      <a:pt x="1044" y="260"/>
                      <a:pt x="830" y="10"/>
                      <a:pt x="545" y="1"/>
                    </a:cubicBezTo>
                    <a:cubicBezTo>
                      <a:pt x="540" y="1"/>
                      <a:pt x="534" y="1"/>
                      <a:pt x="5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2460;p46"/>
              <p:cNvSpPr/>
              <p:nvPr/>
            </p:nvSpPr>
            <p:spPr>
              <a:xfrm>
                <a:off x="4133700" y="3365069"/>
                <a:ext cx="88575" cy="81700"/>
              </a:xfrm>
              <a:custGeom>
                <a:avLst/>
                <a:gdLst/>
                <a:ahLst/>
                <a:cxnLst/>
                <a:rect l="l" t="t" r="r" b="b"/>
                <a:pathLst>
                  <a:path w="3543" h="3268" extrusionOk="0">
                    <a:moveTo>
                      <a:pt x="2454" y="1"/>
                    </a:moveTo>
                    <a:lnTo>
                      <a:pt x="2454" y="179"/>
                    </a:lnTo>
                    <a:cubicBezTo>
                      <a:pt x="2454" y="179"/>
                      <a:pt x="2338" y="197"/>
                      <a:pt x="2160" y="242"/>
                    </a:cubicBezTo>
                    <a:cubicBezTo>
                      <a:pt x="1749" y="340"/>
                      <a:pt x="947" y="545"/>
                      <a:pt x="224" y="857"/>
                    </a:cubicBezTo>
                    <a:cubicBezTo>
                      <a:pt x="215" y="857"/>
                      <a:pt x="206" y="866"/>
                      <a:pt x="197" y="866"/>
                    </a:cubicBezTo>
                    <a:cubicBezTo>
                      <a:pt x="99" y="1063"/>
                      <a:pt x="46" y="1277"/>
                      <a:pt x="37" y="1509"/>
                    </a:cubicBezTo>
                    <a:cubicBezTo>
                      <a:pt x="1" y="2445"/>
                      <a:pt x="759" y="3230"/>
                      <a:pt x="1732" y="3266"/>
                    </a:cubicBezTo>
                    <a:cubicBezTo>
                      <a:pt x="1754" y="3267"/>
                      <a:pt x="1777" y="3267"/>
                      <a:pt x="1799" y="3267"/>
                    </a:cubicBezTo>
                    <a:cubicBezTo>
                      <a:pt x="2733" y="3267"/>
                      <a:pt x="3508" y="2548"/>
                      <a:pt x="3543" y="1634"/>
                    </a:cubicBezTo>
                    <a:cubicBezTo>
                      <a:pt x="3543" y="1544"/>
                      <a:pt x="3543" y="1455"/>
                      <a:pt x="3534" y="1366"/>
                    </a:cubicBezTo>
                    <a:cubicBezTo>
                      <a:pt x="3453" y="750"/>
                      <a:pt x="3034" y="233"/>
                      <a:pt x="24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2461;p46"/>
              <p:cNvSpPr/>
              <p:nvPr/>
            </p:nvSpPr>
            <p:spPr>
              <a:xfrm>
                <a:off x="4102594" y="3457475"/>
                <a:ext cx="33250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2073" extrusionOk="0">
                    <a:moveTo>
                      <a:pt x="345" y="1"/>
                    </a:moveTo>
                    <a:cubicBezTo>
                      <a:pt x="236" y="1"/>
                      <a:pt x="130" y="26"/>
                      <a:pt x="36" y="65"/>
                    </a:cubicBezTo>
                    <a:cubicBezTo>
                      <a:pt x="27" y="716"/>
                      <a:pt x="10" y="1421"/>
                      <a:pt x="1" y="2001"/>
                    </a:cubicBezTo>
                    <a:cubicBezTo>
                      <a:pt x="99" y="2045"/>
                      <a:pt x="206" y="2072"/>
                      <a:pt x="322" y="2072"/>
                    </a:cubicBezTo>
                    <a:cubicBezTo>
                      <a:pt x="332" y="2072"/>
                      <a:pt x="342" y="2073"/>
                      <a:pt x="352" y="2073"/>
                    </a:cubicBezTo>
                    <a:cubicBezTo>
                      <a:pt x="865" y="2073"/>
                      <a:pt x="1295" y="1633"/>
                      <a:pt x="1312" y="1073"/>
                    </a:cubicBezTo>
                    <a:cubicBezTo>
                      <a:pt x="1330" y="493"/>
                      <a:pt x="920" y="20"/>
                      <a:pt x="393" y="2"/>
                    </a:cubicBezTo>
                    <a:cubicBezTo>
                      <a:pt x="377" y="1"/>
                      <a:pt x="361" y="1"/>
                      <a:pt x="3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2462;p46"/>
              <p:cNvSpPr/>
              <p:nvPr/>
            </p:nvSpPr>
            <p:spPr>
              <a:xfrm>
                <a:off x="4198494" y="3202794"/>
                <a:ext cx="112875" cy="96750"/>
              </a:xfrm>
              <a:custGeom>
                <a:avLst/>
                <a:gdLst/>
                <a:ahLst/>
                <a:cxnLst/>
                <a:rect l="l" t="t" r="r" b="b"/>
                <a:pathLst>
                  <a:path w="4515" h="3870" extrusionOk="0">
                    <a:moveTo>
                      <a:pt x="2741" y="1"/>
                    </a:moveTo>
                    <a:cubicBezTo>
                      <a:pt x="1311" y="1"/>
                      <a:pt x="427" y="918"/>
                      <a:pt x="108" y="2460"/>
                    </a:cubicBezTo>
                    <a:cubicBezTo>
                      <a:pt x="72" y="2656"/>
                      <a:pt x="36" y="2852"/>
                      <a:pt x="1" y="3048"/>
                    </a:cubicBezTo>
                    <a:cubicBezTo>
                      <a:pt x="495" y="3431"/>
                      <a:pt x="1237" y="3870"/>
                      <a:pt x="2043" y="3870"/>
                    </a:cubicBezTo>
                    <a:cubicBezTo>
                      <a:pt x="2401" y="3870"/>
                      <a:pt x="2773" y="3783"/>
                      <a:pt x="3141" y="3566"/>
                    </a:cubicBezTo>
                    <a:cubicBezTo>
                      <a:pt x="4515" y="2763"/>
                      <a:pt x="4336" y="1068"/>
                      <a:pt x="4158" y="274"/>
                    </a:cubicBezTo>
                    <a:cubicBezTo>
                      <a:pt x="3935" y="185"/>
                      <a:pt x="3685" y="105"/>
                      <a:pt x="3400" y="60"/>
                    </a:cubicBezTo>
                    <a:cubicBezTo>
                      <a:pt x="3169" y="20"/>
                      <a:pt x="2949" y="1"/>
                      <a:pt x="27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" name="Google Shape;2463;p46"/>
              <p:cNvSpPr/>
              <p:nvPr/>
            </p:nvSpPr>
            <p:spPr>
              <a:xfrm>
                <a:off x="4187675" y="3356725"/>
                <a:ext cx="118675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2838" extrusionOk="0">
                    <a:moveTo>
                      <a:pt x="295" y="0"/>
                    </a:moveTo>
                    <a:lnTo>
                      <a:pt x="295" y="357"/>
                    </a:lnTo>
                    <a:lnTo>
                      <a:pt x="295" y="535"/>
                    </a:lnTo>
                    <a:cubicBezTo>
                      <a:pt x="295" y="535"/>
                      <a:pt x="179" y="553"/>
                      <a:pt x="1" y="598"/>
                    </a:cubicBezTo>
                    <a:cubicBezTo>
                      <a:pt x="152" y="821"/>
                      <a:pt x="509" y="1240"/>
                      <a:pt x="1375" y="1722"/>
                    </a:cubicBezTo>
                    <a:cubicBezTo>
                      <a:pt x="1678" y="1891"/>
                      <a:pt x="2044" y="2079"/>
                      <a:pt x="2490" y="2266"/>
                    </a:cubicBezTo>
                    <a:cubicBezTo>
                      <a:pt x="3311" y="2614"/>
                      <a:pt x="3962" y="2775"/>
                      <a:pt x="4452" y="2837"/>
                    </a:cubicBezTo>
                    <a:cubicBezTo>
                      <a:pt x="4568" y="2552"/>
                      <a:pt x="4675" y="2257"/>
                      <a:pt x="4747" y="1981"/>
                    </a:cubicBezTo>
                    <a:cubicBezTo>
                      <a:pt x="3739" y="1543"/>
                      <a:pt x="1152" y="437"/>
                      <a:pt x="295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464;p46"/>
              <p:cNvSpPr/>
              <p:nvPr/>
            </p:nvSpPr>
            <p:spPr>
              <a:xfrm>
                <a:off x="4280450" y="3252350"/>
                <a:ext cx="1030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679" extrusionOk="0">
                    <a:moveTo>
                      <a:pt x="215" y="0"/>
                    </a:moveTo>
                    <a:cubicBezTo>
                      <a:pt x="108" y="0"/>
                      <a:pt x="10" y="143"/>
                      <a:pt x="10" y="330"/>
                    </a:cubicBezTo>
                    <a:cubicBezTo>
                      <a:pt x="1" y="518"/>
                      <a:pt x="81" y="669"/>
                      <a:pt x="197" y="678"/>
                    </a:cubicBezTo>
                    <a:cubicBezTo>
                      <a:pt x="304" y="678"/>
                      <a:pt x="393" y="535"/>
                      <a:pt x="402" y="348"/>
                    </a:cubicBezTo>
                    <a:cubicBezTo>
                      <a:pt x="411" y="161"/>
                      <a:pt x="331" y="9"/>
                      <a:pt x="2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" name="Google Shape;2465;p46"/>
              <p:cNvSpPr/>
              <p:nvPr/>
            </p:nvSpPr>
            <p:spPr>
              <a:xfrm>
                <a:off x="4322625" y="3253900"/>
                <a:ext cx="10275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671" extrusionOk="0">
                    <a:moveTo>
                      <a:pt x="214" y="1"/>
                    </a:moveTo>
                    <a:cubicBezTo>
                      <a:pt x="107" y="1"/>
                      <a:pt x="9" y="143"/>
                      <a:pt x="9" y="331"/>
                    </a:cubicBezTo>
                    <a:cubicBezTo>
                      <a:pt x="0" y="518"/>
                      <a:pt x="80" y="670"/>
                      <a:pt x="196" y="670"/>
                    </a:cubicBezTo>
                    <a:cubicBezTo>
                      <a:pt x="199" y="670"/>
                      <a:pt x="202" y="670"/>
                      <a:pt x="205" y="670"/>
                    </a:cubicBezTo>
                    <a:cubicBezTo>
                      <a:pt x="308" y="670"/>
                      <a:pt x="393" y="522"/>
                      <a:pt x="401" y="348"/>
                    </a:cubicBezTo>
                    <a:cubicBezTo>
                      <a:pt x="410" y="161"/>
                      <a:pt x="330" y="9"/>
                      <a:pt x="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2466;p46"/>
              <p:cNvSpPr/>
              <p:nvPr/>
            </p:nvSpPr>
            <p:spPr>
              <a:xfrm>
                <a:off x="4191925" y="3335800"/>
                <a:ext cx="95700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3828" h="1810" extrusionOk="0">
                    <a:moveTo>
                      <a:pt x="100" y="1"/>
                    </a:moveTo>
                    <a:cubicBezTo>
                      <a:pt x="68" y="1"/>
                      <a:pt x="40" y="19"/>
                      <a:pt x="27" y="52"/>
                    </a:cubicBezTo>
                    <a:cubicBezTo>
                      <a:pt x="0" y="97"/>
                      <a:pt x="27" y="141"/>
                      <a:pt x="63" y="159"/>
                    </a:cubicBezTo>
                    <a:lnTo>
                      <a:pt x="3703" y="1801"/>
                    </a:lnTo>
                    <a:cubicBezTo>
                      <a:pt x="3711" y="1810"/>
                      <a:pt x="3720" y="1810"/>
                      <a:pt x="3729" y="1810"/>
                    </a:cubicBezTo>
                    <a:cubicBezTo>
                      <a:pt x="3765" y="1810"/>
                      <a:pt x="3792" y="1792"/>
                      <a:pt x="3810" y="1765"/>
                    </a:cubicBezTo>
                    <a:cubicBezTo>
                      <a:pt x="3827" y="1720"/>
                      <a:pt x="3810" y="1676"/>
                      <a:pt x="3765" y="1658"/>
                    </a:cubicBezTo>
                    <a:lnTo>
                      <a:pt x="134" y="8"/>
                    </a:lnTo>
                    <a:cubicBezTo>
                      <a:pt x="123" y="3"/>
                      <a:pt x="111" y="1"/>
                      <a:pt x="1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2467;p46"/>
              <p:cNvSpPr/>
              <p:nvPr/>
            </p:nvSpPr>
            <p:spPr>
              <a:xfrm>
                <a:off x="4197950" y="3269775"/>
                <a:ext cx="92125" cy="46600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1864" extrusionOk="0">
                    <a:moveTo>
                      <a:pt x="90" y="1"/>
                    </a:moveTo>
                    <a:cubicBezTo>
                      <a:pt x="58" y="1"/>
                      <a:pt x="31" y="17"/>
                      <a:pt x="18" y="44"/>
                    </a:cubicBezTo>
                    <a:cubicBezTo>
                      <a:pt x="0" y="88"/>
                      <a:pt x="18" y="133"/>
                      <a:pt x="54" y="151"/>
                    </a:cubicBezTo>
                    <a:lnTo>
                      <a:pt x="3560" y="1855"/>
                    </a:lnTo>
                    <a:cubicBezTo>
                      <a:pt x="3569" y="1863"/>
                      <a:pt x="3578" y="1863"/>
                      <a:pt x="3586" y="1863"/>
                    </a:cubicBezTo>
                    <a:cubicBezTo>
                      <a:pt x="3622" y="1863"/>
                      <a:pt x="3649" y="1846"/>
                      <a:pt x="3667" y="1819"/>
                    </a:cubicBezTo>
                    <a:cubicBezTo>
                      <a:pt x="3685" y="1774"/>
                      <a:pt x="3667" y="1730"/>
                      <a:pt x="3622" y="1712"/>
                    </a:cubicBezTo>
                    <a:lnTo>
                      <a:pt x="125" y="8"/>
                    </a:lnTo>
                    <a:cubicBezTo>
                      <a:pt x="113" y="3"/>
                      <a:pt x="101" y="1"/>
                      <a:pt x="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2468;p46"/>
              <p:cNvSpPr/>
              <p:nvPr/>
            </p:nvSpPr>
            <p:spPr>
              <a:xfrm>
                <a:off x="4273775" y="3288025"/>
                <a:ext cx="159925" cy="116375"/>
              </a:xfrm>
              <a:custGeom>
                <a:avLst/>
                <a:gdLst/>
                <a:ahLst/>
                <a:cxnLst/>
                <a:rect l="l" t="t" r="r" b="b"/>
                <a:pathLst>
                  <a:path w="6397" h="4655" extrusionOk="0">
                    <a:moveTo>
                      <a:pt x="4372" y="0"/>
                    </a:moveTo>
                    <a:cubicBezTo>
                      <a:pt x="4372" y="0"/>
                      <a:pt x="3711" y="384"/>
                      <a:pt x="2150" y="687"/>
                    </a:cubicBezTo>
                    <a:cubicBezTo>
                      <a:pt x="1695" y="786"/>
                      <a:pt x="1160" y="866"/>
                      <a:pt x="536" y="928"/>
                    </a:cubicBezTo>
                    <a:cubicBezTo>
                      <a:pt x="536" y="928"/>
                      <a:pt x="0" y="3114"/>
                      <a:pt x="527" y="3765"/>
                    </a:cubicBezTo>
                    <a:cubicBezTo>
                      <a:pt x="938" y="4283"/>
                      <a:pt x="2507" y="4654"/>
                      <a:pt x="3419" y="4654"/>
                    </a:cubicBezTo>
                    <a:cubicBezTo>
                      <a:pt x="3653" y="4654"/>
                      <a:pt x="3844" y="4630"/>
                      <a:pt x="3961" y="4577"/>
                    </a:cubicBezTo>
                    <a:cubicBezTo>
                      <a:pt x="4282" y="4425"/>
                      <a:pt x="4853" y="4122"/>
                      <a:pt x="5326" y="3649"/>
                    </a:cubicBezTo>
                    <a:cubicBezTo>
                      <a:pt x="5692" y="3292"/>
                      <a:pt x="6004" y="2846"/>
                      <a:pt x="6120" y="2293"/>
                    </a:cubicBezTo>
                    <a:cubicBezTo>
                      <a:pt x="6397" y="1017"/>
                      <a:pt x="6192" y="803"/>
                      <a:pt x="5772" y="589"/>
                    </a:cubicBezTo>
                    <a:cubicBezTo>
                      <a:pt x="5362" y="384"/>
                      <a:pt x="4372" y="0"/>
                      <a:pt x="43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2469;p46"/>
              <p:cNvSpPr/>
              <p:nvPr/>
            </p:nvSpPr>
            <p:spPr>
              <a:xfrm>
                <a:off x="4273775" y="3305425"/>
                <a:ext cx="133175" cy="98975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3959" extrusionOk="0">
                    <a:moveTo>
                      <a:pt x="2150" y="0"/>
                    </a:moveTo>
                    <a:cubicBezTo>
                      <a:pt x="1695" y="90"/>
                      <a:pt x="1160" y="170"/>
                      <a:pt x="536" y="232"/>
                    </a:cubicBezTo>
                    <a:cubicBezTo>
                      <a:pt x="536" y="232"/>
                      <a:pt x="0" y="2418"/>
                      <a:pt x="527" y="3069"/>
                    </a:cubicBezTo>
                    <a:cubicBezTo>
                      <a:pt x="938" y="3587"/>
                      <a:pt x="2507" y="3958"/>
                      <a:pt x="3419" y="3958"/>
                    </a:cubicBezTo>
                    <a:cubicBezTo>
                      <a:pt x="3653" y="3958"/>
                      <a:pt x="3844" y="3934"/>
                      <a:pt x="3961" y="3881"/>
                    </a:cubicBezTo>
                    <a:cubicBezTo>
                      <a:pt x="4282" y="3729"/>
                      <a:pt x="4853" y="3426"/>
                      <a:pt x="5326" y="2953"/>
                    </a:cubicBezTo>
                    <a:cubicBezTo>
                      <a:pt x="2677" y="2766"/>
                      <a:pt x="2257" y="910"/>
                      <a:pt x="2150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2470;p46"/>
              <p:cNvSpPr/>
              <p:nvPr/>
            </p:nvSpPr>
            <p:spPr>
              <a:xfrm>
                <a:off x="4192150" y="3348025"/>
                <a:ext cx="118225" cy="71600"/>
              </a:xfrm>
              <a:custGeom>
                <a:avLst/>
                <a:gdLst/>
                <a:ahLst/>
                <a:cxnLst/>
                <a:rect l="l" t="t" r="r" b="b"/>
                <a:pathLst>
                  <a:path w="4729" h="2864" extrusionOk="0">
                    <a:moveTo>
                      <a:pt x="81" y="0"/>
                    </a:moveTo>
                    <a:cubicBezTo>
                      <a:pt x="81" y="0"/>
                      <a:pt x="54" y="161"/>
                      <a:pt x="27" y="339"/>
                    </a:cubicBezTo>
                    <a:cubicBezTo>
                      <a:pt x="9" y="518"/>
                      <a:pt x="0" y="714"/>
                      <a:pt x="36" y="794"/>
                    </a:cubicBezTo>
                    <a:cubicBezTo>
                      <a:pt x="98" y="946"/>
                      <a:pt x="2382" y="2801"/>
                      <a:pt x="4479" y="2864"/>
                    </a:cubicBezTo>
                    <a:cubicBezTo>
                      <a:pt x="4479" y="2864"/>
                      <a:pt x="4728" y="2186"/>
                      <a:pt x="4719" y="2070"/>
                    </a:cubicBezTo>
                    <a:cubicBezTo>
                      <a:pt x="4719" y="2070"/>
                      <a:pt x="4024" y="1883"/>
                      <a:pt x="3149" y="1570"/>
                    </a:cubicBezTo>
                    <a:cubicBezTo>
                      <a:pt x="2061" y="1178"/>
                      <a:pt x="696" y="607"/>
                      <a:pt x="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2471;p46"/>
              <p:cNvSpPr/>
              <p:nvPr/>
            </p:nvSpPr>
            <p:spPr>
              <a:xfrm>
                <a:off x="4192150" y="3356500"/>
                <a:ext cx="118225" cy="63125"/>
              </a:xfrm>
              <a:custGeom>
                <a:avLst/>
                <a:gdLst/>
                <a:ahLst/>
                <a:cxnLst/>
                <a:rect l="l" t="t" r="r" b="b"/>
                <a:pathLst>
                  <a:path w="4729" h="2525" extrusionOk="0">
                    <a:moveTo>
                      <a:pt x="27" y="0"/>
                    </a:moveTo>
                    <a:lnTo>
                      <a:pt x="27" y="0"/>
                    </a:lnTo>
                    <a:cubicBezTo>
                      <a:pt x="9" y="179"/>
                      <a:pt x="0" y="375"/>
                      <a:pt x="36" y="455"/>
                    </a:cubicBezTo>
                    <a:cubicBezTo>
                      <a:pt x="98" y="607"/>
                      <a:pt x="2382" y="2462"/>
                      <a:pt x="4479" y="2525"/>
                    </a:cubicBezTo>
                    <a:cubicBezTo>
                      <a:pt x="4479" y="2525"/>
                      <a:pt x="4728" y="1847"/>
                      <a:pt x="4719" y="1731"/>
                    </a:cubicBezTo>
                    <a:cubicBezTo>
                      <a:pt x="4719" y="1731"/>
                      <a:pt x="4024" y="1544"/>
                      <a:pt x="3149" y="1231"/>
                    </a:cubicBezTo>
                    <a:cubicBezTo>
                      <a:pt x="3071" y="1482"/>
                      <a:pt x="2910" y="1719"/>
                      <a:pt x="2613" y="1719"/>
                    </a:cubicBezTo>
                    <a:cubicBezTo>
                      <a:pt x="2571" y="1719"/>
                      <a:pt x="2527" y="1714"/>
                      <a:pt x="2480" y="1704"/>
                    </a:cubicBezTo>
                    <a:cubicBezTo>
                      <a:pt x="1883" y="1588"/>
                      <a:pt x="660" y="580"/>
                      <a:pt x="27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" name="Google Shape;2472;p46"/>
            <p:cNvGrpSpPr/>
            <p:nvPr/>
          </p:nvGrpSpPr>
          <p:grpSpPr>
            <a:xfrm>
              <a:off x="320946" y="3118605"/>
              <a:ext cx="313960" cy="322877"/>
              <a:chOff x="518771" y="2301105"/>
              <a:chExt cx="313960" cy="322877"/>
            </a:xfrm>
          </p:grpSpPr>
          <p:sp>
            <p:nvSpPr>
              <p:cNvPr id="42" name="Google Shape;2473;p46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Google Shape;2474;p46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" name="Google Shape;2475;p46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2476;p46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2477;p46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2478;p46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2479;p46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2480;p46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2481;p46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2482;p46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2483;p46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2484;p46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6" name="Google Shape;2485;p46"/>
            <p:cNvGrpSpPr/>
            <p:nvPr/>
          </p:nvGrpSpPr>
          <p:grpSpPr>
            <a:xfrm>
              <a:off x="3046796" y="3384905"/>
              <a:ext cx="313960" cy="322877"/>
              <a:chOff x="518771" y="2301105"/>
              <a:chExt cx="313960" cy="322877"/>
            </a:xfrm>
          </p:grpSpPr>
          <p:sp>
            <p:nvSpPr>
              <p:cNvPr id="30" name="Google Shape;2486;p46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2487;p46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2488;p46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2489;p46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2490;p46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2491;p46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2492;p46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2493;p46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2494;p46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2495;p46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2496;p46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" name="Google Shape;2497;p46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7" name="Google Shape;2498;p46"/>
            <p:cNvGrpSpPr/>
            <p:nvPr/>
          </p:nvGrpSpPr>
          <p:grpSpPr>
            <a:xfrm>
              <a:off x="2223146" y="4280630"/>
              <a:ext cx="313960" cy="322877"/>
              <a:chOff x="518771" y="2301105"/>
              <a:chExt cx="313960" cy="322877"/>
            </a:xfrm>
          </p:grpSpPr>
          <p:sp>
            <p:nvSpPr>
              <p:cNvPr id="18" name="Google Shape;2499;p46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" name="Google Shape;2500;p46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" name="Google Shape;2501;p46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Google Shape;2502;p46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Google Shape;2503;p46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Google Shape;2504;p46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Google Shape;2505;p46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Google Shape;2506;p46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" name="Google Shape;2507;p46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" name="Google Shape;2508;p46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Google Shape;2509;p46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Google Shape;2510;p46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77" name="Google Shape;2511;p46"/>
          <p:cNvGrpSpPr/>
          <p:nvPr/>
        </p:nvGrpSpPr>
        <p:grpSpPr>
          <a:xfrm>
            <a:off x="7504357" y="5167181"/>
            <a:ext cx="3956775" cy="1536089"/>
            <a:chOff x="4857839" y="3451334"/>
            <a:chExt cx="2974941" cy="1152067"/>
          </a:xfrm>
        </p:grpSpPr>
        <p:grpSp>
          <p:nvGrpSpPr>
            <p:cNvPr id="78" name="Google Shape;2512;p46"/>
            <p:cNvGrpSpPr/>
            <p:nvPr/>
          </p:nvGrpSpPr>
          <p:grpSpPr>
            <a:xfrm>
              <a:off x="7518821" y="3786055"/>
              <a:ext cx="313960" cy="322877"/>
              <a:chOff x="518771" y="2301105"/>
              <a:chExt cx="313960" cy="322877"/>
            </a:xfrm>
          </p:grpSpPr>
          <p:sp>
            <p:nvSpPr>
              <p:cNvPr id="119" name="Google Shape;2513;p46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Google Shape;2514;p46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Google Shape;2515;p46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Google Shape;2516;p46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Google Shape;2517;p46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Google Shape;2518;p46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Google Shape;2519;p46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Google Shape;2520;p46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Google Shape;2521;p46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" name="Google Shape;2522;p46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Google Shape;2523;p46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Google Shape;2524;p46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79" name="Google Shape;2525;p46"/>
            <p:cNvGrpSpPr/>
            <p:nvPr/>
          </p:nvGrpSpPr>
          <p:grpSpPr>
            <a:xfrm>
              <a:off x="4857839" y="3542767"/>
              <a:ext cx="267023" cy="274639"/>
              <a:chOff x="518771" y="2301105"/>
              <a:chExt cx="313960" cy="322877"/>
            </a:xfrm>
          </p:grpSpPr>
          <p:sp>
            <p:nvSpPr>
              <p:cNvPr id="107" name="Google Shape;2526;p46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Google Shape;2527;p46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Google Shape;2528;p46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Google Shape;2529;p46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Google Shape;2530;p46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2531;p46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Google Shape;2532;p46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Google Shape;2533;p46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Google Shape;2534;p46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Google Shape;2535;p46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Google Shape;2536;p46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Google Shape;2537;p46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80" name="Google Shape;2538;p46"/>
            <p:cNvGrpSpPr/>
            <p:nvPr/>
          </p:nvGrpSpPr>
          <p:grpSpPr>
            <a:xfrm>
              <a:off x="5772662" y="3451334"/>
              <a:ext cx="873785" cy="1152067"/>
              <a:chOff x="5772662" y="3451334"/>
              <a:chExt cx="873785" cy="1152067"/>
            </a:xfrm>
          </p:grpSpPr>
          <p:sp>
            <p:nvSpPr>
              <p:cNvPr id="81" name="Google Shape;2539;p46"/>
              <p:cNvSpPr/>
              <p:nvPr/>
            </p:nvSpPr>
            <p:spPr>
              <a:xfrm>
                <a:off x="5921438" y="4541140"/>
                <a:ext cx="633776" cy="62261"/>
              </a:xfrm>
              <a:custGeom>
                <a:avLst/>
                <a:gdLst/>
                <a:ahLst/>
                <a:cxnLst/>
                <a:rect l="l" t="t" r="r" b="b"/>
                <a:pathLst>
                  <a:path w="9538" h="937" extrusionOk="0">
                    <a:moveTo>
                      <a:pt x="4773" y="0"/>
                    </a:moveTo>
                    <a:cubicBezTo>
                      <a:pt x="2142" y="0"/>
                      <a:pt x="0" y="205"/>
                      <a:pt x="0" y="473"/>
                    </a:cubicBezTo>
                    <a:cubicBezTo>
                      <a:pt x="0" y="732"/>
                      <a:pt x="2142" y="937"/>
                      <a:pt x="4773" y="937"/>
                    </a:cubicBezTo>
                    <a:cubicBezTo>
                      <a:pt x="7405" y="937"/>
                      <a:pt x="9537" y="732"/>
                      <a:pt x="9537" y="473"/>
                    </a:cubicBezTo>
                    <a:cubicBezTo>
                      <a:pt x="9537" y="205"/>
                      <a:pt x="7405" y="0"/>
                      <a:pt x="4773" y="0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2540;p46"/>
              <p:cNvSpPr/>
              <p:nvPr/>
            </p:nvSpPr>
            <p:spPr>
              <a:xfrm>
                <a:off x="6027554" y="4430239"/>
                <a:ext cx="111499" cy="144058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2168" extrusionOk="0">
                    <a:moveTo>
                      <a:pt x="1017" y="1"/>
                    </a:moveTo>
                    <a:lnTo>
                      <a:pt x="750" y="54"/>
                    </a:lnTo>
                    <a:cubicBezTo>
                      <a:pt x="741" y="90"/>
                      <a:pt x="750" y="358"/>
                      <a:pt x="750" y="643"/>
                    </a:cubicBezTo>
                    <a:cubicBezTo>
                      <a:pt x="759" y="991"/>
                      <a:pt x="768" y="1366"/>
                      <a:pt x="768" y="1366"/>
                    </a:cubicBezTo>
                    <a:cubicBezTo>
                      <a:pt x="768" y="1366"/>
                      <a:pt x="0" y="2071"/>
                      <a:pt x="116" y="2160"/>
                    </a:cubicBezTo>
                    <a:cubicBezTo>
                      <a:pt x="122" y="2164"/>
                      <a:pt x="129" y="2166"/>
                      <a:pt x="138" y="2166"/>
                    </a:cubicBezTo>
                    <a:cubicBezTo>
                      <a:pt x="294" y="2166"/>
                      <a:pt x="876" y="1524"/>
                      <a:pt x="941" y="1524"/>
                    </a:cubicBezTo>
                    <a:cubicBezTo>
                      <a:pt x="943" y="1524"/>
                      <a:pt x="945" y="1525"/>
                      <a:pt x="946" y="1526"/>
                    </a:cubicBezTo>
                    <a:cubicBezTo>
                      <a:pt x="979" y="1567"/>
                      <a:pt x="1474" y="2168"/>
                      <a:pt x="1599" y="2168"/>
                    </a:cubicBezTo>
                    <a:cubicBezTo>
                      <a:pt x="1611" y="2168"/>
                      <a:pt x="1619" y="2162"/>
                      <a:pt x="1624" y="2151"/>
                    </a:cubicBezTo>
                    <a:cubicBezTo>
                      <a:pt x="1677" y="2026"/>
                      <a:pt x="1107" y="1393"/>
                      <a:pt x="1098" y="1357"/>
                    </a:cubicBezTo>
                    <a:cubicBezTo>
                      <a:pt x="1089" y="1330"/>
                      <a:pt x="1071" y="1018"/>
                      <a:pt x="1053" y="688"/>
                    </a:cubicBezTo>
                    <a:cubicBezTo>
                      <a:pt x="1035" y="349"/>
                      <a:pt x="1017" y="1"/>
                      <a:pt x="10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2541;p46"/>
              <p:cNvSpPr/>
              <p:nvPr/>
            </p:nvSpPr>
            <p:spPr>
              <a:xfrm>
                <a:off x="6076725" y="4430239"/>
                <a:ext cx="20798" cy="45716"/>
              </a:xfrm>
              <a:custGeom>
                <a:avLst/>
                <a:gdLst/>
                <a:ahLst/>
                <a:cxnLst/>
                <a:rect l="l" t="t" r="r" b="b"/>
                <a:pathLst>
                  <a:path w="313" h="688" extrusionOk="0">
                    <a:moveTo>
                      <a:pt x="277" y="1"/>
                    </a:moveTo>
                    <a:lnTo>
                      <a:pt x="10" y="54"/>
                    </a:lnTo>
                    <a:cubicBezTo>
                      <a:pt x="1" y="90"/>
                      <a:pt x="10" y="358"/>
                      <a:pt x="10" y="643"/>
                    </a:cubicBezTo>
                    <a:cubicBezTo>
                      <a:pt x="99" y="661"/>
                      <a:pt x="206" y="679"/>
                      <a:pt x="313" y="688"/>
                    </a:cubicBezTo>
                    <a:cubicBezTo>
                      <a:pt x="295" y="349"/>
                      <a:pt x="277" y="1"/>
                      <a:pt x="27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2542;p46"/>
              <p:cNvSpPr/>
              <p:nvPr/>
            </p:nvSpPr>
            <p:spPr>
              <a:xfrm>
                <a:off x="6318594" y="4430239"/>
                <a:ext cx="111499" cy="144058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2168" extrusionOk="0">
                    <a:moveTo>
                      <a:pt x="1018" y="1"/>
                    </a:moveTo>
                    <a:lnTo>
                      <a:pt x="750" y="54"/>
                    </a:lnTo>
                    <a:cubicBezTo>
                      <a:pt x="741" y="90"/>
                      <a:pt x="741" y="358"/>
                      <a:pt x="750" y="643"/>
                    </a:cubicBezTo>
                    <a:cubicBezTo>
                      <a:pt x="750" y="991"/>
                      <a:pt x="759" y="1366"/>
                      <a:pt x="759" y="1366"/>
                    </a:cubicBezTo>
                    <a:cubicBezTo>
                      <a:pt x="759" y="1366"/>
                      <a:pt x="1" y="2071"/>
                      <a:pt x="117" y="2160"/>
                    </a:cubicBezTo>
                    <a:cubicBezTo>
                      <a:pt x="122" y="2164"/>
                      <a:pt x="130" y="2166"/>
                      <a:pt x="138" y="2166"/>
                    </a:cubicBezTo>
                    <a:cubicBezTo>
                      <a:pt x="294" y="2166"/>
                      <a:pt x="875" y="1524"/>
                      <a:pt x="933" y="1524"/>
                    </a:cubicBezTo>
                    <a:cubicBezTo>
                      <a:pt x="935" y="1524"/>
                      <a:pt x="937" y="1525"/>
                      <a:pt x="937" y="1526"/>
                    </a:cubicBezTo>
                    <a:cubicBezTo>
                      <a:pt x="970" y="1567"/>
                      <a:pt x="1473" y="2168"/>
                      <a:pt x="1599" y="2168"/>
                    </a:cubicBezTo>
                    <a:cubicBezTo>
                      <a:pt x="1611" y="2168"/>
                      <a:pt x="1620" y="2162"/>
                      <a:pt x="1624" y="2151"/>
                    </a:cubicBezTo>
                    <a:cubicBezTo>
                      <a:pt x="1678" y="2026"/>
                      <a:pt x="1107" y="1393"/>
                      <a:pt x="1098" y="1357"/>
                    </a:cubicBezTo>
                    <a:cubicBezTo>
                      <a:pt x="1089" y="1330"/>
                      <a:pt x="1071" y="1018"/>
                      <a:pt x="1053" y="688"/>
                    </a:cubicBezTo>
                    <a:cubicBezTo>
                      <a:pt x="1035" y="349"/>
                      <a:pt x="1018" y="1"/>
                      <a:pt x="10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2543;p46"/>
              <p:cNvSpPr/>
              <p:nvPr/>
            </p:nvSpPr>
            <p:spPr>
              <a:xfrm>
                <a:off x="6367832" y="4430239"/>
                <a:ext cx="20798" cy="45716"/>
              </a:xfrm>
              <a:custGeom>
                <a:avLst/>
                <a:gdLst/>
                <a:ahLst/>
                <a:cxnLst/>
                <a:rect l="l" t="t" r="r" b="b"/>
                <a:pathLst>
                  <a:path w="313" h="688" extrusionOk="0">
                    <a:moveTo>
                      <a:pt x="277" y="1"/>
                    </a:moveTo>
                    <a:lnTo>
                      <a:pt x="9" y="54"/>
                    </a:lnTo>
                    <a:cubicBezTo>
                      <a:pt x="0" y="90"/>
                      <a:pt x="0" y="358"/>
                      <a:pt x="9" y="643"/>
                    </a:cubicBezTo>
                    <a:cubicBezTo>
                      <a:pt x="98" y="661"/>
                      <a:pt x="205" y="679"/>
                      <a:pt x="312" y="688"/>
                    </a:cubicBezTo>
                    <a:cubicBezTo>
                      <a:pt x="294" y="349"/>
                      <a:pt x="277" y="1"/>
                      <a:pt x="27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2544;p46"/>
              <p:cNvSpPr/>
              <p:nvPr/>
            </p:nvSpPr>
            <p:spPr>
              <a:xfrm>
                <a:off x="5841966" y="4065708"/>
                <a:ext cx="168444" cy="276289"/>
              </a:xfrm>
              <a:custGeom>
                <a:avLst/>
                <a:gdLst/>
                <a:ahLst/>
                <a:cxnLst/>
                <a:rect l="l" t="t" r="r" b="b"/>
                <a:pathLst>
                  <a:path w="2535" h="4158" extrusionOk="0">
                    <a:moveTo>
                      <a:pt x="1928" y="0"/>
                    </a:moveTo>
                    <a:cubicBezTo>
                      <a:pt x="1910" y="18"/>
                      <a:pt x="1696" y="206"/>
                      <a:pt x="1419" y="500"/>
                    </a:cubicBezTo>
                    <a:cubicBezTo>
                      <a:pt x="893" y="1053"/>
                      <a:pt x="126" y="1972"/>
                      <a:pt x="46" y="2837"/>
                    </a:cubicBezTo>
                    <a:cubicBezTo>
                      <a:pt x="0" y="3306"/>
                      <a:pt x="99" y="3432"/>
                      <a:pt x="218" y="3432"/>
                    </a:cubicBezTo>
                    <a:cubicBezTo>
                      <a:pt x="355" y="3432"/>
                      <a:pt x="518" y="3266"/>
                      <a:pt x="518" y="3266"/>
                    </a:cubicBezTo>
                    <a:lnTo>
                      <a:pt x="518" y="3266"/>
                    </a:lnTo>
                    <a:cubicBezTo>
                      <a:pt x="518" y="3266"/>
                      <a:pt x="510" y="4158"/>
                      <a:pt x="943" y="4158"/>
                    </a:cubicBezTo>
                    <a:cubicBezTo>
                      <a:pt x="947" y="4158"/>
                      <a:pt x="951" y="4158"/>
                      <a:pt x="956" y="4158"/>
                    </a:cubicBezTo>
                    <a:cubicBezTo>
                      <a:pt x="1063" y="4158"/>
                      <a:pt x="1196" y="4095"/>
                      <a:pt x="1357" y="3961"/>
                    </a:cubicBezTo>
                    <a:cubicBezTo>
                      <a:pt x="2213" y="3248"/>
                      <a:pt x="2535" y="411"/>
                      <a:pt x="2535" y="411"/>
                    </a:cubicBezTo>
                    <a:lnTo>
                      <a:pt x="19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2545;p46"/>
              <p:cNvSpPr/>
              <p:nvPr/>
            </p:nvSpPr>
            <p:spPr>
              <a:xfrm>
                <a:off x="5879908" y="4065708"/>
                <a:ext cx="130503" cy="276289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4158" extrusionOk="0">
                    <a:moveTo>
                      <a:pt x="1357" y="0"/>
                    </a:moveTo>
                    <a:cubicBezTo>
                      <a:pt x="1339" y="18"/>
                      <a:pt x="1125" y="206"/>
                      <a:pt x="848" y="500"/>
                    </a:cubicBezTo>
                    <a:cubicBezTo>
                      <a:pt x="492" y="1356"/>
                      <a:pt x="1" y="2918"/>
                      <a:pt x="385" y="4158"/>
                    </a:cubicBezTo>
                    <a:cubicBezTo>
                      <a:pt x="492" y="4158"/>
                      <a:pt x="625" y="4095"/>
                      <a:pt x="786" y="3961"/>
                    </a:cubicBezTo>
                    <a:cubicBezTo>
                      <a:pt x="1642" y="3248"/>
                      <a:pt x="1964" y="411"/>
                      <a:pt x="1964" y="411"/>
                    </a:cubicBezTo>
                    <a:lnTo>
                      <a:pt x="1357" y="0"/>
                    </a:ln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2546;p46"/>
              <p:cNvSpPr/>
              <p:nvPr/>
            </p:nvSpPr>
            <p:spPr>
              <a:xfrm>
                <a:off x="6420525" y="4065708"/>
                <a:ext cx="168511" cy="276289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4158" extrusionOk="0">
                    <a:moveTo>
                      <a:pt x="608" y="0"/>
                    </a:moveTo>
                    <a:lnTo>
                      <a:pt x="1" y="411"/>
                    </a:lnTo>
                    <a:cubicBezTo>
                      <a:pt x="1" y="411"/>
                      <a:pt x="322" y="3248"/>
                      <a:pt x="1179" y="3961"/>
                    </a:cubicBezTo>
                    <a:cubicBezTo>
                      <a:pt x="1339" y="4095"/>
                      <a:pt x="1473" y="4158"/>
                      <a:pt x="1580" y="4158"/>
                    </a:cubicBezTo>
                    <a:cubicBezTo>
                      <a:pt x="1584" y="4158"/>
                      <a:pt x="1589" y="4158"/>
                      <a:pt x="1593" y="4158"/>
                    </a:cubicBezTo>
                    <a:cubicBezTo>
                      <a:pt x="2026" y="4158"/>
                      <a:pt x="2017" y="3266"/>
                      <a:pt x="2017" y="3266"/>
                    </a:cubicBezTo>
                    <a:lnTo>
                      <a:pt x="2017" y="3266"/>
                    </a:lnTo>
                    <a:cubicBezTo>
                      <a:pt x="2017" y="3266"/>
                      <a:pt x="2181" y="3432"/>
                      <a:pt x="2317" y="3432"/>
                    </a:cubicBezTo>
                    <a:cubicBezTo>
                      <a:pt x="2437" y="3432"/>
                      <a:pt x="2536" y="3306"/>
                      <a:pt x="2490" y="2837"/>
                    </a:cubicBezTo>
                    <a:cubicBezTo>
                      <a:pt x="2410" y="1972"/>
                      <a:pt x="1642" y="1053"/>
                      <a:pt x="1116" y="500"/>
                    </a:cubicBezTo>
                    <a:cubicBezTo>
                      <a:pt x="840" y="206"/>
                      <a:pt x="625" y="18"/>
                      <a:pt x="6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2547;p46"/>
              <p:cNvSpPr/>
              <p:nvPr/>
            </p:nvSpPr>
            <p:spPr>
              <a:xfrm>
                <a:off x="6420525" y="4065708"/>
                <a:ext cx="130503" cy="276289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4158" extrusionOk="0">
                    <a:moveTo>
                      <a:pt x="608" y="0"/>
                    </a:moveTo>
                    <a:lnTo>
                      <a:pt x="1" y="411"/>
                    </a:lnTo>
                    <a:cubicBezTo>
                      <a:pt x="1" y="411"/>
                      <a:pt x="322" y="3248"/>
                      <a:pt x="1179" y="3961"/>
                    </a:cubicBezTo>
                    <a:cubicBezTo>
                      <a:pt x="1339" y="4095"/>
                      <a:pt x="1473" y="4158"/>
                      <a:pt x="1580" y="4158"/>
                    </a:cubicBezTo>
                    <a:cubicBezTo>
                      <a:pt x="1964" y="2918"/>
                      <a:pt x="1473" y="1356"/>
                      <a:pt x="1116" y="500"/>
                    </a:cubicBezTo>
                    <a:cubicBezTo>
                      <a:pt x="840" y="206"/>
                      <a:pt x="625" y="18"/>
                      <a:pt x="608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2548;p46"/>
              <p:cNvSpPr/>
              <p:nvPr/>
            </p:nvSpPr>
            <p:spPr>
              <a:xfrm>
                <a:off x="5917916" y="4075210"/>
                <a:ext cx="594506" cy="382339"/>
              </a:xfrm>
              <a:custGeom>
                <a:avLst/>
                <a:gdLst/>
                <a:ahLst/>
                <a:cxnLst/>
                <a:rect l="l" t="t" r="r" b="b"/>
                <a:pathLst>
                  <a:path w="8947" h="5754" extrusionOk="0">
                    <a:moveTo>
                      <a:pt x="1169" y="0"/>
                    </a:moveTo>
                    <a:cubicBezTo>
                      <a:pt x="1151" y="27"/>
                      <a:pt x="946" y="268"/>
                      <a:pt x="714" y="678"/>
                    </a:cubicBezTo>
                    <a:cubicBezTo>
                      <a:pt x="392" y="1231"/>
                      <a:pt x="18" y="2106"/>
                      <a:pt x="9" y="3185"/>
                    </a:cubicBezTo>
                    <a:cubicBezTo>
                      <a:pt x="0" y="4948"/>
                      <a:pt x="1028" y="5753"/>
                      <a:pt x="3628" y="5753"/>
                    </a:cubicBezTo>
                    <a:cubicBezTo>
                      <a:pt x="3778" y="5753"/>
                      <a:pt x="3934" y="5751"/>
                      <a:pt x="4095" y="5745"/>
                    </a:cubicBezTo>
                    <a:lnTo>
                      <a:pt x="4844" y="5745"/>
                    </a:lnTo>
                    <a:cubicBezTo>
                      <a:pt x="5005" y="5751"/>
                      <a:pt x="5161" y="5753"/>
                      <a:pt x="5311" y="5753"/>
                    </a:cubicBezTo>
                    <a:cubicBezTo>
                      <a:pt x="7911" y="5753"/>
                      <a:pt x="8947" y="4948"/>
                      <a:pt x="8930" y="3185"/>
                    </a:cubicBezTo>
                    <a:cubicBezTo>
                      <a:pt x="8921" y="2141"/>
                      <a:pt x="8573" y="1294"/>
                      <a:pt x="8261" y="732"/>
                    </a:cubicBezTo>
                    <a:cubicBezTo>
                      <a:pt x="8011" y="286"/>
                      <a:pt x="7788" y="27"/>
                      <a:pt x="77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2549;p46"/>
              <p:cNvSpPr/>
              <p:nvPr/>
            </p:nvSpPr>
            <p:spPr>
              <a:xfrm>
                <a:off x="5965293" y="4075210"/>
                <a:ext cx="501546" cy="89571"/>
              </a:xfrm>
              <a:custGeom>
                <a:avLst/>
                <a:gdLst/>
                <a:ahLst/>
                <a:cxnLst/>
                <a:rect l="l" t="t" r="r" b="b"/>
                <a:pathLst>
                  <a:path w="7548" h="1348" extrusionOk="0">
                    <a:moveTo>
                      <a:pt x="456" y="0"/>
                    </a:moveTo>
                    <a:cubicBezTo>
                      <a:pt x="438" y="27"/>
                      <a:pt x="233" y="268"/>
                      <a:pt x="1" y="678"/>
                    </a:cubicBezTo>
                    <a:cubicBezTo>
                      <a:pt x="634" y="973"/>
                      <a:pt x="1838" y="1338"/>
                      <a:pt x="3935" y="1347"/>
                    </a:cubicBezTo>
                    <a:cubicBezTo>
                      <a:pt x="3959" y="1347"/>
                      <a:pt x="3983" y="1347"/>
                      <a:pt x="4006" y="1347"/>
                    </a:cubicBezTo>
                    <a:cubicBezTo>
                      <a:pt x="5585" y="1347"/>
                      <a:pt x="6748" y="1057"/>
                      <a:pt x="7548" y="732"/>
                    </a:cubicBezTo>
                    <a:cubicBezTo>
                      <a:pt x="7298" y="286"/>
                      <a:pt x="7075" y="27"/>
                      <a:pt x="7057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2550;p46"/>
              <p:cNvSpPr/>
              <p:nvPr/>
            </p:nvSpPr>
            <p:spPr>
              <a:xfrm>
                <a:off x="5772662" y="3451334"/>
                <a:ext cx="873785" cy="685539"/>
              </a:xfrm>
              <a:custGeom>
                <a:avLst/>
                <a:gdLst/>
                <a:ahLst/>
                <a:cxnLst/>
                <a:rect l="l" t="t" r="r" b="b"/>
                <a:pathLst>
                  <a:path w="13150" h="10317" extrusionOk="0">
                    <a:moveTo>
                      <a:pt x="5583" y="1"/>
                    </a:moveTo>
                    <a:cubicBezTo>
                      <a:pt x="5402" y="1"/>
                      <a:pt x="4942" y="224"/>
                      <a:pt x="3818" y="1084"/>
                    </a:cubicBezTo>
                    <a:cubicBezTo>
                      <a:pt x="2150" y="2368"/>
                      <a:pt x="509" y="4313"/>
                      <a:pt x="250" y="6392"/>
                    </a:cubicBezTo>
                    <a:cubicBezTo>
                      <a:pt x="0" y="8470"/>
                      <a:pt x="2534" y="10317"/>
                      <a:pt x="6789" y="10317"/>
                    </a:cubicBezTo>
                    <a:cubicBezTo>
                      <a:pt x="13052" y="10317"/>
                      <a:pt x="13150" y="6347"/>
                      <a:pt x="10714" y="3136"/>
                    </a:cubicBezTo>
                    <a:cubicBezTo>
                      <a:pt x="9020" y="907"/>
                      <a:pt x="7562" y="553"/>
                      <a:pt x="6770" y="553"/>
                    </a:cubicBezTo>
                    <a:cubicBezTo>
                      <a:pt x="6423" y="553"/>
                      <a:pt x="6204" y="621"/>
                      <a:pt x="6147" y="629"/>
                    </a:cubicBezTo>
                    <a:cubicBezTo>
                      <a:pt x="6141" y="629"/>
                      <a:pt x="6136" y="630"/>
                      <a:pt x="6132" y="630"/>
                    </a:cubicBezTo>
                    <a:cubicBezTo>
                      <a:pt x="5995" y="630"/>
                      <a:pt x="6402" y="365"/>
                      <a:pt x="6281" y="192"/>
                    </a:cubicBezTo>
                    <a:cubicBezTo>
                      <a:pt x="6258" y="162"/>
                      <a:pt x="6225" y="149"/>
                      <a:pt x="6184" y="149"/>
                    </a:cubicBezTo>
                    <a:cubicBezTo>
                      <a:pt x="5984" y="149"/>
                      <a:pt x="5604" y="460"/>
                      <a:pt x="5433" y="549"/>
                    </a:cubicBezTo>
                    <a:cubicBezTo>
                      <a:pt x="5409" y="560"/>
                      <a:pt x="5394" y="565"/>
                      <a:pt x="5387" y="565"/>
                    </a:cubicBezTo>
                    <a:cubicBezTo>
                      <a:pt x="5331" y="565"/>
                      <a:pt x="5692" y="269"/>
                      <a:pt x="5692" y="111"/>
                    </a:cubicBezTo>
                    <a:cubicBezTo>
                      <a:pt x="5692" y="53"/>
                      <a:pt x="5670" y="1"/>
                      <a:pt x="55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2551;p46"/>
              <p:cNvSpPr/>
              <p:nvPr/>
            </p:nvSpPr>
            <p:spPr>
              <a:xfrm>
                <a:off x="6019846" y="3774469"/>
                <a:ext cx="64653" cy="8146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226" extrusionOk="0">
                    <a:moveTo>
                      <a:pt x="558" y="1"/>
                    </a:moveTo>
                    <a:cubicBezTo>
                      <a:pt x="247" y="1"/>
                      <a:pt x="70" y="773"/>
                      <a:pt x="9" y="1109"/>
                    </a:cubicBezTo>
                    <a:cubicBezTo>
                      <a:pt x="0" y="1163"/>
                      <a:pt x="27" y="1208"/>
                      <a:pt x="81" y="1217"/>
                    </a:cubicBezTo>
                    <a:cubicBezTo>
                      <a:pt x="86" y="1218"/>
                      <a:pt x="92" y="1218"/>
                      <a:pt x="98" y="1218"/>
                    </a:cubicBezTo>
                    <a:cubicBezTo>
                      <a:pt x="138" y="1218"/>
                      <a:pt x="180" y="1192"/>
                      <a:pt x="188" y="1145"/>
                    </a:cubicBezTo>
                    <a:cubicBezTo>
                      <a:pt x="294" y="598"/>
                      <a:pt x="469" y="182"/>
                      <a:pt x="560" y="182"/>
                    </a:cubicBezTo>
                    <a:cubicBezTo>
                      <a:pt x="561" y="182"/>
                      <a:pt x="561" y="182"/>
                      <a:pt x="562" y="182"/>
                    </a:cubicBezTo>
                    <a:cubicBezTo>
                      <a:pt x="669" y="200"/>
                      <a:pt x="768" y="655"/>
                      <a:pt x="785" y="1136"/>
                    </a:cubicBezTo>
                    <a:cubicBezTo>
                      <a:pt x="785" y="1190"/>
                      <a:pt x="830" y="1225"/>
                      <a:pt x="875" y="1225"/>
                    </a:cubicBezTo>
                    <a:cubicBezTo>
                      <a:pt x="928" y="1225"/>
                      <a:pt x="973" y="1181"/>
                      <a:pt x="964" y="1127"/>
                    </a:cubicBezTo>
                    <a:cubicBezTo>
                      <a:pt x="964" y="878"/>
                      <a:pt x="910" y="57"/>
                      <a:pt x="589" y="3"/>
                    </a:cubicBezTo>
                    <a:cubicBezTo>
                      <a:pt x="579" y="2"/>
                      <a:pt x="568" y="1"/>
                      <a:pt x="5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2552;p46"/>
              <p:cNvSpPr/>
              <p:nvPr/>
            </p:nvSpPr>
            <p:spPr>
              <a:xfrm>
                <a:off x="5895922" y="3864173"/>
                <a:ext cx="140603" cy="60534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911" extrusionOk="0">
                    <a:moveTo>
                      <a:pt x="1054" y="0"/>
                    </a:moveTo>
                    <a:cubicBezTo>
                      <a:pt x="474" y="0"/>
                      <a:pt x="1" y="206"/>
                      <a:pt x="1" y="455"/>
                    </a:cubicBezTo>
                    <a:cubicBezTo>
                      <a:pt x="1" y="705"/>
                      <a:pt x="474" y="910"/>
                      <a:pt x="1054" y="910"/>
                    </a:cubicBezTo>
                    <a:cubicBezTo>
                      <a:pt x="1642" y="910"/>
                      <a:pt x="2115" y="705"/>
                      <a:pt x="2115" y="455"/>
                    </a:cubicBezTo>
                    <a:cubicBezTo>
                      <a:pt x="2115" y="206"/>
                      <a:pt x="1642" y="0"/>
                      <a:pt x="10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2553;p46"/>
              <p:cNvSpPr/>
              <p:nvPr/>
            </p:nvSpPr>
            <p:spPr>
              <a:xfrm>
                <a:off x="6297863" y="3774469"/>
                <a:ext cx="64055" cy="8146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226" extrusionOk="0">
                    <a:moveTo>
                      <a:pt x="406" y="1"/>
                    </a:moveTo>
                    <a:cubicBezTo>
                      <a:pt x="396" y="1"/>
                      <a:pt x="385" y="2"/>
                      <a:pt x="375" y="3"/>
                    </a:cubicBezTo>
                    <a:cubicBezTo>
                      <a:pt x="54" y="57"/>
                      <a:pt x="0" y="878"/>
                      <a:pt x="0" y="1127"/>
                    </a:cubicBezTo>
                    <a:cubicBezTo>
                      <a:pt x="0" y="1181"/>
                      <a:pt x="36" y="1225"/>
                      <a:pt x="90" y="1225"/>
                    </a:cubicBezTo>
                    <a:cubicBezTo>
                      <a:pt x="134" y="1225"/>
                      <a:pt x="179" y="1190"/>
                      <a:pt x="179" y="1136"/>
                    </a:cubicBezTo>
                    <a:cubicBezTo>
                      <a:pt x="197" y="655"/>
                      <a:pt x="304" y="200"/>
                      <a:pt x="402" y="182"/>
                    </a:cubicBezTo>
                    <a:cubicBezTo>
                      <a:pt x="403" y="182"/>
                      <a:pt x="404" y="182"/>
                      <a:pt x="405" y="182"/>
                    </a:cubicBezTo>
                    <a:cubicBezTo>
                      <a:pt x="495" y="182"/>
                      <a:pt x="671" y="598"/>
                      <a:pt x="776" y="1145"/>
                    </a:cubicBezTo>
                    <a:cubicBezTo>
                      <a:pt x="784" y="1192"/>
                      <a:pt x="826" y="1218"/>
                      <a:pt x="866" y="1218"/>
                    </a:cubicBezTo>
                    <a:cubicBezTo>
                      <a:pt x="872" y="1218"/>
                      <a:pt x="878" y="1218"/>
                      <a:pt x="884" y="1217"/>
                    </a:cubicBezTo>
                    <a:cubicBezTo>
                      <a:pt x="937" y="1208"/>
                      <a:pt x="964" y="1163"/>
                      <a:pt x="955" y="1109"/>
                    </a:cubicBezTo>
                    <a:cubicBezTo>
                      <a:pt x="894" y="773"/>
                      <a:pt x="717" y="1"/>
                      <a:pt x="4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2554;p46"/>
              <p:cNvSpPr/>
              <p:nvPr/>
            </p:nvSpPr>
            <p:spPr>
              <a:xfrm>
                <a:off x="6345306" y="3864173"/>
                <a:ext cx="140536" cy="60534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911" extrusionOk="0">
                    <a:moveTo>
                      <a:pt x="1062" y="0"/>
                    </a:moveTo>
                    <a:cubicBezTo>
                      <a:pt x="473" y="0"/>
                      <a:pt x="0" y="206"/>
                      <a:pt x="0" y="455"/>
                    </a:cubicBezTo>
                    <a:cubicBezTo>
                      <a:pt x="0" y="705"/>
                      <a:pt x="473" y="910"/>
                      <a:pt x="1062" y="910"/>
                    </a:cubicBezTo>
                    <a:cubicBezTo>
                      <a:pt x="1641" y="910"/>
                      <a:pt x="2114" y="705"/>
                      <a:pt x="2114" y="455"/>
                    </a:cubicBezTo>
                    <a:cubicBezTo>
                      <a:pt x="2114" y="206"/>
                      <a:pt x="1641" y="0"/>
                      <a:pt x="10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2555;p46"/>
              <p:cNvSpPr/>
              <p:nvPr/>
            </p:nvSpPr>
            <p:spPr>
              <a:xfrm>
                <a:off x="5788675" y="3821381"/>
                <a:ext cx="267385" cy="87910"/>
              </a:xfrm>
              <a:custGeom>
                <a:avLst/>
                <a:gdLst/>
                <a:ahLst/>
                <a:cxnLst/>
                <a:rect l="l" t="t" r="r" b="b"/>
                <a:pathLst>
                  <a:path w="4024" h="1323" extrusionOk="0">
                    <a:moveTo>
                      <a:pt x="107" y="0"/>
                    </a:moveTo>
                    <a:cubicBezTo>
                      <a:pt x="67" y="0"/>
                      <a:pt x="26" y="26"/>
                      <a:pt x="18" y="64"/>
                    </a:cubicBezTo>
                    <a:cubicBezTo>
                      <a:pt x="0" y="118"/>
                      <a:pt x="27" y="163"/>
                      <a:pt x="80" y="180"/>
                    </a:cubicBezTo>
                    <a:lnTo>
                      <a:pt x="3899" y="1322"/>
                    </a:lnTo>
                    <a:lnTo>
                      <a:pt x="3916" y="1322"/>
                    </a:lnTo>
                    <a:cubicBezTo>
                      <a:pt x="3961" y="1322"/>
                      <a:pt x="3997" y="1296"/>
                      <a:pt x="4006" y="1260"/>
                    </a:cubicBezTo>
                    <a:cubicBezTo>
                      <a:pt x="4024" y="1215"/>
                      <a:pt x="3997" y="1162"/>
                      <a:pt x="3943" y="1144"/>
                    </a:cubicBezTo>
                    <a:lnTo>
                      <a:pt x="125" y="2"/>
                    </a:lnTo>
                    <a:cubicBezTo>
                      <a:pt x="119" y="1"/>
                      <a:pt x="113" y="0"/>
                      <a:pt x="1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2556;p46"/>
              <p:cNvSpPr/>
              <p:nvPr/>
            </p:nvSpPr>
            <p:spPr>
              <a:xfrm>
                <a:off x="5910740" y="4050159"/>
                <a:ext cx="141733" cy="34021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512" extrusionOk="0">
                    <a:moveTo>
                      <a:pt x="2037" y="1"/>
                    </a:moveTo>
                    <a:cubicBezTo>
                      <a:pt x="2030" y="1"/>
                      <a:pt x="2024" y="1"/>
                      <a:pt x="2017" y="3"/>
                    </a:cubicBezTo>
                    <a:lnTo>
                      <a:pt x="90" y="333"/>
                    </a:lnTo>
                    <a:cubicBezTo>
                      <a:pt x="37" y="342"/>
                      <a:pt x="1" y="386"/>
                      <a:pt x="10" y="440"/>
                    </a:cubicBezTo>
                    <a:cubicBezTo>
                      <a:pt x="19" y="484"/>
                      <a:pt x="63" y="511"/>
                      <a:pt x="99" y="511"/>
                    </a:cubicBezTo>
                    <a:lnTo>
                      <a:pt x="117" y="511"/>
                    </a:lnTo>
                    <a:lnTo>
                      <a:pt x="2053" y="181"/>
                    </a:lnTo>
                    <a:cubicBezTo>
                      <a:pt x="2097" y="172"/>
                      <a:pt x="2133" y="119"/>
                      <a:pt x="2124" y="74"/>
                    </a:cubicBezTo>
                    <a:cubicBezTo>
                      <a:pt x="2116" y="27"/>
                      <a:pt x="2081" y="1"/>
                      <a:pt x="20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2557;p46"/>
              <p:cNvSpPr/>
              <p:nvPr/>
            </p:nvSpPr>
            <p:spPr>
              <a:xfrm>
                <a:off x="6313278" y="3821381"/>
                <a:ext cx="267385" cy="87910"/>
              </a:xfrm>
              <a:custGeom>
                <a:avLst/>
                <a:gdLst/>
                <a:ahLst/>
                <a:cxnLst/>
                <a:rect l="l" t="t" r="r" b="b"/>
                <a:pathLst>
                  <a:path w="4024" h="1323" extrusionOk="0">
                    <a:moveTo>
                      <a:pt x="3916" y="0"/>
                    </a:moveTo>
                    <a:cubicBezTo>
                      <a:pt x="3910" y="0"/>
                      <a:pt x="3905" y="1"/>
                      <a:pt x="3899" y="2"/>
                    </a:cubicBezTo>
                    <a:lnTo>
                      <a:pt x="81" y="1144"/>
                    </a:lnTo>
                    <a:cubicBezTo>
                      <a:pt x="27" y="1162"/>
                      <a:pt x="0" y="1215"/>
                      <a:pt x="18" y="1260"/>
                    </a:cubicBezTo>
                    <a:cubicBezTo>
                      <a:pt x="27" y="1296"/>
                      <a:pt x="63" y="1322"/>
                      <a:pt x="107" y="1322"/>
                    </a:cubicBezTo>
                    <a:lnTo>
                      <a:pt x="134" y="1322"/>
                    </a:lnTo>
                    <a:lnTo>
                      <a:pt x="3943" y="180"/>
                    </a:lnTo>
                    <a:cubicBezTo>
                      <a:pt x="3997" y="163"/>
                      <a:pt x="4024" y="118"/>
                      <a:pt x="4006" y="64"/>
                    </a:cubicBezTo>
                    <a:cubicBezTo>
                      <a:pt x="3998" y="26"/>
                      <a:pt x="3956" y="0"/>
                      <a:pt x="39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Google Shape;2558;p46"/>
              <p:cNvSpPr/>
              <p:nvPr/>
            </p:nvSpPr>
            <p:spPr>
              <a:xfrm>
                <a:off x="6351818" y="4050159"/>
                <a:ext cx="141733" cy="34021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512" extrusionOk="0">
                    <a:moveTo>
                      <a:pt x="96" y="1"/>
                    </a:moveTo>
                    <a:cubicBezTo>
                      <a:pt x="52" y="1"/>
                      <a:pt x="17" y="27"/>
                      <a:pt x="9" y="74"/>
                    </a:cubicBezTo>
                    <a:cubicBezTo>
                      <a:pt x="0" y="119"/>
                      <a:pt x="36" y="172"/>
                      <a:pt x="80" y="181"/>
                    </a:cubicBezTo>
                    <a:lnTo>
                      <a:pt x="2016" y="511"/>
                    </a:lnTo>
                    <a:lnTo>
                      <a:pt x="2034" y="511"/>
                    </a:lnTo>
                    <a:cubicBezTo>
                      <a:pt x="2079" y="511"/>
                      <a:pt x="2114" y="484"/>
                      <a:pt x="2123" y="440"/>
                    </a:cubicBezTo>
                    <a:cubicBezTo>
                      <a:pt x="2132" y="386"/>
                      <a:pt x="2097" y="342"/>
                      <a:pt x="2052" y="333"/>
                    </a:cubicBezTo>
                    <a:lnTo>
                      <a:pt x="116" y="3"/>
                    </a:lnTo>
                    <a:cubicBezTo>
                      <a:pt x="109" y="1"/>
                      <a:pt x="103" y="1"/>
                      <a:pt x="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2559;p46"/>
              <p:cNvSpPr/>
              <p:nvPr/>
            </p:nvSpPr>
            <p:spPr>
              <a:xfrm>
                <a:off x="6032272" y="3873675"/>
                <a:ext cx="355162" cy="21163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3185" extrusionOk="0">
                    <a:moveTo>
                      <a:pt x="2392" y="0"/>
                    </a:moveTo>
                    <a:cubicBezTo>
                      <a:pt x="2151" y="0"/>
                      <a:pt x="1928" y="0"/>
                      <a:pt x="1722" y="9"/>
                    </a:cubicBezTo>
                    <a:cubicBezTo>
                      <a:pt x="1642" y="9"/>
                      <a:pt x="1553" y="18"/>
                      <a:pt x="1473" y="18"/>
                    </a:cubicBezTo>
                    <a:cubicBezTo>
                      <a:pt x="1267" y="36"/>
                      <a:pt x="1089" y="54"/>
                      <a:pt x="928" y="89"/>
                    </a:cubicBezTo>
                    <a:cubicBezTo>
                      <a:pt x="536" y="170"/>
                      <a:pt x="277" y="330"/>
                      <a:pt x="197" y="651"/>
                    </a:cubicBezTo>
                    <a:cubicBezTo>
                      <a:pt x="19" y="1338"/>
                      <a:pt x="1" y="2123"/>
                      <a:pt x="54" y="2471"/>
                    </a:cubicBezTo>
                    <a:cubicBezTo>
                      <a:pt x="90" y="2730"/>
                      <a:pt x="224" y="2908"/>
                      <a:pt x="688" y="3024"/>
                    </a:cubicBezTo>
                    <a:cubicBezTo>
                      <a:pt x="875" y="3060"/>
                      <a:pt x="1098" y="3096"/>
                      <a:pt x="1383" y="3122"/>
                    </a:cubicBezTo>
                    <a:cubicBezTo>
                      <a:pt x="1401" y="3122"/>
                      <a:pt x="1419" y="3122"/>
                      <a:pt x="1428" y="3131"/>
                    </a:cubicBezTo>
                    <a:cubicBezTo>
                      <a:pt x="1705" y="3149"/>
                      <a:pt x="1937" y="3167"/>
                      <a:pt x="2133" y="3176"/>
                    </a:cubicBezTo>
                    <a:cubicBezTo>
                      <a:pt x="2374" y="3185"/>
                      <a:pt x="2552" y="3185"/>
                      <a:pt x="2686" y="3185"/>
                    </a:cubicBezTo>
                    <a:lnTo>
                      <a:pt x="2855" y="3185"/>
                    </a:lnTo>
                    <a:cubicBezTo>
                      <a:pt x="3061" y="3185"/>
                      <a:pt x="3337" y="3176"/>
                      <a:pt x="3676" y="3149"/>
                    </a:cubicBezTo>
                    <a:cubicBezTo>
                      <a:pt x="3765" y="3140"/>
                      <a:pt x="3864" y="3131"/>
                      <a:pt x="3962" y="3122"/>
                    </a:cubicBezTo>
                    <a:cubicBezTo>
                      <a:pt x="4113" y="3114"/>
                      <a:pt x="4256" y="3096"/>
                      <a:pt x="4372" y="3078"/>
                    </a:cubicBezTo>
                    <a:cubicBezTo>
                      <a:pt x="5077" y="2962"/>
                      <a:pt x="5255" y="2775"/>
                      <a:pt x="5300" y="2471"/>
                    </a:cubicBezTo>
                    <a:cubicBezTo>
                      <a:pt x="5300" y="2427"/>
                      <a:pt x="5309" y="2373"/>
                      <a:pt x="5318" y="2302"/>
                    </a:cubicBezTo>
                    <a:cubicBezTo>
                      <a:pt x="5344" y="1909"/>
                      <a:pt x="5309" y="1240"/>
                      <a:pt x="5157" y="651"/>
                    </a:cubicBezTo>
                    <a:cubicBezTo>
                      <a:pt x="5068" y="312"/>
                      <a:pt x="4791" y="152"/>
                      <a:pt x="4363" y="71"/>
                    </a:cubicBezTo>
                    <a:cubicBezTo>
                      <a:pt x="4211" y="45"/>
                      <a:pt x="4033" y="27"/>
                      <a:pt x="3828" y="18"/>
                    </a:cubicBezTo>
                    <a:cubicBezTo>
                      <a:pt x="3560" y="0"/>
                      <a:pt x="3257" y="0"/>
                      <a:pt x="29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2560;p46"/>
              <p:cNvSpPr/>
              <p:nvPr/>
            </p:nvSpPr>
            <p:spPr>
              <a:xfrm>
                <a:off x="6067821" y="3874804"/>
                <a:ext cx="62328" cy="206984"/>
              </a:xfrm>
              <a:custGeom>
                <a:avLst/>
                <a:gdLst/>
                <a:ahLst/>
                <a:cxnLst/>
                <a:rect l="l" t="t" r="r" b="b"/>
                <a:pathLst>
                  <a:path w="938" h="3115" extrusionOk="0">
                    <a:moveTo>
                      <a:pt x="938" y="1"/>
                    </a:moveTo>
                    <a:lnTo>
                      <a:pt x="938" y="1"/>
                    </a:lnTo>
                    <a:cubicBezTo>
                      <a:pt x="732" y="19"/>
                      <a:pt x="554" y="37"/>
                      <a:pt x="393" y="72"/>
                    </a:cubicBezTo>
                    <a:cubicBezTo>
                      <a:pt x="260" y="652"/>
                      <a:pt x="1" y="1928"/>
                      <a:pt x="153" y="3007"/>
                    </a:cubicBezTo>
                    <a:cubicBezTo>
                      <a:pt x="340" y="3043"/>
                      <a:pt x="563" y="3079"/>
                      <a:pt x="848" y="3105"/>
                    </a:cubicBezTo>
                    <a:cubicBezTo>
                      <a:pt x="866" y="3105"/>
                      <a:pt x="884" y="3105"/>
                      <a:pt x="893" y="3114"/>
                    </a:cubicBezTo>
                    <a:cubicBezTo>
                      <a:pt x="813" y="2249"/>
                      <a:pt x="759" y="1071"/>
                      <a:pt x="9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2561;p46"/>
              <p:cNvSpPr/>
              <p:nvPr/>
            </p:nvSpPr>
            <p:spPr>
              <a:xfrm>
                <a:off x="6168024" y="3873675"/>
                <a:ext cx="58142" cy="21163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3185" extrusionOk="0">
                    <a:moveTo>
                      <a:pt x="349" y="0"/>
                    </a:moveTo>
                    <a:cubicBezTo>
                      <a:pt x="286" y="277"/>
                      <a:pt x="161" y="821"/>
                      <a:pt x="90" y="1463"/>
                    </a:cubicBezTo>
                    <a:cubicBezTo>
                      <a:pt x="27" y="2007"/>
                      <a:pt x="1" y="2623"/>
                      <a:pt x="90" y="3176"/>
                    </a:cubicBezTo>
                    <a:cubicBezTo>
                      <a:pt x="331" y="3185"/>
                      <a:pt x="509" y="3185"/>
                      <a:pt x="643" y="3185"/>
                    </a:cubicBezTo>
                    <a:lnTo>
                      <a:pt x="812" y="3185"/>
                    </a:lnTo>
                    <a:cubicBezTo>
                      <a:pt x="786" y="2846"/>
                      <a:pt x="759" y="2462"/>
                      <a:pt x="741" y="2061"/>
                    </a:cubicBezTo>
                    <a:cubicBezTo>
                      <a:pt x="732" y="1401"/>
                      <a:pt x="750" y="678"/>
                      <a:pt x="8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2562;p46"/>
              <p:cNvSpPr/>
              <p:nvPr/>
            </p:nvSpPr>
            <p:spPr>
              <a:xfrm>
                <a:off x="6268227" y="3874804"/>
                <a:ext cx="54553" cy="20818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3133" extrusionOk="0">
                    <a:moveTo>
                      <a:pt x="277" y="1"/>
                    </a:moveTo>
                    <a:cubicBezTo>
                      <a:pt x="170" y="518"/>
                      <a:pt x="0" y="1410"/>
                      <a:pt x="27" y="2276"/>
                    </a:cubicBezTo>
                    <a:cubicBezTo>
                      <a:pt x="36" y="2570"/>
                      <a:pt x="63" y="2856"/>
                      <a:pt x="125" y="3132"/>
                    </a:cubicBezTo>
                    <a:cubicBezTo>
                      <a:pt x="214" y="3123"/>
                      <a:pt x="313" y="3114"/>
                      <a:pt x="411" y="3105"/>
                    </a:cubicBezTo>
                    <a:cubicBezTo>
                      <a:pt x="562" y="3097"/>
                      <a:pt x="705" y="3079"/>
                      <a:pt x="821" y="3061"/>
                    </a:cubicBezTo>
                    <a:cubicBezTo>
                      <a:pt x="803" y="2829"/>
                      <a:pt x="776" y="2570"/>
                      <a:pt x="759" y="2303"/>
                    </a:cubicBezTo>
                    <a:cubicBezTo>
                      <a:pt x="723" y="1616"/>
                      <a:pt x="714" y="813"/>
                      <a:pt x="812" y="54"/>
                    </a:cubicBezTo>
                    <a:cubicBezTo>
                      <a:pt x="660" y="28"/>
                      <a:pt x="482" y="10"/>
                      <a:pt x="2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2563;p46"/>
              <p:cNvSpPr/>
              <p:nvPr/>
            </p:nvSpPr>
            <p:spPr>
              <a:xfrm>
                <a:off x="6076725" y="3575193"/>
                <a:ext cx="215888" cy="101731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1531" extrusionOk="0">
                    <a:moveTo>
                      <a:pt x="1687" y="156"/>
                    </a:moveTo>
                    <a:cubicBezTo>
                      <a:pt x="1705" y="156"/>
                      <a:pt x="1723" y="156"/>
                      <a:pt x="1740" y="174"/>
                    </a:cubicBezTo>
                    <a:cubicBezTo>
                      <a:pt x="1856" y="255"/>
                      <a:pt x="1910" y="567"/>
                      <a:pt x="1821" y="861"/>
                    </a:cubicBezTo>
                    <a:cubicBezTo>
                      <a:pt x="1812" y="915"/>
                      <a:pt x="1785" y="986"/>
                      <a:pt x="1749" y="1049"/>
                    </a:cubicBezTo>
                    <a:cubicBezTo>
                      <a:pt x="1705" y="1013"/>
                      <a:pt x="1678" y="968"/>
                      <a:pt x="1642" y="915"/>
                    </a:cubicBezTo>
                    <a:cubicBezTo>
                      <a:pt x="1464" y="629"/>
                      <a:pt x="1446" y="299"/>
                      <a:pt x="1615" y="183"/>
                    </a:cubicBezTo>
                    <a:cubicBezTo>
                      <a:pt x="1642" y="165"/>
                      <a:pt x="1660" y="156"/>
                      <a:pt x="1687" y="156"/>
                    </a:cubicBezTo>
                    <a:close/>
                    <a:moveTo>
                      <a:pt x="2908" y="0"/>
                    </a:moveTo>
                    <a:cubicBezTo>
                      <a:pt x="2896" y="0"/>
                      <a:pt x="2882" y="5"/>
                      <a:pt x="2873" y="14"/>
                    </a:cubicBezTo>
                    <a:cubicBezTo>
                      <a:pt x="2856" y="23"/>
                      <a:pt x="2856" y="58"/>
                      <a:pt x="2864" y="76"/>
                    </a:cubicBezTo>
                    <a:cubicBezTo>
                      <a:pt x="2873" y="76"/>
                      <a:pt x="3150" y="433"/>
                      <a:pt x="3087" y="772"/>
                    </a:cubicBezTo>
                    <a:cubicBezTo>
                      <a:pt x="3052" y="933"/>
                      <a:pt x="2945" y="1075"/>
                      <a:pt x="2757" y="1182"/>
                    </a:cubicBezTo>
                    <a:cubicBezTo>
                      <a:pt x="2595" y="1275"/>
                      <a:pt x="2444" y="1313"/>
                      <a:pt x="2306" y="1313"/>
                    </a:cubicBezTo>
                    <a:cubicBezTo>
                      <a:pt x="2110" y="1313"/>
                      <a:pt x="1943" y="1235"/>
                      <a:pt x="1812" y="1120"/>
                    </a:cubicBezTo>
                    <a:cubicBezTo>
                      <a:pt x="1856" y="1049"/>
                      <a:pt x="1883" y="977"/>
                      <a:pt x="1910" y="888"/>
                    </a:cubicBezTo>
                    <a:cubicBezTo>
                      <a:pt x="2008" y="576"/>
                      <a:pt x="1954" y="210"/>
                      <a:pt x="1794" y="94"/>
                    </a:cubicBezTo>
                    <a:cubicBezTo>
                      <a:pt x="1760" y="73"/>
                      <a:pt x="1724" y="62"/>
                      <a:pt x="1687" y="62"/>
                    </a:cubicBezTo>
                    <a:cubicBezTo>
                      <a:pt x="1646" y="62"/>
                      <a:pt x="1604" y="75"/>
                      <a:pt x="1562" y="103"/>
                    </a:cubicBezTo>
                    <a:cubicBezTo>
                      <a:pt x="1357" y="255"/>
                      <a:pt x="1357" y="638"/>
                      <a:pt x="1571" y="968"/>
                    </a:cubicBezTo>
                    <a:cubicBezTo>
                      <a:pt x="1607" y="1022"/>
                      <a:pt x="1651" y="1084"/>
                      <a:pt x="1696" y="1129"/>
                    </a:cubicBezTo>
                    <a:cubicBezTo>
                      <a:pt x="1580" y="1289"/>
                      <a:pt x="1392" y="1423"/>
                      <a:pt x="1071" y="1441"/>
                    </a:cubicBezTo>
                    <a:cubicBezTo>
                      <a:pt x="1056" y="1442"/>
                      <a:pt x="1042" y="1442"/>
                      <a:pt x="1027" y="1442"/>
                    </a:cubicBezTo>
                    <a:cubicBezTo>
                      <a:pt x="781" y="1442"/>
                      <a:pt x="591" y="1370"/>
                      <a:pt x="456" y="1218"/>
                    </a:cubicBezTo>
                    <a:cubicBezTo>
                      <a:pt x="90" y="826"/>
                      <a:pt x="188" y="58"/>
                      <a:pt x="188" y="49"/>
                    </a:cubicBezTo>
                    <a:cubicBezTo>
                      <a:pt x="197" y="23"/>
                      <a:pt x="179" y="5"/>
                      <a:pt x="152" y="5"/>
                    </a:cubicBezTo>
                    <a:cubicBezTo>
                      <a:pt x="148" y="3"/>
                      <a:pt x="143" y="2"/>
                      <a:pt x="138" y="2"/>
                    </a:cubicBezTo>
                    <a:cubicBezTo>
                      <a:pt x="117" y="2"/>
                      <a:pt x="99" y="18"/>
                      <a:pt x="99" y="41"/>
                    </a:cubicBezTo>
                    <a:cubicBezTo>
                      <a:pt x="99" y="76"/>
                      <a:pt x="1" y="852"/>
                      <a:pt x="384" y="1281"/>
                    </a:cubicBezTo>
                    <a:cubicBezTo>
                      <a:pt x="545" y="1450"/>
                      <a:pt x="750" y="1530"/>
                      <a:pt x="1018" y="1530"/>
                    </a:cubicBezTo>
                    <a:lnTo>
                      <a:pt x="1071" y="1530"/>
                    </a:lnTo>
                    <a:cubicBezTo>
                      <a:pt x="1366" y="1521"/>
                      <a:pt x="1607" y="1396"/>
                      <a:pt x="1758" y="1191"/>
                    </a:cubicBezTo>
                    <a:cubicBezTo>
                      <a:pt x="1902" y="1320"/>
                      <a:pt x="2082" y="1404"/>
                      <a:pt x="2293" y="1404"/>
                    </a:cubicBezTo>
                    <a:cubicBezTo>
                      <a:pt x="2447" y="1404"/>
                      <a:pt x="2617" y="1359"/>
                      <a:pt x="2802" y="1254"/>
                    </a:cubicBezTo>
                    <a:cubicBezTo>
                      <a:pt x="3016" y="1138"/>
                      <a:pt x="3141" y="977"/>
                      <a:pt x="3177" y="790"/>
                    </a:cubicBezTo>
                    <a:cubicBezTo>
                      <a:pt x="3248" y="406"/>
                      <a:pt x="2954" y="32"/>
                      <a:pt x="2936" y="14"/>
                    </a:cubicBezTo>
                    <a:cubicBezTo>
                      <a:pt x="2931" y="5"/>
                      <a:pt x="2920" y="0"/>
                      <a:pt x="29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2564;p46"/>
              <p:cNvSpPr/>
              <p:nvPr/>
            </p:nvSpPr>
            <p:spPr>
              <a:xfrm>
                <a:off x="6032272" y="3874273"/>
                <a:ext cx="353368" cy="211037"/>
              </a:xfrm>
              <a:custGeom>
                <a:avLst/>
                <a:gdLst/>
                <a:ahLst/>
                <a:cxnLst/>
                <a:rect l="l" t="t" r="r" b="b"/>
                <a:pathLst>
                  <a:path w="5318" h="3176" extrusionOk="0">
                    <a:moveTo>
                      <a:pt x="1722" y="0"/>
                    </a:moveTo>
                    <a:cubicBezTo>
                      <a:pt x="1642" y="0"/>
                      <a:pt x="1553" y="9"/>
                      <a:pt x="1473" y="9"/>
                    </a:cubicBezTo>
                    <a:cubicBezTo>
                      <a:pt x="1267" y="27"/>
                      <a:pt x="1089" y="45"/>
                      <a:pt x="928" y="80"/>
                    </a:cubicBezTo>
                    <a:cubicBezTo>
                      <a:pt x="536" y="161"/>
                      <a:pt x="277" y="321"/>
                      <a:pt x="197" y="642"/>
                    </a:cubicBezTo>
                    <a:cubicBezTo>
                      <a:pt x="19" y="1329"/>
                      <a:pt x="1" y="2114"/>
                      <a:pt x="54" y="2462"/>
                    </a:cubicBezTo>
                    <a:cubicBezTo>
                      <a:pt x="90" y="2721"/>
                      <a:pt x="224" y="2899"/>
                      <a:pt x="688" y="3015"/>
                    </a:cubicBezTo>
                    <a:cubicBezTo>
                      <a:pt x="875" y="3051"/>
                      <a:pt x="1098" y="3087"/>
                      <a:pt x="1383" y="3113"/>
                    </a:cubicBezTo>
                    <a:cubicBezTo>
                      <a:pt x="1401" y="3113"/>
                      <a:pt x="1419" y="3113"/>
                      <a:pt x="1428" y="3122"/>
                    </a:cubicBezTo>
                    <a:cubicBezTo>
                      <a:pt x="1705" y="3140"/>
                      <a:pt x="1937" y="3158"/>
                      <a:pt x="2133" y="3167"/>
                    </a:cubicBezTo>
                    <a:cubicBezTo>
                      <a:pt x="2374" y="3176"/>
                      <a:pt x="2552" y="3176"/>
                      <a:pt x="2686" y="3176"/>
                    </a:cubicBezTo>
                    <a:lnTo>
                      <a:pt x="2855" y="3176"/>
                    </a:lnTo>
                    <a:cubicBezTo>
                      <a:pt x="3061" y="3176"/>
                      <a:pt x="3337" y="3167"/>
                      <a:pt x="3676" y="3140"/>
                    </a:cubicBezTo>
                    <a:cubicBezTo>
                      <a:pt x="3765" y="3131"/>
                      <a:pt x="3864" y="3122"/>
                      <a:pt x="3962" y="3113"/>
                    </a:cubicBezTo>
                    <a:cubicBezTo>
                      <a:pt x="4113" y="3105"/>
                      <a:pt x="4256" y="3087"/>
                      <a:pt x="4372" y="3069"/>
                    </a:cubicBezTo>
                    <a:cubicBezTo>
                      <a:pt x="5077" y="2953"/>
                      <a:pt x="5255" y="2766"/>
                      <a:pt x="5300" y="2462"/>
                    </a:cubicBezTo>
                    <a:cubicBezTo>
                      <a:pt x="5300" y="2418"/>
                      <a:pt x="5309" y="2364"/>
                      <a:pt x="5318" y="2293"/>
                    </a:cubicBezTo>
                    <a:lnTo>
                      <a:pt x="5318" y="2293"/>
                    </a:lnTo>
                    <a:cubicBezTo>
                      <a:pt x="5032" y="2302"/>
                      <a:pt x="4702" y="2311"/>
                      <a:pt x="4310" y="2311"/>
                    </a:cubicBezTo>
                    <a:cubicBezTo>
                      <a:pt x="4158" y="2302"/>
                      <a:pt x="4006" y="2302"/>
                      <a:pt x="3846" y="2302"/>
                    </a:cubicBezTo>
                    <a:cubicBezTo>
                      <a:pt x="3748" y="2293"/>
                      <a:pt x="3658" y="2293"/>
                      <a:pt x="3578" y="2284"/>
                    </a:cubicBezTo>
                    <a:cubicBezTo>
                      <a:pt x="3266" y="2248"/>
                      <a:pt x="3007" y="2168"/>
                      <a:pt x="2784" y="2052"/>
                    </a:cubicBezTo>
                    <a:cubicBezTo>
                      <a:pt x="2499" y="1900"/>
                      <a:pt x="2284" y="1686"/>
                      <a:pt x="2133" y="1454"/>
                    </a:cubicBezTo>
                    <a:cubicBezTo>
                      <a:pt x="1803" y="963"/>
                      <a:pt x="1731" y="366"/>
                      <a:pt x="172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2" name="Hướng dẫn viết chữ O ho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26670" y="1172977"/>
            <a:ext cx="7138541" cy="5266137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50" r="99700">
                        <a14:foregroundMark x1="42579" y1="55968" x2="48126" y2="76935"/>
                        <a14:foregroundMark x1="61469" y1="55968" x2="59370" y2="74032"/>
                        <a14:foregroundMark x1="78861" y1="55323" x2="78861" y2="62742"/>
                        <a14:foregroundMark x1="16792" y1="55968" x2="25187" y2="63548"/>
                        <a14:foregroundMark x1="20990" y1="53710" x2="29985" y2="64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0" y="2362200"/>
            <a:ext cx="2127132" cy="197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0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ập Viết 2 Tập 2 - Kết Nối Tri Thức Với Cuộc Số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1" r="13680"/>
          <a:stretch/>
        </p:blipFill>
        <p:spPr bwMode="auto">
          <a:xfrm>
            <a:off x="899319" y="670080"/>
            <a:ext cx="3852472" cy="515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42919" y="5204346"/>
            <a:ext cx="32766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Trang 32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19" y="675335"/>
            <a:ext cx="6561138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3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2" t="59734" r="9868" b="5277"/>
          <a:stretch/>
        </p:blipFill>
        <p:spPr bwMode="auto">
          <a:xfrm>
            <a:off x="1" y="1823580"/>
            <a:ext cx="12161837" cy="298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1908969" y="671550"/>
            <a:ext cx="952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 câu ứng dụng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Google Shape;747;p69"/>
          <p:cNvSpPr/>
          <p:nvPr/>
        </p:nvSpPr>
        <p:spPr>
          <a:xfrm>
            <a:off x="994569" y="714769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smtClean="0">
                <a:solidFill>
                  <a:srgbClr val="FFFFFF"/>
                </a:solidFill>
                <a:latin typeface="Arial Rounded MT Bold" pitchFamily="34" charset="0"/>
              </a:rPr>
              <a:t>3</a:t>
            </a:r>
            <a:endParaRPr sz="4800">
              <a:solidFill>
                <a:srgbClr val="FFFFFF"/>
              </a:solidFill>
              <a:latin typeface="Arial Rounded MT Bold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817529" y="1814550"/>
            <a:ext cx="0" cy="2995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39769" y="3200400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5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58969" y="3205245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5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1771559" y="2961692"/>
            <a:ext cx="10390279" cy="1342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5200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Owg </a:t>
            </a:r>
            <a:r>
              <a:rPr lang="vi-VN" sz="520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εăm εỉ Ǉìm hΞ làm </a:t>
            </a:r>
            <a:r>
              <a:rPr lang="vi-VN" sz="5200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jật</a:t>
            </a:r>
            <a:r>
              <a:rPr lang="en-US" sz="5200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5200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13869" y="3211354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5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91869" y="3202805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5300">
              <a:solidFill>
                <a:srgbClr val="FF0000"/>
              </a:solidFill>
              <a:latin typeface="HP001 4 hàng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86814" y="3831860"/>
            <a:ext cx="5357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1291094" y="3165043"/>
            <a:ext cx="228600" cy="4790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07869" y="3206460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5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06769" y="3199603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53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24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7" grpId="0"/>
      <p:bldP spid="17" grpId="1"/>
      <p:bldP spid="19" grpId="0"/>
      <p:bldP spid="19" grpId="1"/>
      <p:bldP spid="22" grpId="0"/>
      <p:bldP spid="22" grpId="1"/>
      <p:bldP spid="15" grpId="0"/>
      <p:bldP spid="15" grpId="1"/>
    </p:bldLst>
  </p:timing>
</p:sld>
</file>

<file path=ppt/theme/theme1.xml><?xml version="1.0" encoding="utf-8"?>
<a:theme xmlns:a="http://schemas.openxmlformats.org/drawingml/2006/main" name="Covid Outbreak for Kids by Slidesgo">
  <a:themeElements>
    <a:clrScheme name="Simple Light">
      <a:dk1>
        <a:srgbClr val="322F46"/>
      </a:dk1>
      <a:lt1>
        <a:srgbClr val="EBECF3"/>
      </a:lt1>
      <a:dk2>
        <a:srgbClr val="FC476C"/>
      </a:dk2>
      <a:lt2>
        <a:srgbClr val="AFB9E6"/>
      </a:lt2>
      <a:accent1>
        <a:srgbClr val="3CB3B3"/>
      </a:accent1>
      <a:accent2>
        <a:srgbClr val="F8B047"/>
      </a:accent2>
      <a:accent3>
        <a:srgbClr val="FCEED9"/>
      </a:accent3>
      <a:accent4>
        <a:srgbClr val="7F3DEC"/>
      </a:accent4>
      <a:accent5>
        <a:srgbClr val="7CE6CD"/>
      </a:accent5>
      <a:accent6>
        <a:srgbClr val="B6695E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298</Words>
  <Application>Microsoft Office PowerPoint</Application>
  <PresentationFormat>Custom</PresentationFormat>
  <Paragraphs>81</Paragraphs>
  <Slides>14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HP001 5 hàng</vt:lpstr>
      <vt:lpstr>Assistant</vt:lpstr>
      <vt:lpstr>Raleway</vt:lpstr>
      <vt:lpstr>Arial Rounded MT Bold</vt:lpstr>
      <vt:lpstr>HP001 4 hàng</vt:lpstr>
      <vt:lpstr>Arial-Rounded</vt:lpstr>
      <vt:lpstr>Titan One</vt:lpstr>
      <vt:lpstr>HP001 4H</vt:lpstr>
      <vt:lpstr>Covid Outbreak for Kids by Slidesgo</vt:lpstr>
      <vt:lpstr>PowerPoint Presentation</vt:lpstr>
      <vt:lpstr>PowerPoint Presentation</vt:lpstr>
      <vt:lpstr>PowerPoint Presentation</vt:lpstr>
      <vt:lpstr>PowerPoint Presentation</vt:lpstr>
      <vt:lpstr>Quan sát chữ hoa O (cỡ chữ vừa)</vt:lpstr>
      <vt:lpstr>Quan sát chữ hoa O (cỡ chữ nhỏ)</vt:lpstr>
      <vt:lpstr>Quan sát  và viết chữ hoa O (cỡ chữ vừa)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- Dặn dò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OUTBREAK FOR KIDS</dc:title>
  <dc:creator>PC</dc:creator>
  <cp:lastModifiedBy>PC</cp:lastModifiedBy>
  <cp:revision>54</cp:revision>
  <dcterms:modified xsi:type="dcterms:W3CDTF">2021-11-12T02:53:10Z</dcterms:modified>
</cp:coreProperties>
</file>