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9" r:id="rId5"/>
    <p:sldId id="284" r:id="rId6"/>
    <p:sldId id="285" r:id="rId7"/>
    <p:sldId id="290" r:id="rId8"/>
    <p:sldId id="291" r:id="rId9"/>
    <p:sldId id="292" r:id="rId10"/>
    <p:sldId id="286" r:id="rId11"/>
    <p:sldId id="288" r:id="rId12"/>
    <p:sldId id="287" r:id="rId13"/>
    <p:sldId id="29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683464" y="555379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10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 smtClean="0">
                  <a:solidFill>
                    <a:srgbClr val="FF0000"/>
                  </a:solidFill>
                </a:rPr>
                <a:t>9</a:t>
              </a:r>
              <a:r>
                <a:rPr lang="en-US" sz="2800">
                  <a:solidFill>
                    <a:srgbClr val="FF0000"/>
                  </a:solidFill>
                </a:rPr>
                <a:t>9</a:t>
              </a:r>
              <a:endParaRPr lang="en-VN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234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MTC</cp:lastModifiedBy>
  <cp:revision>98</cp:revision>
  <dcterms:created xsi:type="dcterms:W3CDTF">2021-06-02T01:34:28Z</dcterms:created>
  <dcterms:modified xsi:type="dcterms:W3CDTF">2024-02-27T03:35:11Z</dcterms:modified>
</cp:coreProperties>
</file>