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15" r:id="rId6"/>
    <p:sldId id="316" r:id="rId7"/>
    <p:sldId id="309" r:id="rId8"/>
    <p:sldId id="310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  <p:embeddedFont>
      <p:font typeface="UTM Androgyne" panose="02040603050506020204" pitchFamily="18" charset="0"/>
      <p:regular r:id="rId14"/>
    </p:embeddedFont>
    <p:embeddedFont>
      <p:font typeface="UTM Cookies" panose="02040603050506020204" pitchFamily="18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A165AB"/>
    <a:srgbClr val="FEEAB6"/>
    <a:srgbClr val="62BB47"/>
    <a:srgbClr val="00A651"/>
    <a:srgbClr val="1A8C54"/>
    <a:srgbClr val="E5E1EE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73"/>
  </p:normalViewPr>
  <p:slideViewPr>
    <p:cSldViewPr snapToGrid="0">
      <p:cViewPr varScale="1">
        <p:scale>
          <a:sx n="90" d="100"/>
          <a:sy n="90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hưởng ứng phong trào “Giờ Trái đất”.</a:t>
            </a: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05791D-D832-C744-87D0-81AD4880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197805"/>
            <a:ext cx="6502257" cy="3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>
                <a:solidFill>
                  <a:schemeClr val="tx2">
                    <a:lumMod val="10000"/>
                  </a:schemeClr>
                </a:solidFill>
              </a:rPr>
              <a:t> bạn hàng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Chơi </a:t>
              </a:r>
            </a:p>
            <a:p>
              <a:pPr algn="ctr"/>
              <a:r>
                <a:rPr lang="en-VN" sz="18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7" y="1304544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4" y="1590275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2076634"/>
            <a:ext cx="452689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180975" lvl="0" indent="-180975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như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 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F93F5B-65AA-BA47-9FD7-315CE854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8728" y="1624897"/>
            <a:ext cx="3653601" cy="25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196</Words>
  <Application>Microsoft Office PowerPoint</Application>
  <PresentationFormat>Trình chiếu Trên màn hình (16:9)</PresentationFormat>
  <Paragraphs>24</Paragraphs>
  <Slides>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Baloo 2</vt:lpstr>
      <vt:lpstr>UTM Cookies</vt:lpstr>
      <vt:lpstr>Pangolin</vt:lpstr>
      <vt:lpstr>UTM Androgyne</vt:lpstr>
      <vt:lpstr>Arial</vt:lpstr>
      <vt:lpstr>English Vocabulary Workshop by Slidesgo</vt:lpstr>
      <vt:lpstr>Bài 25:  Những người bạn hàng xóm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trangnguyencdsphn@gmail.com</cp:lastModifiedBy>
  <cp:revision>77</cp:revision>
  <dcterms:modified xsi:type="dcterms:W3CDTF">2022-03-07T02:11:31Z</dcterms:modified>
</cp:coreProperties>
</file>