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8" r:id="rId6"/>
    <p:sldId id="269" r:id="rId7"/>
    <p:sldId id="261" r:id="rId8"/>
    <p:sldId id="270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4133173" y="-634299"/>
          <a:ext cx="4924988" cy="4924988"/>
        </a:xfrm>
        <a:prstGeom prst="blockArc">
          <a:avLst>
            <a:gd name="adj1" fmla="val 18900000"/>
            <a:gd name="adj2" fmla="val 2700000"/>
            <a:gd name="adj3" fmla="val 43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414881" y="281103"/>
          <a:ext cx="4340077" cy="562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Uống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đủ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endParaRPr lang="en-US" sz="2300" kern="1200" dirty="0"/>
        </a:p>
      </dsp:txBody>
      <dsp:txXfrm>
        <a:off x="414881" y="281103"/>
        <a:ext cx="4340077" cy="562499"/>
      </dsp:txXfrm>
    </dsp:sp>
    <dsp:sp modelId="{8DD23BBA-A0CE-4810-A0BB-94B2523900C4}">
      <dsp:nvSpPr>
        <dsp:cNvPr id="0" name=""/>
        <dsp:cNvSpPr/>
      </dsp:nvSpPr>
      <dsp:spPr>
        <a:xfrm>
          <a:off x="63319" y="21079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737375" y="1124998"/>
          <a:ext cx="4017584" cy="562499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Vệ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sinh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cá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nhân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sạch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sẽ</a:t>
          </a:r>
          <a:endParaRPr lang="en-US" sz="2300" kern="1200" dirty="0"/>
        </a:p>
      </dsp:txBody>
      <dsp:txXfrm>
        <a:off x="737375" y="1124998"/>
        <a:ext cx="4017584" cy="562499"/>
      </dsp:txXfrm>
    </dsp:sp>
    <dsp:sp modelId="{C6C043EA-0FB0-497A-B87D-2101D34CC1D5}">
      <dsp:nvSpPr>
        <dsp:cNvPr id="0" name=""/>
        <dsp:cNvSpPr/>
      </dsp:nvSpPr>
      <dsp:spPr>
        <a:xfrm>
          <a:off x="385813" y="105468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737375" y="1968892"/>
          <a:ext cx="4017584" cy="562499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Không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ăn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mặn</a:t>
          </a:r>
          <a:endParaRPr lang="en-US" sz="2300" kern="1200" dirty="0"/>
        </a:p>
      </dsp:txBody>
      <dsp:txXfrm>
        <a:off x="737375" y="1968892"/>
        <a:ext cx="4017584" cy="562499"/>
      </dsp:txXfrm>
    </dsp:sp>
    <dsp:sp modelId="{4D7172A2-F9D5-46BF-A978-77BCF19030B9}">
      <dsp:nvSpPr>
        <dsp:cNvPr id="0" name=""/>
        <dsp:cNvSpPr/>
      </dsp:nvSpPr>
      <dsp:spPr>
        <a:xfrm>
          <a:off x="385813" y="189858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414881" y="2812787"/>
          <a:ext cx="4340077" cy="56249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Không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nhịn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tiểu</a:t>
          </a:r>
          <a:endParaRPr lang="en-US" sz="2300" kern="1200" dirty="0"/>
        </a:p>
      </dsp:txBody>
      <dsp:txXfrm>
        <a:off x="414881" y="2812787"/>
        <a:ext cx="4340077" cy="562499"/>
      </dsp:txXfrm>
    </dsp:sp>
    <dsp:sp modelId="{65ADE32D-381C-47D7-B93B-AEB6176EE65C}">
      <dsp:nvSpPr>
        <dsp:cNvPr id="0" name=""/>
        <dsp:cNvSpPr/>
      </dsp:nvSpPr>
      <dsp:spPr>
        <a:xfrm>
          <a:off x="63319" y="274247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7993289" y="7462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bí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hay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4098" name="Picture 2" descr="Premium Vector | Sad sick young woman with urine problem character. flat  cartoon illustration . isolated on white background. bladder problem,ache 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5555"/>
          <a:stretch/>
        </p:blipFill>
        <p:spPr bwMode="auto">
          <a:xfrm>
            <a:off x="1410788" y="2600325"/>
            <a:ext cx="4800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Sad sick young man with urine problem character. flat  cartoon illustration icon . isolated on white . bladder problem,a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/>
        </p:blipFill>
        <p:spPr bwMode="auto">
          <a:xfrm>
            <a:off x="5695950" y="2647950"/>
            <a:ext cx="4819650" cy="4019550"/>
          </a:xfrm>
          <a:prstGeom prst="roundRect">
            <a:avLst>
              <a:gd name="adj" fmla="val 408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Vệ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sinh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cá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nhân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sạch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sẽ</a:t>
              </a:r>
              <a:endParaRPr lang="en-US" sz="24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đủ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endParaRPr lang="en-US" sz="24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ăn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mặn</a:t>
              </a:r>
              <a:endParaRPr lang="en-US" sz="24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được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nhịn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endParaRPr lang="en-US" sz="24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PHIẾU ĐIỀU TRA</a:t>
            </a:r>
          </a:p>
          <a:p>
            <a:r>
              <a:rPr lang="en-US" sz="2800" dirty="0" smtClean="0">
                <a:solidFill>
                  <a:srgbClr val="FA7E26"/>
                </a:solidFill>
              </a:rPr>
              <a:t>  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: …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42750"/>
          <a:stretch/>
        </p:blipFill>
        <p:spPr bwMode="auto">
          <a:xfrm>
            <a:off x="11840753" y="836729"/>
            <a:ext cx="8382000" cy="5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075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Uống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đủ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Ăn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Nhịn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Vệ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sinh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và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thay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đồ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lót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hằng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x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cột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Thói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quen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Tên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học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sinh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,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4585" y="728183"/>
            <a:ext cx="7779623" cy="6089128"/>
            <a:chOff x="1904585" y="639283"/>
            <a:chExt cx="7779623" cy="6089128"/>
          </a:xfrm>
        </p:grpSpPr>
        <p:grpSp>
          <p:nvGrpSpPr>
            <p:cNvPr id="15" name="Group 14"/>
            <p:cNvGrpSpPr/>
            <p:nvPr/>
          </p:nvGrpSpPr>
          <p:grpSpPr>
            <a:xfrm>
              <a:off x="2493776" y="696257"/>
              <a:ext cx="2479973" cy="2895026"/>
              <a:chOff x="3746500" y="384351"/>
              <a:chExt cx="2273300" cy="2653763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5" t="15100" r="56145" b="61057"/>
              <a:stretch/>
            </p:blipFill>
            <p:spPr bwMode="auto">
              <a:xfrm>
                <a:off x="37465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4060053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198155" y="639283"/>
              <a:ext cx="2479973" cy="2895026"/>
              <a:chOff x="6134100" y="384351"/>
              <a:chExt cx="2273300" cy="2653763"/>
            </a:xfrm>
          </p:grpSpPr>
          <p:pic>
            <p:nvPicPr>
              <p:cNvPr id="3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27" t="16572" r="11323" b="59585"/>
              <a:stretch/>
            </p:blipFill>
            <p:spPr bwMode="auto">
              <a:xfrm>
                <a:off x="61341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610906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4585" y="3568700"/>
              <a:ext cx="3264202" cy="3132023"/>
              <a:chOff x="2514599" y="3707962"/>
              <a:chExt cx="2994485" cy="2873228"/>
            </a:xfrm>
          </p:grpSpPr>
          <p:pic>
            <p:nvPicPr>
              <p:cNvPr id="5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17" t="65582" r="46231" b="8662"/>
              <a:stretch/>
            </p:blipFill>
            <p:spPr bwMode="auto">
              <a:xfrm>
                <a:off x="2514599" y="3707962"/>
                <a:ext cx="2994485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882252" y="6322012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08690" y="3568700"/>
              <a:ext cx="2375518" cy="3159711"/>
              <a:chOff x="7444784" y="3923861"/>
              <a:chExt cx="2179232" cy="2898628"/>
            </a:xfrm>
          </p:grpSpPr>
          <p:pic>
            <p:nvPicPr>
              <p:cNvPr id="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51" t="65582" r="8638" b="8662"/>
              <a:stretch/>
            </p:blipFill>
            <p:spPr bwMode="auto">
              <a:xfrm>
                <a:off x="7444784" y="3923861"/>
                <a:ext cx="2179232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341311" y="6563311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37250" y="1630576"/>
              <a:ext cx="2273300" cy="2583105"/>
              <a:chOff x="9062006" y="1124857"/>
              <a:chExt cx="2273300" cy="2583105"/>
            </a:xfrm>
          </p:grpSpPr>
          <p:pic>
            <p:nvPicPr>
              <p:cNvPr id="4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750" b="62813" l="41842" r="65789">
                            <a14:foregroundMark x1="56228" y1="52563" x2="62105" y2="52438"/>
                            <a14:foregroundMark x1="56754" y1="53750" x2="63070" y2="5375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8" t="39385" r="31152" b="36772"/>
              <a:stretch/>
            </p:blipFill>
            <p:spPr bwMode="auto">
              <a:xfrm>
                <a:off x="9062006" y="1124857"/>
                <a:ext cx="2273300" cy="2539826"/>
              </a:xfrm>
              <a:prstGeom prst="roundRect">
                <a:avLst>
                  <a:gd name="adj" fmla="val 366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9930411" y="3448784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801902" y="1122948"/>
            <a:ext cx="1528575" cy="850900"/>
          </a:xfrm>
          <a:prstGeom prst="roundRect">
            <a:avLst/>
          </a:prstGeom>
          <a:solidFill>
            <a:srgbClr val="F79B8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Tắm</a:t>
            </a:r>
            <a:r>
              <a:rPr lang="en-US" sz="2400" dirty="0" smtClean="0"/>
              <a:t> </a:t>
            </a:r>
            <a:r>
              <a:rPr lang="en-US" sz="2400" dirty="0" err="1" smtClean="0"/>
              <a:t>gội</a:t>
            </a:r>
            <a:r>
              <a:rPr lang="en-US" sz="2400" dirty="0" smtClean="0"/>
              <a:t>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endParaRPr lang="en-US" sz="2400" dirty="0"/>
          </a:p>
        </p:txBody>
      </p:sp>
      <p:pic>
        <p:nvPicPr>
          <p:cNvPr id="6148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6" t="34505" r="4207" b="13525"/>
          <a:stretch/>
        </p:blipFill>
        <p:spPr bwMode="auto">
          <a:xfrm>
            <a:off x="10396629" y="5314748"/>
            <a:ext cx="862872" cy="1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66800" y="2017776"/>
            <a:ext cx="913478" cy="10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869702" y="1121770"/>
            <a:ext cx="2157198" cy="8509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Thay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endParaRPr lang="en-US" sz="2400" dirty="0"/>
          </a:p>
        </p:txBody>
      </p:sp>
      <p:pic>
        <p:nvPicPr>
          <p:cNvPr id="22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149387" y="2037869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328334" y="4392826"/>
            <a:ext cx="1820808" cy="850900"/>
          </a:xfrm>
          <a:prstGeom prst="roundRect">
            <a:avLst/>
          </a:prstGeom>
          <a:solidFill>
            <a:srgbClr val="81C24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endParaRPr lang="en-US" sz="2400" dirty="0"/>
          </a:p>
        </p:txBody>
      </p:sp>
      <p:pic>
        <p:nvPicPr>
          <p:cNvPr id="24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830135" y="52740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20822" y="4302581"/>
            <a:ext cx="1703989" cy="1258674"/>
          </a:xfrm>
          <a:prstGeom prst="roundRect">
            <a:avLst/>
          </a:prstGeom>
          <a:solidFill>
            <a:srgbClr val="40BFB6"/>
          </a:solidFill>
          <a:ln>
            <a:solidFill>
              <a:srgbClr val="ABE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/>
              <a:t>Phơi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ở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endParaRPr lang="en-US" sz="2400" dirty="0"/>
          </a:p>
        </p:txBody>
      </p:sp>
      <p:pic>
        <p:nvPicPr>
          <p:cNvPr id="26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93972" y="56423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43756" y="4392826"/>
            <a:ext cx="1820808" cy="850900"/>
          </a:xfrm>
          <a:prstGeom prst="roundRect">
            <a:avLst/>
          </a:prstGeom>
          <a:solidFill>
            <a:srgbClr val="9148C8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Nhịn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80828" y="112856"/>
            <a:ext cx="1007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0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5" grpId="0" animBg="1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5096" r="8437" b="44840"/>
          <a:stretch/>
        </p:blipFill>
        <p:spPr bwMode="auto">
          <a:xfrm>
            <a:off x="-168554" y="1534348"/>
            <a:ext cx="7462684" cy="5323652"/>
          </a:xfrm>
          <a:prstGeom prst="roundRect">
            <a:avLst>
              <a:gd name="adj" fmla="val 367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7547914"/>
              </p:ext>
            </p:extLst>
          </p:nvPr>
        </p:nvGraphicFramePr>
        <p:xfrm>
          <a:off x="7122681" y="1690533"/>
          <a:ext cx="4803708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2225" y="116114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endParaRPr lang="en-US" sz="2800" dirty="0"/>
          </a:p>
        </p:txBody>
      </p:sp>
      <p:pic>
        <p:nvPicPr>
          <p:cNvPr id="7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650857" y="36372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333319" y="202016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675963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320765" y="4460657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gì bổ thận, tốt cho cơ thể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202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210</Words>
  <Application>Microsoft Office PowerPoint</Application>
  <PresentationFormat>Widescreen</PresentationFormat>
  <Paragraphs>47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32</cp:revision>
  <dcterms:created xsi:type="dcterms:W3CDTF">2021-06-02T02:35:09Z</dcterms:created>
  <dcterms:modified xsi:type="dcterms:W3CDTF">2021-06-11T03:57:46Z</dcterms:modified>
</cp:coreProperties>
</file>