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1" r:id="rId1"/>
  </p:sldMasterIdLst>
  <p:notesMasterIdLst>
    <p:notesMasterId r:id="rId13"/>
  </p:notesMasterIdLst>
  <p:sldIdLst>
    <p:sldId id="441" r:id="rId2"/>
    <p:sldId id="268" r:id="rId3"/>
    <p:sldId id="412" r:id="rId4"/>
    <p:sldId id="413" r:id="rId5"/>
    <p:sldId id="414" r:id="rId6"/>
    <p:sldId id="415" r:id="rId7"/>
    <p:sldId id="416" r:id="rId8"/>
    <p:sldId id="417" r:id="rId9"/>
    <p:sldId id="418" r:id="rId10"/>
    <p:sldId id="419" r:id="rId11"/>
    <p:sldId id="297"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ieu Phan Van" initials="RPV" lastIdx="29" clrIdx="0">
    <p:extLst>
      <p:ext uri="{19B8F6BF-5375-455C-9EA6-DF929625EA0E}">
        <p15:presenceInfo xmlns:p15="http://schemas.microsoft.com/office/powerpoint/2012/main" userId="83b57fff0cc03ed3"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CC"/>
    <a:srgbClr val="FFCCFF"/>
    <a:srgbClr val="CC00CC"/>
    <a:srgbClr val="CCECFF"/>
    <a:srgbClr val="00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383" autoAdjust="0"/>
    <p:restoredTop sz="94635"/>
  </p:normalViewPr>
  <p:slideViewPr>
    <p:cSldViewPr snapToGrid="0">
      <p:cViewPr varScale="1">
        <p:scale>
          <a:sx n="110" d="100"/>
          <a:sy n="110" d="100"/>
        </p:scale>
        <p:origin x="936"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CAF8C1E-BD81-47A7-989E-6C2AF44B24AB}" type="datetimeFigureOut">
              <a:rPr lang="en-US" smtClean="0"/>
              <a:t>12/24/24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B46BD41-3D0E-45B9-AEBC-8ED4542F7098}" type="slidenum">
              <a:rPr lang="en-US" smtClean="0"/>
              <a:t>‹#›</a:t>
            </a:fld>
            <a:endParaRPr lang="en-US"/>
          </a:p>
        </p:txBody>
      </p:sp>
    </p:spTree>
    <p:extLst>
      <p:ext uri="{BB962C8B-B14F-4D97-AF65-F5344CB8AC3E}">
        <p14:creationId xmlns:p14="http://schemas.microsoft.com/office/powerpoint/2010/main" val="4496041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Put three or four FLASHCARDS (clothes) on the board and tell your child to look at them. Ask them to close their eyes and take one card away. When your child opens their eyes, ask them to guess what is missing.</a:t>
            </a:r>
            <a:endParaRPr lang="en-VN" dirty="0"/>
          </a:p>
        </p:txBody>
      </p:sp>
      <p:sp>
        <p:nvSpPr>
          <p:cNvPr id="4" name="Slide Number Placeholder 3"/>
          <p:cNvSpPr>
            <a:spLocks noGrp="1"/>
          </p:cNvSpPr>
          <p:nvPr>
            <p:ph type="sldNum" sz="quarter" idx="5"/>
          </p:nvPr>
        </p:nvSpPr>
        <p:spPr/>
        <p:txBody>
          <a:bodyPr/>
          <a:lstStyle/>
          <a:p>
            <a:fld id="{234EA44A-927D-4D59-858E-589BCB488996}" type="slidenum">
              <a:rPr lang="en-US" smtClean="0"/>
              <a:t>3</a:t>
            </a:fld>
            <a:endParaRPr lang="en-US"/>
          </a:p>
        </p:txBody>
      </p:sp>
    </p:spTree>
    <p:extLst>
      <p:ext uri="{BB962C8B-B14F-4D97-AF65-F5344CB8AC3E}">
        <p14:creationId xmlns:p14="http://schemas.microsoft.com/office/powerpoint/2010/main" val="3689635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34EA44A-927D-4D59-858E-589BCB488996}" type="slidenum">
              <a:rPr lang="en-US" smtClean="0"/>
              <a:t>11</a:t>
            </a:fld>
            <a:endParaRPr lang="en-US"/>
          </a:p>
        </p:txBody>
      </p:sp>
    </p:spTree>
    <p:extLst>
      <p:ext uri="{BB962C8B-B14F-4D97-AF65-F5344CB8AC3E}">
        <p14:creationId xmlns:p14="http://schemas.microsoft.com/office/powerpoint/2010/main" val="20703116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D843328-2421-4B93-B770-3A2669E25A62}" type="datetimeFigureOut">
              <a:rPr lang="en-US" smtClean="0"/>
              <a:t>12/24/24</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9299212-C788-4927-9C93-E46A87B0EBE2}" type="slidenum">
              <a:rPr lang="en-US" smtClean="0"/>
              <a:t>‹#›</a:t>
            </a:fld>
            <a:endParaRPr lang="en-US"/>
          </a:p>
        </p:txBody>
      </p:sp>
    </p:spTree>
    <p:extLst>
      <p:ext uri="{BB962C8B-B14F-4D97-AF65-F5344CB8AC3E}">
        <p14:creationId xmlns:p14="http://schemas.microsoft.com/office/powerpoint/2010/main" val="20769095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D843328-2421-4B93-B770-3A2669E25A62}" type="datetimeFigureOut">
              <a:rPr lang="en-US" smtClean="0"/>
              <a:t>12/24/24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299212-C788-4927-9C93-E46A87B0EBE2}" type="slidenum">
              <a:rPr lang="en-US" smtClean="0"/>
              <a:t>‹#›</a:t>
            </a:fld>
            <a:endParaRPr lang="en-US"/>
          </a:p>
        </p:txBody>
      </p:sp>
    </p:spTree>
    <p:extLst>
      <p:ext uri="{BB962C8B-B14F-4D97-AF65-F5344CB8AC3E}">
        <p14:creationId xmlns:p14="http://schemas.microsoft.com/office/powerpoint/2010/main" val="7456020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D843328-2421-4B93-B770-3A2669E25A62}" type="datetimeFigureOut">
              <a:rPr lang="en-US" smtClean="0"/>
              <a:t>12/24/24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299212-C788-4927-9C93-E46A87B0EBE2}" type="slidenum">
              <a:rPr lang="en-US" smtClean="0"/>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31713557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D843328-2421-4B93-B770-3A2669E25A62}" type="datetimeFigureOut">
              <a:rPr lang="en-US" smtClean="0"/>
              <a:t>12/24/24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299212-C788-4927-9C93-E46A87B0EBE2}" type="slidenum">
              <a:rPr lang="en-US" smtClean="0"/>
              <a:t>‹#›</a:t>
            </a:fld>
            <a:endParaRPr lang="en-US"/>
          </a:p>
        </p:txBody>
      </p:sp>
    </p:spTree>
    <p:extLst>
      <p:ext uri="{BB962C8B-B14F-4D97-AF65-F5344CB8AC3E}">
        <p14:creationId xmlns:p14="http://schemas.microsoft.com/office/powerpoint/2010/main" val="3565769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D843328-2421-4B93-B770-3A2669E25A62}" type="datetimeFigureOut">
              <a:rPr lang="en-US" smtClean="0"/>
              <a:t>12/24/24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299212-C788-4927-9C93-E46A87B0EBE2}"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9262528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D843328-2421-4B93-B770-3A2669E25A62}" type="datetimeFigureOut">
              <a:rPr lang="en-US" smtClean="0"/>
              <a:t>12/24/24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299212-C788-4927-9C93-E46A87B0EBE2}" type="slidenum">
              <a:rPr lang="en-US" smtClean="0"/>
              <a:t>‹#›</a:t>
            </a:fld>
            <a:endParaRPr lang="en-US"/>
          </a:p>
        </p:txBody>
      </p:sp>
    </p:spTree>
    <p:extLst>
      <p:ext uri="{BB962C8B-B14F-4D97-AF65-F5344CB8AC3E}">
        <p14:creationId xmlns:p14="http://schemas.microsoft.com/office/powerpoint/2010/main" val="8053441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D843328-2421-4B93-B770-3A2669E25A62}" type="datetimeFigureOut">
              <a:rPr lang="en-US" smtClean="0"/>
              <a:t>12/24/24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299212-C788-4927-9C93-E46A87B0EBE2}" type="slidenum">
              <a:rPr lang="en-US" smtClean="0"/>
              <a:t>‹#›</a:t>
            </a:fld>
            <a:endParaRPr lang="en-US"/>
          </a:p>
        </p:txBody>
      </p:sp>
    </p:spTree>
    <p:extLst>
      <p:ext uri="{BB962C8B-B14F-4D97-AF65-F5344CB8AC3E}">
        <p14:creationId xmlns:p14="http://schemas.microsoft.com/office/powerpoint/2010/main" val="34112044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D843328-2421-4B93-B770-3A2669E25A62}" type="datetimeFigureOut">
              <a:rPr lang="en-US" smtClean="0"/>
              <a:t>12/24/24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299212-C788-4927-9C93-E46A87B0EBE2}" type="slidenum">
              <a:rPr lang="en-US" smtClean="0"/>
              <a:t>‹#›</a:t>
            </a:fld>
            <a:endParaRPr lang="en-US"/>
          </a:p>
        </p:txBody>
      </p:sp>
    </p:spTree>
    <p:extLst>
      <p:ext uri="{BB962C8B-B14F-4D97-AF65-F5344CB8AC3E}">
        <p14:creationId xmlns:p14="http://schemas.microsoft.com/office/powerpoint/2010/main" val="313795315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198617157"/>
      </p:ext>
    </p:extLst>
  </p:cSld>
  <p:clrMapOvr>
    <a:masterClrMapping/>
  </p:clrMapOvr>
  <p:transition spd="med">
    <p:split orient="vert"/>
  </p:transition>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19413453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D843328-2421-4B93-B770-3A2669E25A62}" type="datetimeFigureOut">
              <a:rPr lang="en-US" smtClean="0"/>
              <a:t>12/24/24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9299212-C788-4927-9C93-E46A87B0EBE2}" type="slidenum">
              <a:rPr lang="en-US" smtClean="0"/>
              <a:t>‹#›</a:t>
            </a:fld>
            <a:endParaRPr lang="en-US"/>
          </a:p>
        </p:txBody>
      </p:sp>
    </p:spTree>
    <p:extLst>
      <p:ext uri="{BB962C8B-B14F-4D97-AF65-F5344CB8AC3E}">
        <p14:creationId xmlns:p14="http://schemas.microsoft.com/office/powerpoint/2010/main" val="38437379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D843328-2421-4B93-B770-3A2669E25A62}" type="datetimeFigureOut">
              <a:rPr lang="en-US" smtClean="0"/>
              <a:t>12/24/24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299212-C788-4927-9C93-E46A87B0EBE2}" type="slidenum">
              <a:rPr lang="en-US" smtClean="0"/>
              <a:t>‹#›</a:t>
            </a:fld>
            <a:endParaRPr lang="en-US"/>
          </a:p>
        </p:txBody>
      </p:sp>
    </p:spTree>
    <p:extLst>
      <p:ext uri="{BB962C8B-B14F-4D97-AF65-F5344CB8AC3E}">
        <p14:creationId xmlns:p14="http://schemas.microsoft.com/office/powerpoint/2010/main" val="17121288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0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12399389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3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64169485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20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45314728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27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67562432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33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07548966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34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65593484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35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0619375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D843328-2421-4B93-B770-3A2669E25A62}" type="datetimeFigureOut">
              <a:rPr lang="en-US" smtClean="0"/>
              <a:t>12/24/24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299212-C788-4927-9C93-E46A87B0EBE2}" type="slidenum">
              <a:rPr lang="en-US" smtClean="0"/>
              <a:t>‹#›</a:t>
            </a:fld>
            <a:endParaRPr lang="en-US"/>
          </a:p>
        </p:txBody>
      </p:sp>
    </p:spTree>
    <p:extLst>
      <p:ext uri="{BB962C8B-B14F-4D97-AF65-F5344CB8AC3E}">
        <p14:creationId xmlns:p14="http://schemas.microsoft.com/office/powerpoint/2010/main" val="23839637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D843328-2421-4B93-B770-3A2669E25A62}" type="datetimeFigureOut">
              <a:rPr lang="en-US" smtClean="0"/>
              <a:t>12/24/24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9299212-C788-4927-9C93-E46A87B0EBE2}" type="slidenum">
              <a:rPr lang="en-US" smtClean="0"/>
              <a:t>‹#›</a:t>
            </a:fld>
            <a:endParaRPr lang="en-US"/>
          </a:p>
        </p:txBody>
      </p:sp>
    </p:spTree>
    <p:extLst>
      <p:ext uri="{BB962C8B-B14F-4D97-AF65-F5344CB8AC3E}">
        <p14:creationId xmlns:p14="http://schemas.microsoft.com/office/powerpoint/2010/main" val="1944502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D843328-2421-4B93-B770-3A2669E25A62}" type="datetimeFigureOut">
              <a:rPr lang="en-US" smtClean="0"/>
              <a:t>12/24/24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9299212-C788-4927-9C93-E46A87B0EBE2}" type="slidenum">
              <a:rPr lang="en-US" smtClean="0"/>
              <a:t>‹#›</a:t>
            </a:fld>
            <a:endParaRPr lang="en-US"/>
          </a:p>
        </p:txBody>
      </p:sp>
    </p:spTree>
    <p:extLst>
      <p:ext uri="{BB962C8B-B14F-4D97-AF65-F5344CB8AC3E}">
        <p14:creationId xmlns:p14="http://schemas.microsoft.com/office/powerpoint/2010/main" val="29443280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D843328-2421-4B93-B770-3A2669E25A62}" type="datetimeFigureOut">
              <a:rPr lang="en-US" smtClean="0"/>
              <a:t>12/24/24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9299212-C788-4927-9C93-E46A87B0EBE2}" type="slidenum">
              <a:rPr lang="en-US" smtClean="0"/>
              <a:t>‹#›</a:t>
            </a:fld>
            <a:endParaRPr lang="en-US"/>
          </a:p>
        </p:txBody>
      </p:sp>
    </p:spTree>
    <p:extLst>
      <p:ext uri="{BB962C8B-B14F-4D97-AF65-F5344CB8AC3E}">
        <p14:creationId xmlns:p14="http://schemas.microsoft.com/office/powerpoint/2010/main" val="42060269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D843328-2421-4B93-B770-3A2669E25A62}" type="datetimeFigureOut">
              <a:rPr lang="en-US" smtClean="0"/>
              <a:t>12/24/24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9299212-C788-4927-9C93-E46A87B0EBE2}" type="slidenum">
              <a:rPr lang="en-US" smtClean="0"/>
              <a:t>‹#›</a:t>
            </a:fld>
            <a:endParaRPr lang="en-US"/>
          </a:p>
        </p:txBody>
      </p:sp>
    </p:spTree>
    <p:extLst>
      <p:ext uri="{BB962C8B-B14F-4D97-AF65-F5344CB8AC3E}">
        <p14:creationId xmlns:p14="http://schemas.microsoft.com/office/powerpoint/2010/main" val="1465828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D843328-2421-4B93-B770-3A2669E25A62}" type="datetimeFigureOut">
              <a:rPr lang="en-US" smtClean="0"/>
              <a:t>12/24/24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9299212-C788-4927-9C93-E46A87B0EBE2}" type="slidenum">
              <a:rPr lang="en-US" smtClean="0"/>
              <a:t>‹#›</a:t>
            </a:fld>
            <a:endParaRPr lang="en-US"/>
          </a:p>
        </p:txBody>
      </p:sp>
    </p:spTree>
    <p:extLst>
      <p:ext uri="{BB962C8B-B14F-4D97-AF65-F5344CB8AC3E}">
        <p14:creationId xmlns:p14="http://schemas.microsoft.com/office/powerpoint/2010/main" val="29473995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D843328-2421-4B93-B770-3A2669E25A62}" type="datetimeFigureOut">
              <a:rPr lang="en-US" smtClean="0"/>
              <a:t>12/24/24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9299212-C788-4927-9C93-E46A87B0EBE2}" type="slidenum">
              <a:rPr lang="en-US" smtClean="0"/>
              <a:t>‹#›</a:t>
            </a:fld>
            <a:endParaRPr lang="en-US"/>
          </a:p>
        </p:txBody>
      </p:sp>
    </p:spTree>
    <p:extLst>
      <p:ext uri="{BB962C8B-B14F-4D97-AF65-F5344CB8AC3E}">
        <p14:creationId xmlns:p14="http://schemas.microsoft.com/office/powerpoint/2010/main" val="21543687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DD843328-2421-4B93-B770-3A2669E25A62}" type="datetimeFigureOut">
              <a:rPr lang="en-US" smtClean="0"/>
              <a:t>12/24/24</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A9299212-C788-4927-9C93-E46A87B0EBE2}" type="slidenum">
              <a:rPr lang="en-US" smtClean="0"/>
              <a:t>‹#›</a:t>
            </a:fld>
            <a:endParaRPr lang="en-US"/>
          </a:p>
        </p:txBody>
      </p:sp>
      <p:pic>
        <p:nvPicPr>
          <p:cNvPr id="8" name="Picture 7">
            <a:extLst>
              <a:ext uri="{FF2B5EF4-FFF2-40B4-BE49-F238E27FC236}">
                <a16:creationId xmlns:a16="http://schemas.microsoft.com/office/drawing/2014/main" id="{6738177B-A2EC-887F-A097-08AABDB41A6E}"/>
              </a:ext>
            </a:extLst>
          </p:cNvPr>
          <p:cNvPicPr>
            <a:picLocks noChangeAspect="1"/>
          </p:cNvPicPr>
          <p:nvPr userDrawn="1"/>
        </p:nvPicPr>
        <p:blipFill rotWithShape="1">
          <a:blip r:embed="rId28"/>
          <a:srcRect l="167" t="1" r="2" b="1171"/>
          <a:stretch/>
        </p:blipFill>
        <p:spPr>
          <a:xfrm>
            <a:off x="26376" y="-22357"/>
            <a:ext cx="12165623" cy="391634"/>
          </a:xfrm>
          <a:prstGeom prst="rect">
            <a:avLst/>
          </a:prstGeom>
        </p:spPr>
      </p:pic>
      <p:pic>
        <p:nvPicPr>
          <p:cNvPr id="9" name="Picture 8">
            <a:extLst>
              <a:ext uri="{FF2B5EF4-FFF2-40B4-BE49-F238E27FC236}">
                <a16:creationId xmlns:a16="http://schemas.microsoft.com/office/drawing/2014/main" id="{A9D93A99-AB32-75F7-5180-F94ACCBDC6CA}"/>
              </a:ext>
            </a:extLst>
          </p:cNvPr>
          <p:cNvPicPr>
            <a:picLocks noChangeAspect="1"/>
          </p:cNvPicPr>
          <p:nvPr userDrawn="1"/>
        </p:nvPicPr>
        <p:blipFill rotWithShape="1">
          <a:blip r:embed="rId28"/>
          <a:srcRect l="22657" t="2" b="-3"/>
          <a:stretch/>
        </p:blipFill>
        <p:spPr>
          <a:xfrm rot="10800000">
            <a:off x="-2" y="6479654"/>
            <a:ext cx="10858502" cy="396274"/>
          </a:xfrm>
          <a:prstGeom prst="rect">
            <a:avLst/>
          </a:prstGeom>
        </p:spPr>
      </p:pic>
      <p:sp>
        <p:nvSpPr>
          <p:cNvPr id="10" name="TextBox 9">
            <a:extLst>
              <a:ext uri="{FF2B5EF4-FFF2-40B4-BE49-F238E27FC236}">
                <a16:creationId xmlns:a16="http://schemas.microsoft.com/office/drawing/2014/main" id="{16D016C7-F91A-9278-E82D-B403DF3B2208}"/>
              </a:ext>
            </a:extLst>
          </p:cNvPr>
          <p:cNvSpPr txBox="1"/>
          <p:nvPr userDrawn="1"/>
        </p:nvSpPr>
        <p:spPr>
          <a:xfrm>
            <a:off x="131885" y="0"/>
            <a:ext cx="2584682" cy="369332"/>
          </a:xfrm>
          <a:prstGeom prst="rect">
            <a:avLst/>
          </a:prstGeom>
          <a:noFill/>
        </p:spPr>
        <p:txBody>
          <a:bodyPr wrap="square" rtlCol="0">
            <a:spAutoFit/>
          </a:bodyPr>
          <a:lstStyle/>
          <a:p>
            <a:r>
              <a:rPr lang="en-US" dirty="0">
                <a:solidFill>
                  <a:srgbClr val="FF0000"/>
                </a:solidFill>
              </a:rPr>
              <a:t>Unit 4: Activities</a:t>
            </a:r>
          </a:p>
        </p:txBody>
      </p:sp>
      <p:sp>
        <p:nvSpPr>
          <p:cNvPr id="11" name="TextBox 10">
            <a:extLst>
              <a:ext uri="{FF2B5EF4-FFF2-40B4-BE49-F238E27FC236}">
                <a16:creationId xmlns:a16="http://schemas.microsoft.com/office/drawing/2014/main" id="{7AC3B413-00C0-D714-4F7A-9D2235F7A7D8}"/>
              </a:ext>
            </a:extLst>
          </p:cNvPr>
          <p:cNvSpPr txBox="1"/>
          <p:nvPr userDrawn="1"/>
        </p:nvSpPr>
        <p:spPr>
          <a:xfrm>
            <a:off x="10741981" y="-4207"/>
            <a:ext cx="1318134" cy="369332"/>
          </a:xfrm>
          <a:prstGeom prst="rect">
            <a:avLst/>
          </a:prstGeom>
          <a:noFill/>
        </p:spPr>
        <p:txBody>
          <a:bodyPr wrap="square" rtlCol="0">
            <a:spAutoFit/>
          </a:bodyPr>
          <a:lstStyle/>
          <a:p>
            <a:r>
              <a:rPr lang="en-US" dirty="0">
                <a:solidFill>
                  <a:schemeClr val="bg1"/>
                </a:solidFill>
              </a:rPr>
              <a:t>Lesson 3.3</a:t>
            </a:r>
          </a:p>
        </p:txBody>
      </p:sp>
      <p:sp>
        <p:nvSpPr>
          <p:cNvPr id="12" name="TextBox 11">
            <a:extLst>
              <a:ext uri="{FF2B5EF4-FFF2-40B4-BE49-F238E27FC236}">
                <a16:creationId xmlns:a16="http://schemas.microsoft.com/office/drawing/2014/main" id="{7D1056F1-1E62-9431-E2A1-A9EE77F46341}"/>
              </a:ext>
            </a:extLst>
          </p:cNvPr>
          <p:cNvSpPr txBox="1"/>
          <p:nvPr userDrawn="1"/>
        </p:nvSpPr>
        <p:spPr>
          <a:xfrm>
            <a:off x="24912" y="6465933"/>
            <a:ext cx="9681796" cy="369332"/>
          </a:xfrm>
          <a:prstGeom prst="rect">
            <a:avLst/>
          </a:prstGeom>
          <a:noFill/>
        </p:spPr>
        <p:txBody>
          <a:bodyPr wrap="square" rtlCol="0">
            <a:spAutoFit/>
          </a:bodyPr>
          <a:lstStyle/>
          <a:p>
            <a:r>
              <a:rPr lang="en-US" dirty="0" err="1">
                <a:solidFill>
                  <a:schemeClr val="bg1"/>
                </a:solidFill>
              </a:rPr>
              <a:t>Tiếng</a:t>
            </a:r>
            <a:r>
              <a:rPr lang="en-US" baseline="0" dirty="0">
                <a:solidFill>
                  <a:schemeClr val="bg1"/>
                </a:solidFill>
              </a:rPr>
              <a:t> </a:t>
            </a:r>
            <a:r>
              <a:rPr lang="en-US" baseline="0" dirty="0" err="1">
                <a:solidFill>
                  <a:schemeClr val="bg1"/>
                </a:solidFill>
              </a:rPr>
              <a:t>Anh</a:t>
            </a:r>
            <a:r>
              <a:rPr lang="en-US" baseline="0" dirty="0">
                <a:solidFill>
                  <a:schemeClr val="bg1"/>
                </a:solidFill>
              </a:rPr>
              <a:t> 4 </a:t>
            </a:r>
            <a:r>
              <a:rPr lang="en-US" baseline="0" dirty="0" err="1">
                <a:solidFill>
                  <a:schemeClr val="bg1"/>
                </a:solidFill>
              </a:rPr>
              <a:t>i</a:t>
            </a:r>
            <a:r>
              <a:rPr lang="en-US" baseline="0" dirty="0">
                <a:solidFill>
                  <a:schemeClr val="bg1"/>
                </a:solidFill>
              </a:rPr>
              <a:t>-Learn Smart Start                                 </a:t>
            </a:r>
            <a:r>
              <a:rPr lang="en-US" baseline="0" dirty="0">
                <a:solidFill>
                  <a:srgbClr val="002060"/>
                </a:solidFill>
              </a:rPr>
              <a:t> DTP Education Solutions</a:t>
            </a:r>
            <a:endParaRPr lang="en-US" dirty="0">
              <a:solidFill>
                <a:srgbClr val="002060"/>
              </a:solidFill>
            </a:endParaRPr>
          </a:p>
        </p:txBody>
      </p:sp>
      <p:pic>
        <p:nvPicPr>
          <p:cNvPr id="13" name="Picture 12">
            <a:extLst>
              <a:ext uri="{FF2B5EF4-FFF2-40B4-BE49-F238E27FC236}">
                <a16:creationId xmlns:a16="http://schemas.microsoft.com/office/drawing/2014/main" id="{DF228A85-C79E-1F5A-65A8-79475857FF49}"/>
              </a:ext>
            </a:extLst>
          </p:cNvPr>
          <p:cNvPicPr>
            <a:picLocks noChangeAspect="1"/>
          </p:cNvPicPr>
          <p:nvPr userDrawn="1"/>
        </p:nvPicPr>
        <p:blipFill>
          <a:blip r:embed="rId29" cstate="print">
            <a:extLst>
              <a:ext uri="{28A0092B-C50C-407E-A947-70E740481C1C}">
                <a14:useLocalDpi xmlns:a14="http://schemas.microsoft.com/office/drawing/2010/main" val="0"/>
              </a:ext>
            </a:extLst>
          </a:blip>
          <a:stretch>
            <a:fillRect/>
          </a:stretch>
        </p:blipFill>
        <p:spPr>
          <a:xfrm>
            <a:off x="11399046" y="6242538"/>
            <a:ext cx="681036" cy="757844"/>
          </a:xfrm>
          <a:prstGeom prst="rect">
            <a:avLst/>
          </a:prstGeom>
        </p:spPr>
      </p:pic>
    </p:spTree>
    <p:extLst>
      <p:ext uri="{BB962C8B-B14F-4D97-AF65-F5344CB8AC3E}">
        <p14:creationId xmlns:p14="http://schemas.microsoft.com/office/powerpoint/2010/main" val="2968129463"/>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 id="2147483723" r:id="rId12"/>
    <p:sldLayoutId id="2147483724" r:id="rId13"/>
    <p:sldLayoutId id="2147483725" r:id="rId14"/>
    <p:sldLayoutId id="2147483726" r:id="rId15"/>
    <p:sldLayoutId id="2147483727" r:id="rId16"/>
    <p:sldLayoutId id="2147483728" r:id="rId17"/>
    <p:sldLayoutId id="2147483729" r:id="rId18"/>
    <p:sldLayoutId id="2147483660" r:id="rId19"/>
    <p:sldLayoutId id="2147483671" r:id="rId20"/>
    <p:sldLayoutId id="2147483674" r:id="rId21"/>
    <p:sldLayoutId id="2147483681" r:id="rId22"/>
    <p:sldLayoutId id="2147483688" r:id="rId23"/>
    <p:sldLayoutId id="2147483694" r:id="rId24"/>
    <p:sldLayoutId id="2147483695" r:id="rId25"/>
    <p:sldLayoutId id="2147483696" r:id="rId2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18.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8.xml"/><Relationship Id="rId4" Type="http://schemas.openxmlformats.org/officeDocument/2006/relationships/hyperlink" Target="https://dogear6.com/2012/03/07/why-do-a-daily-challenge/"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18.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18.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18.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18.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18.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18.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7" name="Picture 3">
            <a:extLst>
              <a:ext uri="{FF2B5EF4-FFF2-40B4-BE49-F238E27FC236}">
                <a16:creationId xmlns:a16="http://schemas.microsoft.com/office/drawing/2014/main" id="{30DB8E7A-6F7B-5821-B339-DF8341E0DC4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9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Hộp Văn bản 6">
            <a:extLst>
              <a:ext uri="{FF2B5EF4-FFF2-40B4-BE49-F238E27FC236}">
                <a16:creationId xmlns:a16="http://schemas.microsoft.com/office/drawing/2014/main" id="{D28B7F69-940D-E729-3483-372EEE58149C}"/>
              </a:ext>
            </a:extLst>
          </p:cNvPr>
          <p:cNvSpPr txBox="1">
            <a:spLocks noChangeArrowheads="1"/>
          </p:cNvSpPr>
          <p:nvPr/>
        </p:nvSpPr>
        <p:spPr bwMode="auto">
          <a:xfrm>
            <a:off x="1785939" y="214314"/>
            <a:ext cx="6840537" cy="611187"/>
          </a:xfrm>
          <a:prstGeom prst="rect">
            <a:avLst/>
          </a:prstGeom>
          <a:noFill/>
          <a:ln>
            <a:noFill/>
          </a:ln>
        </p:spPr>
        <p:txBody>
          <a:bodyPr>
            <a:spAutoFit/>
          </a:bodyP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a:defRPr/>
            </a:pPr>
            <a:r>
              <a:rPr lang="vi-VN" altLang="en-US" sz="1575" b="1" dirty="0">
                <a:solidFill>
                  <a:srgbClr val="6521AF"/>
                </a:solidFill>
              </a:rPr>
              <a:t> LONG BIEN DISTRICT DEPARTMENT OF EDUCATION AND TRAINING</a:t>
            </a:r>
          </a:p>
          <a:p>
            <a:pPr algn="ctr">
              <a:defRPr/>
            </a:pPr>
            <a:r>
              <a:rPr lang="vi-VN" altLang="en-US" sz="1800" b="1" dirty="0">
                <a:solidFill>
                  <a:srgbClr val="6521AF"/>
                </a:solidFill>
              </a:rPr>
              <a:t>GIANG BIEN PRIMARY SCHOOL</a:t>
            </a:r>
            <a:endParaRPr lang="en-GB" altLang="en-US" sz="1800" b="1" dirty="0">
              <a:solidFill>
                <a:srgbClr val="6521AF"/>
              </a:solidFill>
            </a:endParaRPr>
          </a:p>
        </p:txBody>
      </p:sp>
      <p:sp>
        <p:nvSpPr>
          <p:cNvPr id="6" name="Rectangle 5">
            <a:extLst>
              <a:ext uri="{FF2B5EF4-FFF2-40B4-BE49-F238E27FC236}">
                <a16:creationId xmlns:a16="http://schemas.microsoft.com/office/drawing/2014/main" id="{2F26BB33-11D2-8536-E2B2-7C43B1715368}"/>
              </a:ext>
            </a:extLst>
          </p:cNvPr>
          <p:cNvSpPr/>
          <p:nvPr/>
        </p:nvSpPr>
        <p:spPr>
          <a:xfrm>
            <a:off x="1319349" y="1235598"/>
            <a:ext cx="7080068" cy="1915909"/>
          </a:xfrm>
          <a:prstGeom prst="rect">
            <a:avLst/>
          </a:prstGeom>
          <a:noFill/>
        </p:spPr>
        <p:txBody>
          <a:bodyPr wrap="square" lIns="68580" tIns="34290" rIns="68580" bIns="34290">
            <a:spAutoFit/>
          </a:bodyPr>
          <a:lstStyle/>
          <a:p>
            <a:pPr algn="ctr">
              <a:defRPr/>
            </a:pPr>
            <a:r>
              <a:rPr lang="en-US" sz="4000" b="1" spc="38" dirty="0">
                <a:ln w="0"/>
                <a:solidFill>
                  <a:srgbClr val="6521AF"/>
                </a:solidFill>
                <a:effectLst>
                  <a:innerShdw blurRad="63500" dist="50800" dir="13500000">
                    <a:srgbClr val="000000">
                      <a:alpha val="50000"/>
                    </a:srgbClr>
                  </a:innerShdw>
                </a:effectLst>
              </a:rPr>
              <a:t>WELCOME TEACHERS </a:t>
            </a:r>
          </a:p>
          <a:p>
            <a:pPr algn="ctr">
              <a:defRPr/>
            </a:pPr>
            <a:r>
              <a:rPr lang="en-US" sz="4000" b="1" spc="38" dirty="0">
                <a:ln w="0"/>
                <a:solidFill>
                  <a:srgbClr val="6521AF"/>
                </a:solidFill>
                <a:effectLst>
                  <a:innerShdw blurRad="63500" dist="50800" dir="13500000">
                    <a:srgbClr val="000000">
                      <a:alpha val="50000"/>
                    </a:srgbClr>
                  </a:innerShdw>
                </a:effectLst>
              </a:rPr>
              <a:t>TO </a:t>
            </a:r>
          </a:p>
          <a:p>
            <a:pPr algn="ctr">
              <a:defRPr/>
            </a:pPr>
            <a:r>
              <a:rPr lang="en-US" sz="4000" b="1" spc="38" dirty="0">
                <a:ln w="0"/>
                <a:solidFill>
                  <a:srgbClr val="6521AF"/>
                </a:solidFill>
                <a:effectLst>
                  <a:innerShdw blurRad="63500" dist="50800" dir="13500000">
                    <a:srgbClr val="000000">
                      <a:alpha val="50000"/>
                    </a:srgbClr>
                  </a:innerShdw>
                </a:effectLst>
              </a:rPr>
              <a:t>4A1 ENGLISH CLASS </a:t>
            </a:r>
          </a:p>
        </p:txBody>
      </p:sp>
      <p:sp>
        <p:nvSpPr>
          <p:cNvPr id="14340" name="TextBox 1">
            <a:extLst>
              <a:ext uri="{FF2B5EF4-FFF2-40B4-BE49-F238E27FC236}">
                <a16:creationId xmlns:a16="http://schemas.microsoft.com/office/drawing/2014/main" id="{C0674D00-8C9D-A524-30E2-000713D574EA}"/>
              </a:ext>
            </a:extLst>
          </p:cNvPr>
          <p:cNvSpPr txBox="1">
            <a:spLocks noChangeArrowheads="1"/>
          </p:cNvSpPr>
          <p:nvPr/>
        </p:nvSpPr>
        <p:spPr bwMode="auto">
          <a:xfrm>
            <a:off x="2620879" y="4729064"/>
            <a:ext cx="47529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VN" altLang="en-VN" sz="2000" dirty="0">
                <a:solidFill>
                  <a:srgbClr val="832176"/>
                </a:solidFill>
              </a:rPr>
              <a:t>English Teacher: Nguyen Thi Thu Hien.</a:t>
            </a:r>
          </a:p>
        </p:txBody>
      </p:sp>
    </p:spTree>
  </p:cSld>
  <p:clrMapOvr>
    <a:masterClrMapping/>
  </p:clrMapOvr>
  <p:transition spd="slow">
    <p:circl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587FC1F-1857-4639-844D-47894EF6518C}"/>
              </a:ext>
            </a:extLst>
          </p:cNvPr>
          <p:cNvPicPr>
            <a:picLocks noChangeAspect="1"/>
          </p:cNvPicPr>
          <p:nvPr/>
        </p:nvPicPr>
        <p:blipFill>
          <a:blip r:embed="rId2"/>
          <a:stretch>
            <a:fillRect/>
          </a:stretch>
        </p:blipFill>
        <p:spPr>
          <a:xfrm>
            <a:off x="371475" y="723900"/>
            <a:ext cx="1828800" cy="164592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Picture 4">
            <a:extLst>
              <a:ext uri="{FF2B5EF4-FFF2-40B4-BE49-F238E27FC236}">
                <a16:creationId xmlns:a16="http://schemas.microsoft.com/office/drawing/2014/main" id="{705C2A00-4BD1-41DA-8F59-4AABFB694B75}"/>
              </a:ext>
            </a:extLst>
          </p:cNvPr>
          <p:cNvPicPr>
            <a:picLocks noChangeAspect="1"/>
          </p:cNvPicPr>
          <p:nvPr/>
        </p:nvPicPr>
        <p:blipFill>
          <a:blip r:embed="rId3"/>
          <a:stretch>
            <a:fillRect/>
          </a:stretch>
        </p:blipFill>
        <p:spPr>
          <a:xfrm>
            <a:off x="3514725" y="723898"/>
            <a:ext cx="2333626" cy="176181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7" name="Picture 6">
            <a:extLst>
              <a:ext uri="{FF2B5EF4-FFF2-40B4-BE49-F238E27FC236}">
                <a16:creationId xmlns:a16="http://schemas.microsoft.com/office/drawing/2014/main" id="{C36C1AAE-65E4-4537-950A-81085B2EC7F6}"/>
              </a:ext>
            </a:extLst>
          </p:cNvPr>
          <p:cNvPicPr>
            <a:picLocks noChangeAspect="1"/>
          </p:cNvPicPr>
          <p:nvPr/>
        </p:nvPicPr>
        <p:blipFill>
          <a:blip r:embed="rId4"/>
          <a:stretch>
            <a:fillRect/>
          </a:stretch>
        </p:blipFill>
        <p:spPr>
          <a:xfrm>
            <a:off x="1014473" y="3734228"/>
            <a:ext cx="2371604" cy="207266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9" name="Picture 8">
            <a:extLst>
              <a:ext uri="{FF2B5EF4-FFF2-40B4-BE49-F238E27FC236}">
                <a16:creationId xmlns:a16="http://schemas.microsoft.com/office/drawing/2014/main" id="{B8741F7E-B774-487F-A037-D54C27BD7CA0}"/>
              </a:ext>
            </a:extLst>
          </p:cNvPr>
          <p:cNvPicPr>
            <a:picLocks noChangeAspect="1"/>
          </p:cNvPicPr>
          <p:nvPr/>
        </p:nvPicPr>
        <p:blipFill>
          <a:blip r:embed="rId5"/>
          <a:stretch>
            <a:fillRect/>
          </a:stretch>
        </p:blipFill>
        <p:spPr>
          <a:xfrm>
            <a:off x="5258501" y="3734228"/>
            <a:ext cx="2333627" cy="207266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1" name="Picture 10">
            <a:extLst>
              <a:ext uri="{FF2B5EF4-FFF2-40B4-BE49-F238E27FC236}">
                <a16:creationId xmlns:a16="http://schemas.microsoft.com/office/drawing/2014/main" id="{3DA89E2F-907A-4794-86A7-49D77A6DAF7C}"/>
              </a:ext>
            </a:extLst>
          </p:cNvPr>
          <p:cNvPicPr>
            <a:picLocks noChangeAspect="1"/>
          </p:cNvPicPr>
          <p:nvPr/>
        </p:nvPicPr>
        <p:blipFill>
          <a:blip r:embed="rId6"/>
          <a:stretch>
            <a:fillRect/>
          </a:stretch>
        </p:blipFill>
        <p:spPr>
          <a:xfrm>
            <a:off x="9075139" y="3734228"/>
            <a:ext cx="2247582" cy="197314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3" name="Picture 12">
            <a:extLst>
              <a:ext uri="{FF2B5EF4-FFF2-40B4-BE49-F238E27FC236}">
                <a16:creationId xmlns:a16="http://schemas.microsoft.com/office/drawing/2014/main" id="{28225C0C-95D6-4A97-A2D8-11E7BE44B3EB}"/>
              </a:ext>
            </a:extLst>
          </p:cNvPr>
          <p:cNvPicPr>
            <a:picLocks noChangeAspect="1"/>
          </p:cNvPicPr>
          <p:nvPr/>
        </p:nvPicPr>
        <p:blipFill>
          <a:blip r:embed="rId7"/>
          <a:stretch>
            <a:fillRect/>
          </a:stretch>
        </p:blipFill>
        <p:spPr>
          <a:xfrm>
            <a:off x="7426324" y="711864"/>
            <a:ext cx="2179295" cy="177384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TextBox 1">
            <a:extLst>
              <a:ext uri="{FF2B5EF4-FFF2-40B4-BE49-F238E27FC236}">
                <a16:creationId xmlns:a16="http://schemas.microsoft.com/office/drawing/2014/main" id="{960E1021-7195-4E70-8C19-4C62A8F62190}"/>
              </a:ext>
            </a:extLst>
          </p:cNvPr>
          <p:cNvSpPr txBox="1"/>
          <p:nvPr/>
        </p:nvSpPr>
        <p:spPr>
          <a:xfrm>
            <a:off x="295275" y="2525840"/>
            <a:ext cx="1647825" cy="523220"/>
          </a:xfrm>
          <a:prstGeom prst="rect">
            <a:avLst/>
          </a:prstGeom>
          <a:noFill/>
        </p:spPr>
        <p:txBody>
          <a:bodyPr wrap="square" rtlCol="0">
            <a:spAutoFit/>
          </a:bodyPr>
          <a:lstStyle/>
          <a:p>
            <a:pPr algn="ctr"/>
            <a:r>
              <a:rPr lang="en-US" sz="2800" b="1" dirty="0">
                <a:solidFill>
                  <a:srgbClr val="FF0000"/>
                </a:solidFill>
              </a:rPr>
              <a:t>library</a:t>
            </a:r>
          </a:p>
        </p:txBody>
      </p:sp>
      <p:sp>
        <p:nvSpPr>
          <p:cNvPr id="10" name="TextBox 9">
            <a:extLst>
              <a:ext uri="{FF2B5EF4-FFF2-40B4-BE49-F238E27FC236}">
                <a16:creationId xmlns:a16="http://schemas.microsoft.com/office/drawing/2014/main" id="{3502AC43-5C7D-4AC2-B6DB-D80EDBEADBE1}"/>
              </a:ext>
            </a:extLst>
          </p:cNvPr>
          <p:cNvSpPr txBox="1"/>
          <p:nvPr/>
        </p:nvSpPr>
        <p:spPr>
          <a:xfrm>
            <a:off x="3705225" y="2663937"/>
            <a:ext cx="1647825" cy="523220"/>
          </a:xfrm>
          <a:prstGeom prst="rect">
            <a:avLst/>
          </a:prstGeom>
          <a:noFill/>
        </p:spPr>
        <p:txBody>
          <a:bodyPr wrap="square" rtlCol="0">
            <a:spAutoFit/>
          </a:bodyPr>
          <a:lstStyle/>
          <a:p>
            <a:pPr algn="ctr"/>
            <a:r>
              <a:rPr lang="en-US" sz="2800" b="1" dirty="0">
                <a:solidFill>
                  <a:srgbClr val="FF0000"/>
                </a:solidFill>
              </a:rPr>
              <a:t>stadium</a:t>
            </a:r>
          </a:p>
        </p:txBody>
      </p:sp>
      <p:sp>
        <p:nvSpPr>
          <p:cNvPr id="12" name="TextBox 11">
            <a:extLst>
              <a:ext uri="{FF2B5EF4-FFF2-40B4-BE49-F238E27FC236}">
                <a16:creationId xmlns:a16="http://schemas.microsoft.com/office/drawing/2014/main" id="{FAD65E6F-58AC-4E05-9A08-6320D7DC1275}"/>
              </a:ext>
            </a:extLst>
          </p:cNvPr>
          <p:cNvSpPr txBox="1"/>
          <p:nvPr/>
        </p:nvSpPr>
        <p:spPr>
          <a:xfrm>
            <a:off x="7513039" y="2663937"/>
            <a:ext cx="1647825" cy="523220"/>
          </a:xfrm>
          <a:prstGeom prst="rect">
            <a:avLst/>
          </a:prstGeom>
          <a:noFill/>
        </p:spPr>
        <p:txBody>
          <a:bodyPr wrap="square" rtlCol="0">
            <a:spAutoFit/>
          </a:bodyPr>
          <a:lstStyle/>
          <a:p>
            <a:pPr algn="ctr"/>
            <a:r>
              <a:rPr lang="en-US" sz="2800" b="1" dirty="0">
                <a:solidFill>
                  <a:srgbClr val="FF0000"/>
                </a:solidFill>
              </a:rPr>
              <a:t>park</a:t>
            </a:r>
          </a:p>
        </p:txBody>
      </p:sp>
      <p:sp>
        <p:nvSpPr>
          <p:cNvPr id="14" name="TextBox 13">
            <a:extLst>
              <a:ext uri="{FF2B5EF4-FFF2-40B4-BE49-F238E27FC236}">
                <a16:creationId xmlns:a16="http://schemas.microsoft.com/office/drawing/2014/main" id="{D47CC8A8-BBE6-4E0C-9E6D-8E67F0C71A82}"/>
              </a:ext>
            </a:extLst>
          </p:cNvPr>
          <p:cNvSpPr txBox="1"/>
          <p:nvPr/>
        </p:nvSpPr>
        <p:spPr>
          <a:xfrm>
            <a:off x="1285875" y="5811570"/>
            <a:ext cx="2228850" cy="523220"/>
          </a:xfrm>
          <a:prstGeom prst="rect">
            <a:avLst/>
          </a:prstGeom>
          <a:noFill/>
        </p:spPr>
        <p:txBody>
          <a:bodyPr wrap="square" rtlCol="0">
            <a:spAutoFit/>
          </a:bodyPr>
          <a:lstStyle/>
          <a:p>
            <a:pPr algn="ctr"/>
            <a:r>
              <a:rPr lang="en-US" sz="2800" b="1" dirty="0">
                <a:solidFill>
                  <a:srgbClr val="FF0000"/>
                </a:solidFill>
              </a:rPr>
              <a:t>water park</a:t>
            </a:r>
          </a:p>
        </p:txBody>
      </p:sp>
      <p:sp>
        <p:nvSpPr>
          <p:cNvPr id="15" name="TextBox 14">
            <a:extLst>
              <a:ext uri="{FF2B5EF4-FFF2-40B4-BE49-F238E27FC236}">
                <a16:creationId xmlns:a16="http://schemas.microsoft.com/office/drawing/2014/main" id="{5D8C9B58-0649-4F65-800F-845EA17360EB}"/>
              </a:ext>
            </a:extLst>
          </p:cNvPr>
          <p:cNvSpPr txBox="1"/>
          <p:nvPr/>
        </p:nvSpPr>
        <p:spPr>
          <a:xfrm>
            <a:off x="4935002" y="5806890"/>
            <a:ext cx="2980624" cy="523220"/>
          </a:xfrm>
          <a:prstGeom prst="rect">
            <a:avLst/>
          </a:prstGeom>
          <a:noFill/>
        </p:spPr>
        <p:txBody>
          <a:bodyPr wrap="square" rtlCol="0">
            <a:spAutoFit/>
          </a:bodyPr>
          <a:lstStyle/>
          <a:p>
            <a:pPr algn="ctr"/>
            <a:r>
              <a:rPr lang="en-US" sz="2800" b="1" dirty="0">
                <a:solidFill>
                  <a:srgbClr val="FF0000"/>
                </a:solidFill>
              </a:rPr>
              <a:t>swimming pool</a:t>
            </a:r>
          </a:p>
        </p:txBody>
      </p:sp>
      <p:sp>
        <p:nvSpPr>
          <p:cNvPr id="16" name="TextBox 15">
            <a:extLst>
              <a:ext uri="{FF2B5EF4-FFF2-40B4-BE49-F238E27FC236}">
                <a16:creationId xmlns:a16="http://schemas.microsoft.com/office/drawing/2014/main" id="{1586B235-7111-4A80-97C6-174559B93A37}"/>
              </a:ext>
            </a:extLst>
          </p:cNvPr>
          <p:cNvSpPr txBox="1"/>
          <p:nvPr/>
        </p:nvSpPr>
        <p:spPr>
          <a:xfrm>
            <a:off x="8802152" y="5707368"/>
            <a:ext cx="2980624" cy="523220"/>
          </a:xfrm>
          <a:prstGeom prst="rect">
            <a:avLst/>
          </a:prstGeom>
          <a:noFill/>
        </p:spPr>
        <p:txBody>
          <a:bodyPr wrap="square" rtlCol="0">
            <a:spAutoFit/>
          </a:bodyPr>
          <a:lstStyle/>
          <a:p>
            <a:pPr algn="ctr"/>
            <a:r>
              <a:rPr lang="en-US" sz="2800" b="1" dirty="0">
                <a:solidFill>
                  <a:srgbClr val="FF0000"/>
                </a:solidFill>
              </a:rPr>
              <a:t>market</a:t>
            </a:r>
          </a:p>
        </p:txBody>
      </p:sp>
      <p:sp>
        <p:nvSpPr>
          <p:cNvPr id="4" name="TextBox 3">
            <a:extLst>
              <a:ext uri="{FF2B5EF4-FFF2-40B4-BE49-F238E27FC236}">
                <a16:creationId xmlns:a16="http://schemas.microsoft.com/office/drawing/2014/main" id="{DE548CE8-D11F-4EE0-B544-934058B64279}"/>
              </a:ext>
            </a:extLst>
          </p:cNvPr>
          <p:cNvSpPr txBox="1"/>
          <p:nvPr/>
        </p:nvSpPr>
        <p:spPr>
          <a:xfrm>
            <a:off x="2538412" y="84005"/>
            <a:ext cx="2333626" cy="461665"/>
          </a:xfrm>
          <a:prstGeom prst="rect">
            <a:avLst/>
          </a:prstGeom>
          <a:noFill/>
        </p:spPr>
        <p:txBody>
          <a:bodyPr wrap="square" rtlCol="0">
            <a:spAutoFit/>
          </a:bodyPr>
          <a:lstStyle/>
          <a:p>
            <a:r>
              <a:rPr lang="en-US" sz="2400" b="1" dirty="0">
                <a:solidFill>
                  <a:srgbClr val="7030A0"/>
                </a:solidFill>
              </a:rPr>
              <a:t>REVIEW 2</a:t>
            </a:r>
          </a:p>
        </p:txBody>
      </p:sp>
    </p:spTree>
    <p:extLst>
      <p:ext uri="{BB962C8B-B14F-4D97-AF65-F5344CB8AC3E}">
        <p14:creationId xmlns:p14="http://schemas.microsoft.com/office/powerpoint/2010/main" val="4232465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500"/>
                                        <p:tgtEl>
                                          <p:spTgt spid="1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p:bldP spid="12" grpId="0"/>
      <p:bldP spid="14" grpId="0"/>
      <p:bldP spid="15" grpId="0"/>
      <p:bldP spid="1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b="15358"/>
          <a:stretch/>
        </p:blipFill>
        <p:spPr>
          <a:xfrm>
            <a:off x="-18662" y="0"/>
            <a:ext cx="12192000" cy="6839339"/>
          </a:xfrm>
          <a:prstGeom prst="rect">
            <a:avLst/>
          </a:prstGeom>
        </p:spPr>
      </p:pic>
      <p:sp>
        <p:nvSpPr>
          <p:cNvPr id="3" name="TextBox 2"/>
          <p:cNvSpPr txBox="1"/>
          <p:nvPr/>
        </p:nvSpPr>
        <p:spPr>
          <a:xfrm>
            <a:off x="4525992" y="5877543"/>
            <a:ext cx="3460539" cy="646331"/>
          </a:xfrm>
          <a:prstGeom prst="rect">
            <a:avLst/>
          </a:prstGeom>
          <a:solidFill>
            <a:schemeClr val="bg1"/>
          </a:solidFill>
          <a:effectLst>
            <a:outerShdw blurRad="50800" dist="38100" dir="5400000" algn="t" rotWithShape="0">
              <a:prstClr val="black">
                <a:alpha val="40000"/>
              </a:prstClr>
            </a:outerShdw>
          </a:effectLst>
        </p:spPr>
        <p:txBody>
          <a:bodyPr wrap="square" rtlCol="0">
            <a:spAutoFit/>
          </a:bodyPr>
          <a:lstStyle/>
          <a:p>
            <a:r>
              <a:rPr lang="en-US" sz="3600" dirty="0">
                <a:solidFill>
                  <a:srgbClr val="FF0000"/>
                </a:solidFill>
              </a:rPr>
              <a:t>Enjoy your day!</a:t>
            </a:r>
            <a:endParaRPr lang="en-US" dirty="0">
              <a:solidFill>
                <a:srgbClr val="FF0000"/>
              </a:solidFill>
            </a:endParaRPr>
          </a:p>
        </p:txBody>
      </p:sp>
    </p:spTree>
    <p:extLst>
      <p:ext uri="{BB962C8B-B14F-4D97-AF65-F5344CB8AC3E}">
        <p14:creationId xmlns:p14="http://schemas.microsoft.com/office/powerpoint/2010/main" val="16442600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0058400" cy="6858000"/>
          </a:xfrm>
          <a:prstGeom prst="rect">
            <a:avLst/>
          </a:prstGeom>
        </p:spPr>
      </p:pic>
      <p:sp>
        <p:nvSpPr>
          <p:cNvPr id="7" name="Rectangle 6">
            <a:extLst>
              <a:ext uri="{FF2B5EF4-FFF2-40B4-BE49-F238E27FC236}">
                <a16:creationId xmlns:a16="http://schemas.microsoft.com/office/drawing/2014/main" id="{BA386DE9-345A-400C-B2BB-B32B155C2C38}"/>
              </a:ext>
            </a:extLst>
          </p:cNvPr>
          <p:cNvSpPr/>
          <p:nvPr/>
        </p:nvSpPr>
        <p:spPr>
          <a:xfrm>
            <a:off x="8143487" y="552140"/>
            <a:ext cx="4026834" cy="750014"/>
          </a:xfrm>
          <a:prstGeom prst="rect">
            <a:avLst/>
          </a:prstGeom>
          <a:solidFill>
            <a:schemeClr val="bg1"/>
          </a:solidFill>
          <a:ln>
            <a:noFill/>
          </a:ln>
          <a:effectLst>
            <a:outerShdw blurRad="50800" dist="38100" dir="5400000" algn="t" rotWithShape="0">
              <a:prstClr val="black">
                <a:alpha val="40000"/>
              </a:prstClr>
            </a:outerShdw>
          </a:effectLst>
        </p:spPr>
        <p:style>
          <a:lnRef idx="0">
            <a:scrgbClr r="0" g="0" b="0"/>
          </a:lnRef>
          <a:fillRef idx="0">
            <a:scrgbClr r="0" g="0" b="0"/>
          </a:fillRef>
          <a:effectRef idx="0">
            <a:scrgbClr r="0" g="0" b="0"/>
          </a:effectRef>
          <a:fontRef idx="minor">
            <a:schemeClr val="dk1"/>
          </a:fontRef>
        </p:style>
        <p:txBody>
          <a:bodyPr rtlCol="0" anchor="ctr"/>
          <a:lstStyle/>
          <a:p>
            <a:pPr algn="ctr"/>
            <a:r>
              <a:rPr lang="en-US" sz="5400" b="1" dirty="0">
                <a:solidFill>
                  <a:schemeClr val="accent6">
                    <a:lumMod val="75000"/>
                  </a:schemeClr>
                </a:solidFill>
              </a:rPr>
              <a:t>WARM UP</a:t>
            </a:r>
          </a:p>
        </p:txBody>
      </p:sp>
    </p:spTree>
    <p:extLst>
      <p:ext uri="{BB962C8B-B14F-4D97-AF65-F5344CB8AC3E}">
        <p14:creationId xmlns:p14="http://schemas.microsoft.com/office/powerpoint/2010/main" val="2476888630"/>
      </p:ext>
    </p:extLst>
  </p:cSld>
  <p:clrMapOvr>
    <a:masterClrMapping/>
  </p:clrMapOvr>
  <p:transition spd="med">
    <p:split orient="ver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5328466-E1D1-A11B-6438-C3DE0CB79646}"/>
              </a:ext>
            </a:extLst>
          </p:cNvPr>
          <p:cNvSpPr txBox="1"/>
          <p:nvPr/>
        </p:nvSpPr>
        <p:spPr>
          <a:xfrm>
            <a:off x="1796162" y="2363134"/>
            <a:ext cx="5344733" cy="1015663"/>
          </a:xfrm>
          <a:prstGeom prst="rect">
            <a:avLst/>
          </a:prstGeom>
          <a:ln>
            <a:noFill/>
          </a:ln>
        </p:spPr>
        <p:style>
          <a:lnRef idx="2">
            <a:schemeClr val="accent6"/>
          </a:lnRef>
          <a:fillRef idx="1">
            <a:schemeClr val="lt1"/>
          </a:fillRef>
          <a:effectRef idx="0">
            <a:schemeClr val="accent6"/>
          </a:effectRef>
          <a:fontRef idx="minor">
            <a:schemeClr val="dk1"/>
          </a:fontRef>
        </p:style>
        <p:txBody>
          <a:bodyPr wrap="none" rtlCol="0">
            <a:spAutoFit/>
            <a:scene3d>
              <a:camera prst="orthographicFront"/>
              <a:lightRig rig="harsh" dir="t"/>
            </a:scene3d>
            <a:sp3d extrusionH="57150" prstMaterial="matte">
              <a:bevelT w="63500" h="12700" prst="angle"/>
              <a:contourClr>
                <a:schemeClr val="bg1">
                  <a:lumMod val="65000"/>
                </a:schemeClr>
              </a:contourClr>
            </a:sp3d>
          </a:bodyPr>
          <a:lstStyle/>
          <a:p>
            <a:r>
              <a:rPr lang="en-VN" sz="6000" b="1" dirty="0">
                <a:ln/>
                <a:solidFill>
                  <a:schemeClr val="accent6"/>
                </a:solidFill>
              </a:rPr>
              <a:t>What’s missing?</a:t>
            </a:r>
          </a:p>
        </p:txBody>
      </p:sp>
      <p:sp>
        <p:nvSpPr>
          <p:cNvPr id="3" name="TextBox 2">
            <a:extLst>
              <a:ext uri="{FF2B5EF4-FFF2-40B4-BE49-F238E27FC236}">
                <a16:creationId xmlns:a16="http://schemas.microsoft.com/office/drawing/2014/main" id="{7BFF6D59-6477-48C3-4FEA-4F8E6FCCAE30}"/>
              </a:ext>
            </a:extLst>
          </p:cNvPr>
          <p:cNvSpPr txBox="1"/>
          <p:nvPr/>
        </p:nvSpPr>
        <p:spPr>
          <a:xfrm>
            <a:off x="3127440" y="543093"/>
            <a:ext cx="2842445" cy="769441"/>
          </a:xfrm>
          <a:prstGeom prst="rect">
            <a:avLst/>
          </a:prstGeom>
          <a:ln>
            <a:noFill/>
          </a:ln>
          <a:effectLst>
            <a:outerShdw blurRad="50800" dist="38100" dir="8100000" algn="tr" rotWithShape="0">
              <a:prstClr val="black">
                <a:alpha val="40000"/>
              </a:prstClr>
            </a:outerShdw>
          </a:effectLst>
        </p:spPr>
        <p:style>
          <a:lnRef idx="2">
            <a:schemeClr val="accent6">
              <a:shade val="50000"/>
            </a:schemeClr>
          </a:lnRef>
          <a:fillRef idx="1">
            <a:schemeClr val="accent6"/>
          </a:fillRef>
          <a:effectRef idx="0">
            <a:schemeClr val="accent6"/>
          </a:effectRef>
          <a:fontRef idx="minor">
            <a:schemeClr val="lt1"/>
          </a:fontRef>
        </p:style>
        <p:txBody>
          <a:bodyPr wrap="none" rtlCol="0">
            <a:spAutoFit/>
          </a:bodyPr>
          <a:lstStyle/>
          <a:p>
            <a:r>
              <a:rPr lang="en-VN" sz="4400" b="1" dirty="0"/>
              <a:t>LET’S PLAY!</a:t>
            </a:r>
          </a:p>
        </p:txBody>
      </p:sp>
      <p:pic>
        <p:nvPicPr>
          <p:cNvPr id="5" name="Picture 4" descr="Icon&#10;&#10;Description automatically generated">
            <a:extLst>
              <a:ext uri="{FF2B5EF4-FFF2-40B4-BE49-F238E27FC236}">
                <a16:creationId xmlns:a16="http://schemas.microsoft.com/office/drawing/2014/main" id="{2FBA4625-4CF0-88B8-1279-CF42C09D5DE5}"/>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7059118" y="965615"/>
            <a:ext cx="4588239" cy="4588239"/>
          </a:xfrm>
          <a:prstGeom prst="rect">
            <a:avLst/>
          </a:prstGeom>
        </p:spPr>
      </p:pic>
    </p:spTree>
    <p:extLst>
      <p:ext uri="{BB962C8B-B14F-4D97-AF65-F5344CB8AC3E}">
        <p14:creationId xmlns:p14="http://schemas.microsoft.com/office/powerpoint/2010/main" val="30347216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587FC1F-1857-4639-844D-47894EF6518C}"/>
              </a:ext>
            </a:extLst>
          </p:cNvPr>
          <p:cNvPicPr>
            <a:picLocks noChangeAspect="1"/>
          </p:cNvPicPr>
          <p:nvPr/>
        </p:nvPicPr>
        <p:blipFill>
          <a:blip r:embed="rId2"/>
          <a:stretch>
            <a:fillRect/>
          </a:stretch>
        </p:blipFill>
        <p:spPr>
          <a:xfrm>
            <a:off x="371475" y="723900"/>
            <a:ext cx="2413000" cy="21717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Picture 4">
            <a:extLst>
              <a:ext uri="{FF2B5EF4-FFF2-40B4-BE49-F238E27FC236}">
                <a16:creationId xmlns:a16="http://schemas.microsoft.com/office/drawing/2014/main" id="{705C2A00-4BD1-41DA-8F59-4AABFB694B75}"/>
              </a:ext>
            </a:extLst>
          </p:cNvPr>
          <p:cNvPicPr>
            <a:picLocks noChangeAspect="1"/>
          </p:cNvPicPr>
          <p:nvPr/>
        </p:nvPicPr>
        <p:blipFill>
          <a:blip r:embed="rId3"/>
          <a:stretch>
            <a:fillRect/>
          </a:stretch>
        </p:blipFill>
        <p:spPr>
          <a:xfrm>
            <a:off x="3514724" y="723898"/>
            <a:ext cx="2876551" cy="217170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7" name="Picture 6">
            <a:extLst>
              <a:ext uri="{FF2B5EF4-FFF2-40B4-BE49-F238E27FC236}">
                <a16:creationId xmlns:a16="http://schemas.microsoft.com/office/drawing/2014/main" id="{C36C1AAE-65E4-4537-950A-81085B2EC7F6}"/>
              </a:ext>
            </a:extLst>
          </p:cNvPr>
          <p:cNvPicPr>
            <a:picLocks noChangeAspect="1"/>
          </p:cNvPicPr>
          <p:nvPr/>
        </p:nvPicPr>
        <p:blipFill>
          <a:blip r:embed="rId4"/>
          <a:stretch>
            <a:fillRect/>
          </a:stretch>
        </p:blipFill>
        <p:spPr>
          <a:xfrm>
            <a:off x="1059779" y="3638977"/>
            <a:ext cx="2854996" cy="249512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9" name="Picture 8">
            <a:extLst>
              <a:ext uri="{FF2B5EF4-FFF2-40B4-BE49-F238E27FC236}">
                <a16:creationId xmlns:a16="http://schemas.microsoft.com/office/drawing/2014/main" id="{B8741F7E-B774-487F-A037-D54C27BD7CA0}"/>
              </a:ext>
            </a:extLst>
          </p:cNvPr>
          <p:cNvPicPr>
            <a:picLocks noChangeAspect="1"/>
          </p:cNvPicPr>
          <p:nvPr/>
        </p:nvPicPr>
        <p:blipFill>
          <a:blip r:embed="rId5"/>
          <a:stretch>
            <a:fillRect/>
          </a:stretch>
        </p:blipFill>
        <p:spPr>
          <a:xfrm>
            <a:off x="5239451" y="3638977"/>
            <a:ext cx="2809279" cy="249512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1" name="Picture 10">
            <a:extLst>
              <a:ext uri="{FF2B5EF4-FFF2-40B4-BE49-F238E27FC236}">
                <a16:creationId xmlns:a16="http://schemas.microsoft.com/office/drawing/2014/main" id="{3DA89E2F-907A-4794-86A7-49D77A6DAF7C}"/>
              </a:ext>
            </a:extLst>
          </p:cNvPr>
          <p:cNvPicPr>
            <a:picLocks noChangeAspect="1"/>
          </p:cNvPicPr>
          <p:nvPr/>
        </p:nvPicPr>
        <p:blipFill>
          <a:blip r:embed="rId6"/>
          <a:stretch>
            <a:fillRect/>
          </a:stretch>
        </p:blipFill>
        <p:spPr>
          <a:xfrm>
            <a:off x="8884639" y="3534203"/>
            <a:ext cx="2842166" cy="249512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3" name="Picture 12">
            <a:extLst>
              <a:ext uri="{FF2B5EF4-FFF2-40B4-BE49-F238E27FC236}">
                <a16:creationId xmlns:a16="http://schemas.microsoft.com/office/drawing/2014/main" id="{28225C0C-95D6-4A97-A2D8-11E7BE44B3EB}"/>
              </a:ext>
            </a:extLst>
          </p:cNvPr>
          <p:cNvPicPr>
            <a:picLocks noChangeAspect="1"/>
          </p:cNvPicPr>
          <p:nvPr/>
        </p:nvPicPr>
        <p:blipFill>
          <a:blip r:embed="rId7"/>
          <a:stretch>
            <a:fillRect/>
          </a:stretch>
        </p:blipFill>
        <p:spPr>
          <a:xfrm>
            <a:off x="7426324" y="711864"/>
            <a:ext cx="2790959" cy="227171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2898343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587FC1F-1857-4639-844D-47894EF6518C}"/>
              </a:ext>
            </a:extLst>
          </p:cNvPr>
          <p:cNvPicPr>
            <a:picLocks noChangeAspect="1"/>
          </p:cNvPicPr>
          <p:nvPr/>
        </p:nvPicPr>
        <p:blipFill>
          <a:blip r:embed="rId2"/>
          <a:stretch>
            <a:fillRect/>
          </a:stretch>
        </p:blipFill>
        <p:spPr>
          <a:xfrm>
            <a:off x="371475" y="723900"/>
            <a:ext cx="2413000" cy="21717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Picture 4">
            <a:extLst>
              <a:ext uri="{FF2B5EF4-FFF2-40B4-BE49-F238E27FC236}">
                <a16:creationId xmlns:a16="http://schemas.microsoft.com/office/drawing/2014/main" id="{705C2A00-4BD1-41DA-8F59-4AABFB694B75}"/>
              </a:ext>
            </a:extLst>
          </p:cNvPr>
          <p:cNvPicPr>
            <a:picLocks noChangeAspect="1"/>
          </p:cNvPicPr>
          <p:nvPr/>
        </p:nvPicPr>
        <p:blipFill>
          <a:blip r:embed="rId3"/>
          <a:stretch>
            <a:fillRect/>
          </a:stretch>
        </p:blipFill>
        <p:spPr>
          <a:xfrm>
            <a:off x="3514724" y="723898"/>
            <a:ext cx="2876551" cy="217170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7" name="Picture 6">
            <a:extLst>
              <a:ext uri="{FF2B5EF4-FFF2-40B4-BE49-F238E27FC236}">
                <a16:creationId xmlns:a16="http://schemas.microsoft.com/office/drawing/2014/main" id="{C36C1AAE-65E4-4537-950A-81085B2EC7F6}"/>
              </a:ext>
            </a:extLst>
          </p:cNvPr>
          <p:cNvPicPr>
            <a:picLocks noChangeAspect="1"/>
          </p:cNvPicPr>
          <p:nvPr/>
        </p:nvPicPr>
        <p:blipFill>
          <a:blip r:embed="rId4"/>
          <a:stretch>
            <a:fillRect/>
          </a:stretch>
        </p:blipFill>
        <p:spPr>
          <a:xfrm>
            <a:off x="1059779" y="3638977"/>
            <a:ext cx="2854996" cy="249512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9" name="Picture 8">
            <a:extLst>
              <a:ext uri="{FF2B5EF4-FFF2-40B4-BE49-F238E27FC236}">
                <a16:creationId xmlns:a16="http://schemas.microsoft.com/office/drawing/2014/main" id="{B8741F7E-B774-487F-A037-D54C27BD7CA0}"/>
              </a:ext>
            </a:extLst>
          </p:cNvPr>
          <p:cNvPicPr>
            <a:picLocks noChangeAspect="1"/>
          </p:cNvPicPr>
          <p:nvPr/>
        </p:nvPicPr>
        <p:blipFill>
          <a:blip r:embed="rId5"/>
          <a:stretch>
            <a:fillRect/>
          </a:stretch>
        </p:blipFill>
        <p:spPr>
          <a:xfrm>
            <a:off x="5239451" y="3638977"/>
            <a:ext cx="2809279" cy="249512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1" name="Picture 10">
            <a:extLst>
              <a:ext uri="{FF2B5EF4-FFF2-40B4-BE49-F238E27FC236}">
                <a16:creationId xmlns:a16="http://schemas.microsoft.com/office/drawing/2014/main" id="{3DA89E2F-907A-4794-86A7-49D77A6DAF7C}"/>
              </a:ext>
            </a:extLst>
          </p:cNvPr>
          <p:cNvPicPr>
            <a:picLocks noChangeAspect="1"/>
          </p:cNvPicPr>
          <p:nvPr/>
        </p:nvPicPr>
        <p:blipFill>
          <a:blip r:embed="rId6"/>
          <a:stretch>
            <a:fillRect/>
          </a:stretch>
        </p:blipFill>
        <p:spPr>
          <a:xfrm>
            <a:off x="8884639" y="3534203"/>
            <a:ext cx="2842166" cy="249512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3" name="Picture 12">
            <a:extLst>
              <a:ext uri="{FF2B5EF4-FFF2-40B4-BE49-F238E27FC236}">
                <a16:creationId xmlns:a16="http://schemas.microsoft.com/office/drawing/2014/main" id="{28225C0C-95D6-4A97-A2D8-11E7BE44B3EB}"/>
              </a:ext>
            </a:extLst>
          </p:cNvPr>
          <p:cNvPicPr>
            <a:picLocks noChangeAspect="1"/>
          </p:cNvPicPr>
          <p:nvPr/>
        </p:nvPicPr>
        <p:blipFill>
          <a:blip r:embed="rId7"/>
          <a:stretch>
            <a:fillRect/>
          </a:stretch>
        </p:blipFill>
        <p:spPr>
          <a:xfrm>
            <a:off x="7426324" y="711864"/>
            <a:ext cx="2790959" cy="227171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7804976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587FC1F-1857-4639-844D-47894EF6518C}"/>
              </a:ext>
            </a:extLst>
          </p:cNvPr>
          <p:cNvPicPr>
            <a:picLocks noChangeAspect="1"/>
          </p:cNvPicPr>
          <p:nvPr/>
        </p:nvPicPr>
        <p:blipFill>
          <a:blip r:embed="rId2"/>
          <a:stretch>
            <a:fillRect/>
          </a:stretch>
        </p:blipFill>
        <p:spPr>
          <a:xfrm>
            <a:off x="371475" y="723900"/>
            <a:ext cx="2413000" cy="21717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Picture 4">
            <a:extLst>
              <a:ext uri="{FF2B5EF4-FFF2-40B4-BE49-F238E27FC236}">
                <a16:creationId xmlns:a16="http://schemas.microsoft.com/office/drawing/2014/main" id="{705C2A00-4BD1-41DA-8F59-4AABFB694B75}"/>
              </a:ext>
            </a:extLst>
          </p:cNvPr>
          <p:cNvPicPr>
            <a:picLocks noChangeAspect="1"/>
          </p:cNvPicPr>
          <p:nvPr/>
        </p:nvPicPr>
        <p:blipFill>
          <a:blip r:embed="rId3"/>
          <a:stretch>
            <a:fillRect/>
          </a:stretch>
        </p:blipFill>
        <p:spPr>
          <a:xfrm>
            <a:off x="3514724" y="723898"/>
            <a:ext cx="2876551" cy="217170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7" name="Picture 6">
            <a:extLst>
              <a:ext uri="{FF2B5EF4-FFF2-40B4-BE49-F238E27FC236}">
                <a16:creationId xmlns:a16="http://schemas.microsoft.com/office/drawing/2014/main" id="{C36C1AAE-65E4-4537-950A-81085B2EC7F6}"/>
              </a:ext>
            </a:extLst>
          </p:cNvPr>
          <p:cNvPicPr>
            <a:picLocks noChangeAspect="1"/>
          </p:cNvPicPr>
          <p:nvPr/>
        </p:nvPicPr>
        <p:blipFill>
          <a:blip r:embed="rId4"/>
          <a:stretch>
            <a:fillRect/>
          </a:stretch>
        </p:blipFill>
        <p:spPr>
          <a:xfrm>
            <a:off x="1059779" y="3638977"/>
            <a:ext cx="2854996" cy="249512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9" name="Picture 8">
            <a:extLst>
              <a:ext uri="{FF2B5EF4-FFF2-40B4-BE49-F238E27FC236}">
                <a16:creationId xmlns:a16="http://schemas.microsoft.com/office/drawing/2014/main" id="{B8741F7E-B774-487F-A037-D54C27BD7CA0}"/>
              </a:ext>
            </a:extLst>
          </p:cNvPr>
          <p:cNvPicPr>
            <a:picLocks noChangeAspect="1"/>
          </p:cNvPicPr>
          <p:nvPr/>
        </p:nvPicPr>
        <p:blipFill>
          <a:blip r:embed="rId5"/>
          <a:stretch>
            <a:fillRect/>
          </a:stretch>
        </p:blipFill>
        <p:spPr>
          <a:xfrm>
            <a:off x="5239451" y="3638977"/>
            <a:ext cx="2809279" cy="249512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1" name="Picture 10">
            <a:extLst>
              <a:ext uri="{FF2B5EF4-FFF2-40B4-BE49-F238E27FC236}">
                <a16:creationId xmlns:a16="http://schemas.microsoft.com/office/drawing/2014/main" id="{3DA89E2F-907A-4794-86A7-49D77A6DAF7C}"/>
              </a:ext>
            </a:extLst>
          </p:cNvPr>
          <p:cNvPicPr>
            <a:picLocks noChangeAspect="1"/>
          </p:cNvPicPr>
          <p:nvPr/>
        </p:nvPicPr>
        <p:blipFill>
          <a:blip r:embed="rId6"/>
          <a:stretch>
            <a:fillRect/>
          </a:stretch>
        </p:blipFill>
        <p:spPr>
          <a:xfrm>
            <a:off x="8884639" y="3534203"/>
            <a:ext cx="2842166" cy="249512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3" name="Picture 12">
            <a:extLst>
              <a:ext uri="{FF2B5EF4-FFF2-40B4-BE49-F238E27FC236}">
                <a16:creationId xmlns:a16="http://schemas.microsoft.com/office/drawing/2014/main" id="{28225C0C-95D6-4A97-A2D8-11E7BE44B3EB}"/>
              </a:ext>
            </a:extLst>
          </p:cNvPr>
          <p:cNvPicPr>
            <a:picLocks noChangeAspect="1"/>
          </p:cNvPicPr>
          <p:nvPr/>
        </p:nvPicPr>
        <p:blipFill>
          <a:blip r:embed="rId7"/>
          <a:stretch>
            <a:fillRect/>
          </a:stretch>
        </p:blipFill>
        <p:spPr>
          <a:xfrm>
            <a:off x="7426324" y="711864"/>
            <a:ext cx="2790959" cy="227171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727407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587FC1F-1857-4639-844D-47894EF6518C}"/>
              </a:ext>
            </a:extLst>
          </p:cNvPr>
          <p:cNvPicPr>
            <a:picLocks noChangeAspect="1"/>
          </p:cNvPicPr>
          <p:nvPr/>
        </p:nvPicPr>
        <p:blipFill>
          <a:blip r:embed="rId2"/>
          <a:stretch>
            <a:fillRect/>
          </a:stretch>
        </p:blipFill>
        <p:spPr>
          <a:xfrm>
            <a:off x="371475" y="723900"/>
            <a:ext cx="2413000" cy="21717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Picture 4">
            <a:extLst>
              <a:ext uri="{FF2B5EF4-FFF2-40B4-BE49-F238E27FC236}">
                <a16:creationId xmlns:a16="http://schemas.microsoft.com/office/drawing/2014/main" id="{705C2A00-4BD1-41DA-8F59-4AABFB694B75}"/>
              </a:ext>
            </a:extLst>
          </p:cNvPr>
          <p:cNvPicPr>
            <a:picLocks noChangeAspect="1"/>
          </p:cNvPicPr>
          <p:nvPr/>
        </p:nvPicPr>
        <p:blipFill>
          <a:blip r:embed="rId3"/>
          <a:stretch>
            <a:fillRect/>
          </a:stretch>
        </p:blipFill>
        <p:spPr>
          <a:xfrm>
            <a:off x="3514724" y="723898"/>
            <a:ext cx="2876551" cy="217170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7" name="Picture 6">
            <a:extLst>
              <a:ext uri="{FF2B5EF4-FFF2-40B4-BE49-F238E27FC236}">
                <a16:creationId xmlns:a16="http://schemas.microsoft.com/office/drawing/2014/main" id="{C36C1AAE-65E4-4537-950A-81085B2EC7F6}"/>
              </a:ext>
            </a:extLst>
          </p:cNvPr>
          <p:cNvPicPr>
            <a:picLocks noChangeAspect="1"/>
          </p:cNvPicPr>
          <p:nvPr/>
        </p:nvPicPr>
        <p:blipFill>
          <a:blip r:embed="rId4"/>
          <a:stretch>
            <a:fillRect/>
          </a:stretch>
        </p:blipFill>
        <p:spPr>
          <a:xfrm>
            <a:off x="1059779" y="3638977"/>
            <a:ext cx="2854996" cy="249512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9" name="Picture 8">
            <a:extLst>
              <a:ext uri="{FF2B5EF4-FFF2-40B4-BE49-F238E27FC236}">
                <a16:creationId xmlns:a16="http://schemas.microsoft.com/office/drawing/2014/main" id="{B8741F7E-B774-487F-A037-D54C27BD7CA0}"/>
              </a:ext>
            </a:extLst>
          </p:cNvPr>
          <p:cNvPicPr>
            <a:picLocks noChangeAspect="1"/>
          </p:cNvPicPr>
          <p:nvPr/>
        </p:nvPicPr>
        <p:blipFill>
          <a:blip r:embed="rId5"/>
          <a:stretch>
            <a:fillRect/>
          </a:stretch>
        </p:blipFill>
        <p:spPr>
          <a:xfrm>
            <a:off x="5239451" y="3638977"/>
            <a:ext cx="2809279" cy="249512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1" name="Picture 10">
            <a:extLst>
              <a:ext uri="{FF2B5EF4-FFF2-40B4-BE49-F238E27FC236}">
                <a16:creationId xmlns:a16="http://schemas.microsoft.com/office/drawing/2014/main" id="{3DA89E2F-907A-4794-86A7-49D77A6DAF7C}"/>
              </a:ext>
            </a:extLst>
          </p:cNvPr>
          <p:cNvPicPr>
            <a:picLocks noChangeAspect="1"/>
          </p:cNvPicPr>
          <p:nvPr/>
        </p:nvPicPr>
        <p:blipFill>
          <a:blip r:embed="rId6"/>
          <a:stretch>
            <a:fillRect/>
          </a:stretch>
        </p:blipFill>
        <p:spPr>
          <a:xfrm>
            <a:off x="8884639" y="3534203"/>
            <a:ext cx="2842166" cy="249512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3" name="Picture 12">
            <a:extLst>
              <a:ext uri="{FF2B5EF4-FFF2-40B4-BE49-F238E27FC236}">
                <a16:creationId xmlns:a16="http://schemas.microsoft.com/office/drawing/2014/main" id="{28225C0C-95D6-4A97-A2D8-11E7BE44B3EB}"/>
              </a:ext>
            </a:extLst>
          </p:cNvPr>
          <p:cNvPicPr>
            <a:picLocks noChangeAspect="1"/>
          </p:cNvPicPr>
          <p:nvPr/>
        </p:nvPicPr>
        <p:blipFill>
          <a:blip r:embed="rId7"/>
          <a:stretch>
            <a:fillRect/>
          </a:stretch>
        </p:blipFill>
        <p:spPr>
          <a:xfrm>
            <a:off x="7426324" y="711864"/>
            <a:ext cx="2790959" cy="227171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061494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9"/>
                                        </p:tgtEl>
                                        <p:attrNameLst>
                                          <p:attrName>style.visibility</p:attrName>
                                        </p:attrNameLst>
                                      </p:cBhvr>
                                      <p:to>
                                        <p:strVal val="hidden"/>
                                      </p:to>
                                    </p:set>
                                  </p:childTnLst>
                                </p:cTn>
                              </p:par>
                              <p:par>
                                <p:cTn id="7" presetID="1" presetClass="exit" presetSubtype="0" fill="hold" nodeType="withEffect">
                                  <p:stCondLst>
                                    <p:cond delay="0"/>
                                  </p:stCondLst>
                                  <p:childTnLst>
                                    <p:set>
                                      <p:cBhvr>
                                        <p:cTn id="8"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587FC1F-1857-4639-844D-47894EF6518C}"/>
              </a:ext>
            </a:extLst>
          </p:cNvPr>
          <p:cNvPicPr>
            <a:picLocks noChangeAspect="1"/>
          </p:cNvPicPr>
          <p:nvPr/>
        </p:nvPicPr>
        <p:blipFill>
          <a:blip r:embed="rId2"/>
          <a:stretch>
            <a:fillRect/>
          </a:stretch>
        </p:blipFill>
        <p:spPr>
          <a:xfrm>
            <a:off x="371475" y="723900"/>
            <a:ext cx="2413000" cy="21717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Picture 4">
            <a:extLst>
              <a:ext uri="{FF2B5EF4-FFF2-40B4-BE49-F238E27FC236}">
                <a16:creationId xmlns:a16="http://schemas.microsoft.com/office/drawing/2014/main" id="{705C2A00-4BD1-41DA-8F59-4AABFB694B75}"/>
              </a:ext>
            </a:extLst>
          </p:cNvPr>
          <p:cNvPicPr>
            <a:picLocks noChangeAspect="1"/>
          </p:cNvPicPr>
          <p:nvPr/>
        </p:nvPicPr>
        <p:blipFill>
          <a:blip r:embed="rId3"/>
          <a:stretch>
            <a:fillRect/>
          </a:stretch>
        </p:blipFill>
        <p:spPr>
          <a:xfrm>
            <a:off x="3514724" y="723898"/>
            <a:ext cx="2876551" cy="217170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7" name="Picture 6">
            <a:extLst>
              <a:ext uri="{FF2B5EF4-FFF2-40B4-BE49-F238E27FC236}">
                <a16:creationId xmlns:a16="http://schemas.microsoft.com/office/drawing/2014/main" id="{C36C1AAE-65E4-4537-950A-81085B2EC7F6}"/>
              </a:ext>
            </a:extLst>
          </p:cNvPr>
          <p:cNvPicPr>
            <a:picLocks noChangeAspect="1"/>
          </p:cNvPicPr>
          <p:nvPr/>
        </p:nvPicPr>
        <p:blipFill>
          <a:blip r:embed="rId4"/>
          <a:stretch>
            <a:fillRect/>
          </a:stretch>
        </p:blipFill>
        <p:spPr>
          <a:xfrm>
            <a:off x="1059779" y="3638977"/>
            <a:ext cx="2854996" cy="249512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9" name="Picture 8">
            <a:extLst>
              <a:ext uri="{FF2B5EF4-FFF2-40B4-BE49-F238E27FC236}">
                <a16:creationId xmlns:a16="http://schemas.microsoft.com/office/drawing/2014/main" id="{B8741F7E-B774-487F-A037-D54C27BD7CA0}"/>
              </a:ext>
            </a:extLst>
          </p:cNvPr>
          <p:cNvPicPr>
            <a:picLocks noChangeAspect="1"/>
          </p:cNvPicPr>
          <p:nvPr/>
        </p:nvPicPr>
        <p:blipFill>
          <a:blip r:embed="rId5"/>
          <a:stretch>
            <a:fillRect/>
          </a:stretch>
        </p:blipFill>
        <p:spPr>
          <a:xfrm>
            <a:off x="5239451" y="3638977"/>
            <a:ext cx="2809279" cy="249512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1" name="Picture 10">
            <a:extLst>
              <a:ext uri="{FF2B5EF4-FFF2-40B4-BE49-F238E27FC236}">
                <a16:creationId xmlns:a16="http://schemas.microsoft.com/office/drawing/2014/main" id="{3DA89E2F-907A-4794-86A7-49D77A6DAF7C}"/>
              </a:ext>
            </a:extLst>
          </p:cNvPr>
          <p:cNvPicPr>
            <a:picLocks noChangeAspect="1"/>
          </p:cNvPicPr>
          <p:nvPr/>
        </p:nvPicPr>
        <p:blipFill>
          <a:blip r:embed="rId6"/>
          <a:stretch>
            <a:fillRect/>
          </a:stretch>
        </p:blipFill>
        <p:spPr>
          <a:xfrm>
            <a:off x="8884639" y="3534203"/>
            <a:ext cx="2842166" cy="249512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3" name="Picture 12">
            <a:extLst>
              <a:ext uri="{FF2B5EF4-FFF2-40B4-BE49-F238E27FC236}">
                <a16:creationId xmlns:a16="http://schemas.microsoft.com/office/drawing/2014/main" id="{28225C0C-95D6-4A97-A2D8-11E7BE44B3EB}"/>
              </a:ext>
            </a:extLst>
          </p:cNvPr>
          <p:cNvPicPr>
            <a:picLocks noChangeAspect="1"/>
          </p:cNvPicPr>
          <p:nvPr/>
        </p:nvPicPr>
        <p:blipFill>
          <a:blip r:embed="rId7"/>
          <a:stretch>
            <a:fillRect/>
          </a:stretch>
        </p:blipFill>
        <p:spPr>
          <a:xfrm>
            <a:off x="7426324" y="711864"/>
            <a:ext cx="2790959" cy="227171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3030351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cTn>
                              </p:par>
                              <p:par>
                                <p:cTn id="7" presetID="1" presetClass="exit" presetSubtype="0" fill="hold" nodeType="withEffect">
                                  <p:stCondLst>
                                    <p:cond delay="0"/>
                                  </p:stCondLst>
                                  <p:childTnLst>
                                    <p:set>
                                      <p:cBhvr>
                                        <p:cTn id="8" dur="1" fill="hold">
                                          <p:stCondLst>
                                            <p:cond delay="0"/>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587FC1F-1857-4639-844D-47894EF6518C}"/>
              </a:ext>
            </a:extLst>
          </p:cNvPr>
          <p:cNvPicPr>
            <a:picLocks noChangeAspect="1"/>
          </p:cNvPicPr>
          <p:nvPr/>
        </p:nvPicPr>
        <p:blipFill>
          <a:blip r:embed="rId2"/>
          <a:stretch>
            <a:fillRect/>
          </a:stretch>
        </p:blipFill>
        <p:spPr>
          <a:xfrm>
            <a:off x="371475" y="723900"/>
            <a:ext cx="2413000" cy="21717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Picture 4">
            <a:extLst>
              <a:ext uri="{FF2B5EF4-FFF2-40B4-BE49-F238E27FC236}">
                <a16:creationId xmlns:a16="http://schemas.microsoft.com/office/drawing/2014/main" id="{705C2A00-4BD1-41DA-8F59-4AABFB694B75}"/>
              </a:ext>
            </a:extLst>
          </p:cNvPr>
          <p:cNvPicPr>
            <a:picLocks noChangeAspect="1"/>
          </p:cNvPicPr>
          <p:nvPr/>
        </p:nvPicPr>
        <p:blipFill>
          <a:blip r:embed="rId3"/>
          <a:stretch>
            <a:fillRect/>
          </a:stretch>
        </p:blipFill>
        <p:spPr>
          <a:xfrm>
            <a:off x="3514724" y="723898"/>
            <a:ext cx="2876551" cy="217170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7" name="Picture 6">
            <a:extLst>
              <a:ext uri="{FF2B5EF4-FFF2-40B4-BE49-F238E27FC236}">
                <a16:creationId xmlns:a16="http://schemas.microsoft.com/office/drawing/2014/main" id="{C36C1AAE-65E4-4537-950A-81085B2EC7F6}"/>
              </a:ext>
            </a:extLst>
          </p:cNvPr>
          <p:cNvPicPr>
            <a:picLocks noChangeAspect="1"/>
          </p:cNvPicPr>
          <p:nvPr/>
        </p:nvPicPr>
        <p:blipFill>
          <a:blip r:embed="rId4"/>
          <a:stretch>
            <a:fillRect/>
          </a:stretch>
        </p:blipFill>
        <p:spPr>
          <a:xfrm>
            <a:off x="1059779" y="3638977"/>
            <a:ext cx="2854996" cy="249512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9" name="Picture 8">
            <a:extLst>
              <a:ext uri="{FF2B5EF4-FFF2-40B4-BE49-F238E27FC236}">
                <a16:creationId xmlns:a16="http://schemas.microsoft.com/office/drawing/2014/main" id="{B8741F7E-B774-487F-A037-D54C27BD7CA0}"/>
              </a:ext>
            </a:extLst>
          </p:cNvPr>
          <p:cNvPicPr>
            <a:picLocks noChangeAspect="1"/>
          </p:cNvPicPr>
          <p:nvPr/>
        </p:nvPicPr>
        <p:blipFill>
          <a:blip r:embed="rId5"/>
          <a:stretch>
            <a:fillRect/>
          </a:stretch>
        </p:blipFill>
        <p:spPr>
          <a:xfrm>
            <a:off x="5239451" y="3638977"/>
            <a:ext cx="2809279" cy="249512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1" name="Picture 10">
            <a:extLst>
              <a:ext uri="{FF2B5EF4-FFF2-40B4-BE49-F238E27FC236}">
                <a16:creationId xmlns:a16="http://schemas.microsoft.com/office/drawing/2014/main" id="{3DA89E2F-907A-4794-86A7-49D77A6DAF7C}"/>
              </a:ext>
            </a:extLst>
          </p:cNvPr>
          <p:cNvPicPr>
            <a:picLocks noChangeAspect="1"/>
          </p:cNvPicPr>
          <p:nvPr/>
        </p:nvPicPr>
        <p:blipFill>
          <a:blip r:embed="rId6"/>
          <a:stretch>
            <a:fillRect/>
          </a:stretch>
        </p:blipFill>
        <p:spPr>
          <a:xfrm>
            <a:off x="8884639" y="3534203"/>
            <a:ext cx="2842166" cy="249512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3" name="Picture 12">
            <a:extLst>
              <a:ext uri="{FF2B5EF4-FFF2-40B4-BE49-F238E27FC236}">
                <a16:creationId xmlns:a16="http://schemas.microsoft.com/office/drawing/2014/main" id="{28225C0C-95D6-4A97-A2D8-11E7BE44B3EB}"/>
              </a:ext>
            </a:extLst>
          </p:cNvPr>
          <p:cNvPicPr>
            <a:picLocks noChangeAspect="1"/>
          </p:cNvPicPr>
          <p:nvPr/>
        </p:nvPicPr>
        <p:blipFill>
          <a:blip r:embed="rId7"/>
          <a:stretch>
            <a:fillRect/>
          </a:stretch>
        </p:blipFill>
        <p:spPr>
          <a:xfrm>
            <a:off x="7426324" y="711864"/>
            <a:ext cx="2790959" cy="227171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149031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9"/>
                                        </p:tgtEl>
                                        <p:attrNameLst>
                                          <p:attrName>style.visibility</p:attrName>
                                        </p:attrNameLst>
                                      </p:cBhvr>
                                      <p:to>
                                        <p:strVal val="hidden"/>
                                      </p:to>
                                    </p:set>
                                  </p:childTnLst>
                                </p:cTn>
                              </p:par>
                              <p:par>
                                <p:cTn id="7" presetID="1" presetClass="exit" presetSubtype="0" fill="hold" nodeType="withEffect">
                                  <p:stCondLst>
                                    <p:cond delay="0"/>
                                  </p:stCondLst>
                                  <p:childTnLst>
                                    <p:set>
                                      <p:cBhvr>
                                        <p:cTn id="8" dur="1" fill="hold">
                                          <p:stCondLst>
                                            <p:cond delay="0"/>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{70A20B33-9651-CC49-A1C7-7D122FD37738}tf10001060</Template>
  <TotalTime>780</TotalTime>
  <Words>98</Words>
  <Application>Microsoft Macintosh PowerPoint</Application>
  <PresentationFormat>Widescreen</PresentationFormat>
  <Paragraphs>20</Paragraphs>
  <Slides>11</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Calibri</vt:lpstr>
      <vt:lpstr>Trebuchet MS</vt:lpstr>
      <vt:lpstr>Wingdings 3</vt:lpstr>
      <vt:lpstr>Facet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Rieu Phan Van</dc:creator>
  <cp:lastModifiedBy>Microsoft Office User</cp:lastModifiedBy>
  <cp:revision>109</cp:revision>
  <dcterms:created xsi:type="dcterms:W3CDTF">2023-01-31T08:21:18Z</dcterms:created>
  <dcterms:modified xsi:type="dcterms:W3CDTF">2024-12-24T16:55:19Z</dcterms:modified>
</cp:coreProperties>
</file>