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4" r:id="rId3"/>
    <p:sldId id="305" r:id="rId4"/>
    <p:sldId id="317" r:id="rId5"/>
    <p:sldId id="319" r:id="rId6"/>
    <p:sldId id="320" r:id="rId7"/>
    <p:sldId id="321" r:id="rId8"/>
    <p:sldId id="384" r:id="rId9"/>
    <p:sldId id="387" r:id="rId10"/>
    <p:sldId id="388" r:id="rId11"/>
    <p:sldId id="385" r:id="rId12"/>
    <p:sldId id="386" r:id="rId13"/>
    <p:sldId id="318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5345" autoAdjust="0"/>
  </p:normalViewPr>
  <p:slideViewPr>
    <p:cSldViewPr snapToGrid="0">
      <p:cViewPr varScale="1">
        <p:scale>
          <a:sx n="116" d="100"/>
          <a:sy n="116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3BAB0B4E-EEF9-4A59-86E0-6CC2032B073A}"/>
    <pc:docChg chg="custSel addSld modSld sldOrd">
      <pc:chgData name="Phan Van Rieu (Hugo)" userId="032e726b-b6b7-45df-b0ca-e82fb010a48a" providerId="ADAL" clId="{3BAB0B4E-EEF9-4A59-86E0-6CC2032B073A}" dt="2024-04-19T08:23:04.844" v="402" actId="20577"/>
      <pc:docMkLst>
        <pc:docMk/>
      </pc:docMkLst>
      <pc:sldChg chg="addSp delSp modSp mod">
        <pc:chgData name="Phan Van Rieu (Hugo)" userId="032e726b-b6b7-45df-b0ca-e82fb010a48a" providerId="ADAL" clId="{3BAB0B4E-EEF9-4A59-86E0-6CC2032B073A}" dt="2024-04-19T01:19:12.988" v="6" actId="14861"/>
        <pc:sldMkLst>
          <pc:docMk/>
          <pc:sldMk cId="2984877134" sldId="304"/>
        </pc:sldMkLst>
        <pc:picChg chg="del">
          <ac:chgData name="Phan Van Rieu (Hugo)" userId="032e726b-b6b7-45df-b0ca-e82fb010a48a" providerId="ADAL" clId="{3BAB0B4E-EEF9-4A59-86E0-6CC2032B073A}" dt="2024-04-19T01:18:20.662" v="0" actId="478"/>
          <ac:picMkLst>
            <pc:docMk/>
            <pc:sldMk cId="2984877134" sldId="304"/>
            <ac:picMk id="4" creationId="{522A7D35-4082-8D4E-681E-8F42E9BB5C66}"/>
          </ac:picMkLst>
        </pc:picChg>
        <pc:picChg chg="add mod">
          <ac:chgData name="Phan Van Rieu (Hugo)" userId="032e726b-b6b7-45df-b0ca-e82fb010a48a" providerId="ADAL" clId="{3BAB0B4E-EEF9-4A59-86E0-6CC2032B073A}" dt="2024-04-19T01:19:12.988" v="6" actId="14861"/>
          <ac:picMkLst>
            <pc:docMk/>
            <pc:sldMk cId="2984877134" sldId="304"/>
            <ac:picMk id="5" creationId="{364E026D-63F8-4295-BC55-889D2F775383}"/>
          </ac:picMkLst>
        </pc:picChg>
      </pc:sldChg>
      <pc:sldChg chg="modSp mod">
        <pc:chgData name="Phan Van Rieu (Hugo)" userId="032e726b-b6b7-45df-b0ca-e82fb010a48a" providerId="ADAL" clId="{3BAB0B4E-EEF9-4A59-86E0-6CC2032B073A}" dt="2024-04-19T08:23:04.844" v="402" actId="20577"/>
        <pc:sldMkLst>
          <pc:docMk/>
          <pc:sldMk cId="1536717069" sldId="305"/>
        </pc:sldMkLst>
        <pc:spChg chg="mod">
          <ac:chgData name="Phan Van Rieu (Hugo)" userId="032e726b-b6b7-45df-b0ca-e82fb010a48a" providerId="ADAL" clId="{3BAB0B4E-EEF9-4A59-86E0-6CC2032B073A}" dt="2024-04-19T08:23:04.844" v="402" actId="20577"/>
          <ac:spMkLst>
            <pc:docMk/>
            <pc:sldMk cId="1536717069" sldId="30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3BAB0B4E-EEF9-4A59-86E0-6CC2032B073A}" dt="2024-04-19T01:20:44.928" v="23" actId="1076"/>
        <pc:sldMkLst>
          <pc:docMk/>
          <pc:sldMk cId="804929242" sldId="328"/>
        </pc:sldMkLst>
        <pc:spChg chg="mod">
          <ac:chgData name="Phan Van Rieu (Hugo)" userId="032e726b-b6b7-45df-b0ca-e82fb010a48a" providerId="ADAL" clId="{3BAB0B4E-EEF9-4A59-86E0-6CC2032B073A}" dt="2024-04-19T01:20:44.928" v="23" actId="1076"/>
          <ac:spMkLst>
            <pc:docMk/>
            <pc:sldMk cId="804929242" sldId="328"/>
            <ac:spMk id="2" creationId="{07FC9C67-0467-5EC9-85E9-CDE36EBB9E1C}"/>
          </ac:spMkLst>
        </pc:spChg>
      </pc:sldChg>
      <pc:sldChg chg="modSp mod">
        <pc:chgData name="Phan Van Rieu (Hugo)" userId="032e726b-b6b7-45df-b0ca-e82fb010a48a" providerId="ADAL" clId="{3BAB0B4E-EEF9-4A59-86E0-6CC2032B073A}" dt="2024-04-19T01:21:55.174" v="26" actId="1582"/>
        <pc:sldMkLst>
          <pc:docMk/>
          <pc:sldMk cId="924732891" sldId="338"/>
        </pc:sldMkLst>
        <pc:spChg chg="mod">
          <ac:chgData name="Phan Van Rieu (Hugo)" userId="032e726b-b6b7-45df-b0ca-e82fb010a48a" providerId="ADAL" clId="{3BAB0B4E-EEF9-4A59-86E0-6CC2032B073A}" dt="2024-04-19T01:21:41.859" v="24" actId="1076"/>
          <ac:spMkLst>
            <pc:docMk/>
            <pc:sldMk cId="924732891" sldId="338"/>
            <ac:spMk id="4" creationId="{00000000-0000-0000-0000-000000000000}"/>
          </ac:spMkLst>
        </pc:spChg>
        <pc:cxnChg chg="mod">
          <ac:chgData name="Phan Van Rieu (Hugo)" userId="032e726b-b6b7-45df-b0ca-e82fb010a48a" providerId="ADAL" clId="{3BAB0B4E-EEF9-4A59-86E0-6CC2032B073A}" dt="2024-04-19T01:21:55.174" v="26" actId="1582"/>
          <ac:cxnSpMkLst>
            <pc:docMk/>
            <pc:sldMk cId="924732891" sldId="338"/>
            <ac:cxnSpMk id="3" creationId="{B97D07A5-125A-1638-30B5-249B1BE9E249}"/>
          </ac:cxnSpMkLst>
        </pc:cxnChg>
      </pc:sldChg>
      <pc:sldChg chg="modSp mod">
        <pc:chgData name="Phan Van Rieu (Hugo)" userId="032e726b-b6b7-45df-b0ca-e82fb010a48a" providerId="ADAL" clId="{3BAB0B4E-EEF9-4A59-86E0-6CC2032B073A}" dt="2024-04-19T01:22:33.154" v="41" actId="20577"/>
        <pc:sldMkLst>
          <pc:docMk/>
          <pc:sldMk cId="3421192610" sldId="350"/>
        </pc:sldMkLst>
        <pc:spChg chg="mod">
          <ac:chgData name="Phan Van Rieu (Hugo)" userId="032e726b-b6b7-45df-b0ca-e82fb010a48a" providerId="ADAL" clId="{3BAB0B4E-EEF9-4A59-86E0-6CC2032B073A}" dt="2024-04-19T01:22:33.154" v="41" actId="20577"/>
          <ac:spMkLst>
            <pc:docMk/>
            <pc:sldMk cId="3421192610" sldId="350"/>
            <ac:spMk id="4" creationId="{30C443E3-1B90-77BB-980D-CE328DE2735C}"/>
          </ac:spMkLst>
        </pc:spChg>
        <pc:picChg chg="mod">
          <ac:chgData name="Phan Van Rieu (Hugo)" userId="032e726b-b6b7-45df-b0ca-e82fb010a48a" providerId="ADAL" clId="{3BAB0B4E-EEF9-4A59-86E0-6CC2032B073A}" dt="2024-04-19T01:22:26.633" v="28" actId="1076"/>
          <ac:picMkLst>
            <pc:docMk/>
            <pc:sldMk cId="3421192610" sldId="350"/>
            <ac:picMk id="2" creationId="{06D4BE5D-D96C-2CAF-1CBA-D3249FB634DD}"/>
          </ac:picMkLst>
        </pc:picChg>
        <pc:picChg chg="mod">
          <ac:chgData name="Phan Van Rieu (Hugo)" userId="032e726b-b6b7-45df-b0ca-e82fb010a48a" providerId="ADAL" clId="{3BAB0B4E-EEF9-4A59-86E0-6CC2032B073A}" dt="2024-04-19T01:22:28.643" v="29" actId="1076"/>
          <ac:picMkLst>
            <pc:docMk/>
            <pc:sldMk cId="3421192610" sldId="350"/>
            <ac:picMk id="3" creationId="{056988CF-179C-D6F1-ADA4-90005BD6F13F}"/>
          </ac:picMkLst>
        </pc:picChg>
      </pc:sldChg>
      <pc:sldChg chg="ord">
        <pc:chgData name="Phan Van Rieu (Hugo)" userId="032e726b-b6b7-45df-b0ca-e82fb010a48a" providerId="ADAL" clId="{3BAB0B4E-EEF9-4A59-86E0-6CC2032B073A}" dt="2024-04-19T01:25:56.865" v="166"/>
        <pc:sldMkLst>
          <pc:docMk/>
          <pc:sldMk cId="2736654800" sldId="383"/>
        </pc:sldMkLst>
      </pc:sldChg>
      <pc:sldChg chg="modSp mod">
        <pc:chgData name="Phan Van Rieu (Hugo)" userId="032e726b-b6b7-45df-b0ca-e82fb010a48a" providerId="ADAL" clId="{3BAB0B4E-EEF9-4A59-86E0-6CC2032B073A}" dt="2024-04-19T01:19:39.654" v="21" actId="20577"/>
        <pc:sldMkLst>
          <pc:docMk/>
          <pc:sldMk cId="3611565016" sldId="407"/>
        </pc:sldMkLst>
        <pc:spChg chg="mod">
          <ac:chgData name="Phan Van Rieu (Hugo)" userId="032e726b-b6b7-45df-b0ca-e82fb010a48a" providerId="ADAL" clId="{3BAB0B4E-EEF9-4A59-86E0-6CC2032B073A}" dt="2024-04-19T01:19:39.654" v="21" actId="20577"/>
          <ac:spMkLst>
            <pc:docMk/>
            <pc:sldMk cId="3611565016" sldId="407"/>
            <ac:spMk id="6" creationId="{7BC052D9-E17E-B587-A057-3E5D473DF640}"/>
          </ac:spMkLst>
        </pc:spChg>
      </pc:sldChg>
      <pc:sldChg chg="addSp delSp modSp add mod">
        <pc:chgData name="Phan Van Rieu (Hugo)" userId="032e726b-b6b7-45df-b0ca-e82fb010a48a" providerId="ADAL" clId="{3BAB0B4E-EEF9-4A59-86E0-6CC2032B073A}" dt="2024-04-19T01:25:27.954" v="164" actId="207"/>
        <pc:sldMkLst>
          <pc:docMk/>
          <pc:sldMk cId="1180114392" sldId="412"/>
        </pc:sldMkLst>
        <pc:spChg chg="add mod">
          <ac:chgData name="Phan Van Rieu (Hugo)" userId="032e726b-b6b7-45df-b0ca-e82fb010a48a" providerId="ADAL" clId="{3BAB0B4E-EEF9-4A59-86E0-6CC2032B073A}" dt="2024-04-19T01:25:27.954" v="164" actId="207"/>
          <ac:spMkLst>
            <pc:docMk/>
            <pc:sldMk cId="1180114392" sldId="412"/>
            <ac:spMk id="2" creationId="{7D1399B1-2D4C-49AB-ACB5-21BA8F31F53D}"/>
          </ac:spMkLst>
        </pc:spChg>
        <pc:picChg chg="del">
          <ac:chgData name="Phan Van Rieu (Hugo)" userId="032e726b-b6b7-45df-b0ca-e82fb010a48a" providerId="ADAL" clId="{3BAB0B4E-EEF9-4A59-86E0-6CC2032B073A}" dt="2024-04-19T01:24:04.702" v="43" actId="478"/>
          <ac:picMkLst>
            <pc:docMk/>
            <pc:sldMk cId="1180114392" sldId="412"/>
            <ac:picMk id="4" creationId="{068585E4-BC53-8F36-375C-F4A8CB360BE4}"/>
          </ac:picMkLst>
        </pc:picChg>
      </pc:sldChg>
      <pc:sldChg chg="addSp modSp new mod modAnim">
        <pc:chgData name="Phan Van Rieu (Hugo)" userId="032e726b-b6b7-45df-b0ca-e82fb010a48a" providerId="ADAL" clId="{3BAB0B4E-EEF9-4A59-86E0-6CC2032B073A}" dt="2024-04-19T01:29:19.251" v="336"/>
        <pc:sldMkLst>
          <pc:docMk/>
          <pc:sldMk cId="2022765057" sldId="413"/>
        </pc:sldMkLst>
        <pc:spChg chg="add mod">
          <ac:chgData name="Phan Van Rieu (Hugo)" userId="032e726b-b6b7-45df-b0ca-e82fb010a48a" providerId="ADAL" clId="{3BAB0B4E-EEF9-4A59-86E0-6CC2032B073A}" dt="2024-04-19T01:26:49.189" v="256" actId="207"/>
          <ac:spMkLst>
            <pc:docMk/>
            <pc:sldMk cId="2022765057" sldId="413"/>
            <ac:spMk id="2" creationId="{36425C80-E9B8-49AF-8C6B-DAD95028F3BE}"/>
          </ac:spMkLst>
        </pc:spChg>
        <pc:spChg chg="add mod">
          <ac:chgData name="Phan Van Rieu (Hugo)" userId="032e726b-b6b7-45df-b0ca-e82fb010a48a" providerId="ADAL" clId="{3BAB0B4E-EEF9-4A59-86E0-6CC2032B073A}" dt="2024-04-19T01:29:14.968" v="335" actId="404"/>
          <ac:spMkLst>
            <pc:docMk/>
            <pc:sldMk cId="2022765057" sldId="413"/>
            <ac:spMk id="5" creationId="{7962D894-715A-45FD-BDD8-06C8D7416F9E}"/>
          </ac:spMkLst>
        </pc:spChg>
        <pc:picChg chg="add mod">
          <ac:chgData name="Phan Van Rieu (Hugo)" userId="032e726b-b6b7-45df-b0ca-e82fb010a48a" providerId="ADAL" clId="{3BAB0B4E-EEF9-4A59-86E0-6CC2032B073A}" dt="2024-04-19T01:27:15.535" v="258" actId="1076"/>
          <ac:picMkLst>
            <pc:docMk/>
            <pc:sldMk cId="2022765057" sldId="413"/>
            <ac:picMk id="4" creationId="{8E660794-DAA7-439D-959B-830DC92DEC67}"/>
          </ac:picMkLst>
        </pc:picChg>
      </pc:sldChg>
    </pc:docChg>
  </pc:docChgLst>
  <pc:docChgLst>
    <pc:chgData name="Phan Van Rieu (Hugo)" userId="032e726b-b6b7-45df-b0ca-e82fb010a48a" providerId="ADAL" clId="{0475CB5B-DF11-4ACE-8232-7FA61B3D735A}"/>
    <pc:docChg chg="modSld">
      <pc:chgData name="Phan Van Rieu (Hugo)" userId="032e726b-b6b7-45df-b0ca-e82fb010a48a" providerId="ADAL" clId="{0475CB5B-DF11-4ACE-8232-7FA61B3D735A}" dt="2024-06-02T02:11:01.043" v="1" actId="20577"/>
      <pc:docMkLst>
        <pc:docMk/>
      </pc:docMkLst>
      <pc:sldChg chg="modSp mod">
        <pc:chgData name="Phan Van Rieu (Hugo)" userId="032e726b-b6b7-45df-b0ca-e82fb010a48a" providerId="ADAL" clId="{0475CB5B-DF11-4ACE-8232-7FA61B3D735A}" dt="2024-06-02T02:11:01.043" v="1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0475CB5B-DF11-4ACE-8232-7FA61B3D735A}" dt="2024-06-02T02:11:01.043" v="1" actId="20577"/>
          <ac:spMkLst>
            <pc:docMk/>
            <pc:sldMk cId="3553067512" sldId="306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37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7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78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5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1:</a:t>
            </a:r>
            <a:r>
              <a:rPr lang="en-US" baseline="0" dirty="0">
                <a:solidFill>
                  <a:schemeClr val="bg1"/>
                </a:solidFill>
              </a:rPr>
              <a:t> School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1: </a:t>
            </a:r>
            <a:r>
              <a:rPr lang="en-US" sz="4000" b="1" dirty="0">
                <a:solidFill>
                  <a:srgbClr val="FF0000"/>
                </a:solidFill>
              </a:rPr>
              <a:t>SCHOOL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3.1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metimes.mp3">
            <a:hlinkClick r:id="" action="ppaction://media"/>
            <a:extLst>
              <a:ext uri="{FF2B5EF4-FFF2-40B4-BE49-F238E27FC236}">
                <a16:creationId xmlns:a16="http://schemas.microsoft.com/office/drawing/2014/main" id="{96A6C4B2-22A8-A7A4-39EF-25CEDB4CD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2873" y="320039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54761" y="2184728"/>
            <a:ext cx="3686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sometimes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FFCD7-F2D1-BABE-1B38-EA06B88BB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" y="480451"/>
            <a:ext cx="6032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yellow rectangle with blue and red text&#10;&#10;Description automatically generated">
            <a:extLst>
              <a:ext uri="{FF2B5EF4-FFF2-40B4-BE49-F238E27FC236}">
                <a16:creationId xmlns:a16="http://schemas.microsoft.com/office/drawing/2014/main" id="{9BD71B06-DD79-EB3B-D288-3DE1D401B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69" y="2054119"/>
            <a:ext cx="3491720" cy="3256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A62A0-C486-7E7E-6A1E-A53E15BCB8AD}"/>
              </a:ext>
            </a:extLst>
          </p:cNvPr>
          <p:cNvSpPr txBox="1"/>
          <p:nvPr/>
        </p:nvSpPr>
        <p:spPr>
          <a:xfrm>
            <a:off x="8275057" y="3657610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</a:t>
            </a:r>
            <a:r>
              <a:rPr lang="en-US" sz="2400" dirty="0" err="1">
                <a:solidFill>
                  <a:srgbClr val="FF0000"/>
                </a:solidFill>
              </a:rPr>
              <a:t>sʌmtaɪmz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thỉnh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thoảng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E04AF-E8CC-3163-8032-5998C88F8BBB}"/>
              </a:ext>
            </a:extLst>
          </p:cNvPr>
          <p:cNvSpPr txBox="1"/>
          <p:nvPr/>
        </p:nvSpPr>
        <p:spPr>
          <a:xfrm>
            <a:off x="5074012" y="143491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259776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arely.mp3">
            <a:hlinkClick r:id="" action="ppaction://media"/>
            <a:extLst>
              <a:ext uri="{FF2B5EF4-FFF2-40B4-BE49-F238E27FC236}">
                <a16:creationId xmlns:a16="http://schemas.microsoft.com/office/drawing/2014/main" id="{7F446A99-B971-9E4A-DC5F-09CEB2827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2343" y="3078059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54761" y="2184728"/>
            <a:ext cx="2028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rarely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FFCD7-F2D1-BABE-1B38-EA06B88BB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" y="480451"/>
            <a:ext cx="6032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white rectangle with blue and red text&#10;&#10;Description automatically generated">
            <a:extLst>
              <a:ext uri="{FF2B5EF4-FFF2-40B4-BE49-F238E27FC236}">
                <a16:creationId xmlns:a16="http://schemas.microsoft.com/office/drawing/2014/main" id="{F7B4523C-F338-6351-2766-536E60548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69" y="1494260"/>
            <a:ext cx="3850580" cy="3751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6C366-02C9-A277-9215-030B52441A09}"/>
              </a:ext>
            </a:extLst>
          </p:cNvPr>
          <p:cNvSpPr txBox="1"/>
          <p:nvPr/>
        </p:nvSpPr>
        <p:spPr>
          <a:xfrm>
            <a:off x="7466468" y="3890859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</a:t>
            </a:r>
            <a:r>
              <a:rPr lang="en-US" sz="2400" dirty="0" err="1">
                <a:solidFill>
                  <a:srgbClr val="FF0000"/>
                </a:solidFill>
              </a:rPr>
              <a:t>rerli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hiếm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A1E21-FDAA-B1B7-4DD2-7BFE24890B50}"/>
              </a:ext>
            </a:extLst>
          </p:cNvPr>
          <p:cNvSpPr txBox="1"/>
          <p:nvPr/>
        </p:nvSpPr>
        <p:spPr>
          <a:xfrm>
            <a:off x="5826467" y="1212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880724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ever.mp3">
            <a:hlinkClick r:id="" action="ppaction://media"/>
            <a:extLst>
              <a:ext uri="{FF2B5EF4-FFF2-40B4-BE49-F238E27FC236}">
                <a16:creationId xmlns:a16="http://schemas.microsoft.com/office/drawing/2014/main" id="{C400BA80-3577-B716-D39A-607F068AC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0780" y="324721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54761" y="2184728"/>
            <a:ext cx="2001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never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FFCD7-F2D1-BABE-1B38-EA06B88BB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" y="480451"/>
            <a:ext cx="6032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nk square with blue and red text&#10;&#10;Description automatically generated">
            <a:extLst>
              <a:ext uri="{FF2B5EF4-FFF2-40B4-BE49-F238E27FC236}">
                <a16:creationId xmlns:a16="http://schemas.microsoft.com/office/drawing/2014/main" id="{F378935C-B6B7-B327-CEC4-890C0E54C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70" y="1937241"/>
            <a:ext cx="3523080" cy="3432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EA3A8-057D-2E8F-8426-81AD8B2FE6E7}"/>
              </a:ext>
            </a:extLst>
          </p:cNvPr>
          <p:cNvSpPr txBox="1"/>
          <p:nvPr/>
        </p:nvSpPr>
        <p:spPr>
          <a:xfrm>
            <a:off x="7364391" y="3890859"/>
            <a:ext cx="1991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/ˈ</a:t>
            </a:r>
            <a:r>
              <a:rPr lang="en-US" sz="2400" dirty="0" err="1">
                <a:solidFill>
                  <a:srgbClr val="FF0000"/>
                </a:solidFill>
              </a:rPr>
              <a:t>nevər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bao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D50F7-1739-5BD0-19A5-F14FC8A079A6}"/>
              </a:ext>
            </a:extLst>
          </p:cNvPr>
          <p:cNvSpPr txBox="1"/>
          <p:nvPr/>
        </p:nvSpPr>
        <p:spPr>
          <a:xfrm>
            <a:off x="5302322" y="135438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2954106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49288" y="1339510"/>
              <a:ext cx="4835362" cy="4745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always,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usually,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often,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sometimes,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rarely,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never</a:t>
              </a:r>
              <a:r>
                <a:rPr lang="en-US" sz="3600" i="1" dirty="0">
                  <a:solidFill>
                    <a:schemeClr val="bg1"/>
                  </a:solidFill>
                </a:rPr>
                <a:t>.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026D-63F8-4295-BC55-889D2F77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01" y="557200"/>
            <a:ext cx="4085236" cy="5743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recognize and practice adverbs of frequency and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practice </a:t>
            </a:r>
            <a:r>
              <a:rPr lang="en-US" sz="36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saying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how often they do things in different classes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always, usually, often, sometimes, rarely, never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 always use computers in I.T. class.</a:t>
            </a:r>
            <a:endParaRPr lang="en-VN" sz="3600" i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 New words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1 TRACK 14.mp3">
            <a:hlinkClick r:id="" action="ppaction://media"/>
            <a:extLst>
              <a:ext uri="{FF2B5EF4-FFF2-40B4-BE49-F238E27FC236}">
                <a16:creationId xmlns:a16="http://schemas.microsoft.com/office/drawing/2014/main" id="{AF23BFBE-0BFE-5A46-4CBE-945B6D96F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6059" y="404251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47232" y="62598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154235" y="4324724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</a:t>
            </a:r>
            <a:r>
              <a:rPr lang="en-US" sz="2400" dirty="0" err="1">
                <a:solidFill>
                  <a:srgbClr val="FF0000"/>
                </a:solidFill>
              </a:rPr>
              <a:t>sʌmtaɪmz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thỉnh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thoảng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950683" y="4315481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>
                <a:latin typeface="+mn-lt"/>
              </a:rPr>
              <a:t>/ˈ</a:t>
            </a:r>
            <a:r>
              <a:rPr lang="en-US" sz="2400" dirty="0" err="1">
                <a:latin typeface="+mn-lt"/>
              </a:rPr>
              <a:t>ɔːfən</a:t>
            </a:r>
            <a:r>
              <a:rPr lang="en-US" sz="2400" dirty="0">
                <a:latin typeface="+mn-lt"/>
              </a:rPr>
              <a:t>/</a:t>
            </a:r>
          </a:p>
          <a:p>
            <a:pPr algn="ctr"/>
            <a:r>
              <a:rPr lang="vi-VN" sz="2400" dirty="0">
                <a:latin typeface="+mn-lt"/>
              </a:rPr>
              <a:t>thường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693973" y="4324724"/>
            <a:ext cx="250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>
                <a:latin typeface="+mn-lt"/>
              </a:rPr>
              <a:t>/ˈ</a:t>
            </a:r>
            <a:r>
              <a:rPr lang="en-US" sz="2400" dirty="0" err="1">
                <a:latin typeface="+mn-lt"/>
              </a:rPr>
              <a:t>juːʒuəli</a:t>
            </a:r>
            <a:r>
              <a:rPr lang="en-US" sz="2400" dirty="0">
                <a:latin typeface="+mn-lt"/>
              </a:rPr>
              <a:t>/</a:t>
            </a:r>
          </a:p>
          <a:p>
            <a:pPr algn="ctr"/>
            <a:r>
              <a:rPr lang="vi-VN" sz="2400" dirty="0">
                <a:latin typeface="+mn-lt"/>
              </a:rPr>
              <a:t>thường xuyên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901366" y="4317389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</a:t>
            </a:r>
            <a:r>
              <a:rPr lang="en-US" sz="2400" dirty="0" err="1">
                <a:solidFill>
                  <a:srgbClr val="FF0000"/>
                </a:solidFill>
              </a:rPr>
              <a:t>rerli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hiếm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0" y="4324724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</a:t>
            </a:r>
            <a:r>
              <a:rPr lang="en-US" sz="2400" dirty="0" err="1">
                <a:solidFill>
                  <a:srgbClr val="FF0000"/>
                </a:solidFill>
              </a:rPr>
              <a:t>ɑːlweɪz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luôn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luôn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213102" y="4430768"/>
            <a:ext cx="1991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/ˈ</a:t>
            </a:r>
            <a:r>
              <a:rPr lang="en-US" sz="2400" dirty="0" err="1">
                <a:solidFill>
                  <a:srgbClr val="FF0000"/>
                </a:solidFill>
              </a:rPr>
              <a:t>nevər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bao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CEE6D-3261-D2F5-E9B7-4EA32B710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01045"/>
            <a:ext cx="6032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omparison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ECBD4976-0CA0-606A-3BF1-D933BB0A89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266"/>
            <a:ext cx="12204662" cy="27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lways.mp3">
            <a:hlinkClick r:id="" action="ppaction://media"/>
            <a:extLst>
              <a:ext uri="{FF2B5EF4-FFF2-40B4-BE49-F238E27FC236}">
                <a16:creationId xmlns:a16="http://schemas.microsoft.com/office/drawing/2014/main" id="{ECBB7A2B-8D22-C5A6-09E2-F6454CB6A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6125" y="2993455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779416" y="2256694"/>
            <a:ext cx="2350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always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FFCD7-F2D1-BABE-1B38-EA06B88BB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" y="480451"/>
            <a:ext cx="6032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-up of a number&#10;&#10;Description automatically generated">
            <a:extLst>
              <a:ext uri="{FF2B5EF4-FFF2-40B4-BE49-F238E27FC236}">
                <a16:creationId xmlns:a16="http://schemas.microsoft.com/office/drawing/2014/main" id="{D1D2F1BB-38F8-5E46-9187-E5D03F9C9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44" y="1872645"/>
            <a:ext cx="3918105" cy="3867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BB366-E9CB-9C2F-BAAE-A38B4A892AD2}"/>
              </a:ext>
            </a:extLst>
          </p:cNvPr>
          <p:cNvSpPr txBox="1"/>
          <p:nvPr/>
        </p:nvSpPr>
        <p:spPr>
          <a:xfrm>
            <a:off x="8067862" y="4034792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</a:t>
            </a:r>
            <a:r>
              <a:rPr lang="en-US" sz="2400" dirty="0" err="1">
                <a:solidFill>
                  <a:srgbClr val="FF0000"/>
                </a:solidFill>
              </a:rPr>
              <a:t>ɑːlweɪz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luôn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luôn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240FA-170B-3E54-13F2-2B2ADE433FFA}"/>
              </a:ext>
            </a:extLst>
          </p:cNvPr>
          <p:cNvSpPr txBox="1"/>
          <p:nvPr/>
        </p:nvSpPr>
        <p:spPr>
          <a:xfrm>
            <a:off x="5090916" y="146587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ually.mp3">
            <a:hlinkClick r:id="" action="ppaction://media"/>
            <a:extLst>
              <a:ext uri="{FF2B5EF4-FFF2-40B4-BE49-F238E27FC236}">
                <a16:creationId xmlns:a16="http://schemas.microsoft.com/office/drawing/2014/main" id="{A6129277-2372-A791-1B1B-F2E596B9E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8497" y="302260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54761" y="2184728"/>
            <a:ext cx="2440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usually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FFCD7-F2D1-BABE-1B38-EA06B88BB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" y="480451"/>
            <a:ext cx="6032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rectangular rectangle with blue and red text&#10;&#10;Description automatically generated">
            <a:extLst>
              <a:ext uri="{FF2B5EF4-FFF2-40B4-BE49-F238E27FC236}">
                <a16:creationId xmlns:a16="http://schemas.microsoft.com/office/drawing/2014/main" id="{26387349-65BC-A8B9-CD77-E3BEDAFF92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/>
        </p:blipFill>
        <p:spPr>
          <a:xfrm>
            <a:off x="1427356" y="1782803"/>
            <a:ext cx="3956593" cy="3792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35B6B-9FA6-2D0B-0FA5-DFF3540BD15E}"/>
              </a:ext>
            </a:extLst>
          </p:cNvPr>
          <p:cNvSpPr txBox="1"/>
          <p:nvPr/>
        </p:nvSpPr>
        <p:spPr>
          <a:xfrm>
            <a:off x="7782539" y="3890859"/>
            <a:ext cx="250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>
                <a:latin typeface="+mn-lt"/>
              </a:rPr>
              <a:t>/ˈ</a:t>
            </a:r>
            <a:r>
              <a:rPr lang="en-US" sz="2400" dirty="0" err="1">
                <a:latin typeface="+mn-lt"/>
              </a:rPr>
              <a:t>juːʒuəli</a:t>
            </a:r>
            <a:r>
              <a:rPr lang="en-US" sz="2400" dirty="0">
                <a:latin typeface="+mn-lt"/>
              </a:rPr>
              <a:t>/</a:t>
            </a:r>
          </a:p>
          <a:p>
            <a:pPr algn="ctr"/>
            <a:r>
              <a:rPr lang="vi-VN" sz="2400" dirty="0">
                <a:latin typeface="+mn-lt"/>
              </a:rPr>
              <a:t>thường xuyên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33D9D-27ED-F233-3D1C-DDB1845568E3}"/>
              </a:ext>
            </a:extLst>
          </p:cNvPr>
          <p:cNvSpPr txBox="1"/>
          <p:nvPr/>
        </p:nvSpPr>
        <p:spPr>
          <a:xfrm>
            <a:off x="4911540" y="149442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039965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ten.mp3">
            <a:hlinkClick r:id="" action="ppaction://media"/>
            <a:extLst>
              <a:ext uri="{FF2B5EF4-FFF2-40B4-BE49-F238E27FC236}">
                <a16:creationId xmlns:a16="http://schemas.microsoft.com/office/drawing/2014/main" id="{101A9D25-AFFF-AE31-6D5A-661B2EB82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23609" y="317051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54761" y="2184728"/>
            <a:ext cx="1900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often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FFCD7-F2D1-BABE-1B38-EA06B88BB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" y="480451"/>
            <a:ext cx="6032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blue and orange rectangle with numbers and a circle with a number&#10;&#10;Description automatically generated">
            <a:extLst>
              <a:ext uri="{FF2B5EF4-FFF2-40B4-BE49-F238E27FC236}">
                <a16:creationId xmlns:a16="http://schemas.microsoft.com/office/drawing/2014/main" id="{F475EBD0-97CC-FA4F-74A8-631A32911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69" y="1838248"/>
            <a:ext cx="3523080" cy="3477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582B9-B43F-1015-EB77-AF35062685C2}"/>
              </a:ext>
            </a:extLst>
          </p:cNvPr>
          <p:cNvSpPr txBox="1"/>
          <p:nvPr/>
        </p:nvSpPr>
        <p:spPr>
          <a:xfrm>
            <a:off x="7157636" y="3657610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>
                <a:latin typeface="+mn-lt"/>
              </a:rPr>
              <a:t>/ˈ</a:t>
            </a:r>
            <a:r>
              <a:rPr lang="en-US" sz="2400" dirty="0" err="1">
                <a:latin typeface="+mn-lt"/>
              </a:rPr>
              <a:t>ɔːfən</a:t>
            </a:r>
            <a:r>
              <a:rPr lang="en-US" sz="2400" dirty="0">
                <a:latin typeface="+mn-lt"/>
              </a:rPr>
              <a:t>/</a:t>
            </a:r>
          </a:p>
          <a:p>
            <a:pPr algn="ctr"/>
            <a:r>
              <a:rPr lang="vi-VN" sz="2400" dirty="0">
                <a:latin typeface="+mn-lt"/>
              </a:rPr>
              <a:t>thường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E6173-35B8-6257-1206-9C1B98C48D13}"/>
              </a:ext>
            </a:extLst>
          </p:cNvPr>
          <p:cNvSpPr txBox="1"/>
          <p:nvPr/>
        </p:nvSpPr>
        <p:spPr>
          <a:xfrm>
            <a:off x="5095567" y="141158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438389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290</Words>
  <Application>Microsoft Macintosh PowerPoint</Application>
  <PresentationFormat>Widescreen</PresentationFormat>
  <Paragraphs>76</Paragraphs>
  <Slides>14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48</cp:revision>
  <dcterms:created xsi:type="dcterms:W3CDTF">2023-01-31T08:21:18Z</dcterms:created>
  <dcterms:modified xsi:type="dcterms:W3CDTF">2024-09-21T16:49:45Z</dcterms:modified>
</cp:coreProperties>
</file>