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62" r:id="rId5"/>
    <p:sldId id="259" r:id="rId6"/>
    <p:sldId id="261" r:id="rId7"/>
    <p:sldId id="273" r:id="rId8"/>
    <p:sldId id="263" r:id="rId9"/>
    <p:sldId id="275" r:id="rId10"/>
    <p:sldId id="276" r:id="rId11"/>
    <p:sldId id="277" r:id="rId12"/>
    <p:sldId id="266" r:id="rId13"/>
    <p:sldId id="278" r:id="rId14"/>
    <p:sldId id="279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 smtClean="0"/>
              <a:t>Em </a:t>
            </a:r>
            <a:r>
              <a:rPr lang="vi-VN" sz="2800" b="1" dirty="0"/>
              <a:t>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 smtClean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 smtClean="0">
                  <a:solidFill>
                    <a:srgbClr val="FFFF00"/>
                  </a:solidFill>
                </a:rPr>
                <a:t>Ví </a:t>
              </a:r>
              <a:r>
                <a:rPr lang="vi-VN" sz="2500" b="1" dirty="0">
                  <a:solidFill>
                    <a:srgbClr val="FFFF00"/>
                  </a:solidFill>
                </a:rPr>
                <a:t>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</a:t>
              </a:r>
              <a:r>
                <a:rPr lang="vi-VN" sz="2300" b="1" dirty="0" smtClean="0"/>
                <a:t>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mỗi khi thực hiện thao tác với chuột thì thông tin điều khiển sẽ được chuyển đến đâu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</a:t>
            </a:r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549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172</cp:revision>
  <dcterms:created xsi:type="dcterms:W3CDTF">2022-01-16T07:26:14Z</dcterms:created>
  <dcterms:modified xsi:type="dcterms:W3CDTF">2022-10-13T01:44:29Z</dcterms:modified>
</cp:coreProperties>
</file>