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36" r:id="rId5"/>
    <p:sldMasterId id="2147483772" r:id="rId6"/>
    <p:sldMasterId id="2147483784" r:id="rId7"/>
  </p:sldMasterIdLst>
  <p:notesMasterIdLst>
    <p:notesMasterId r:id="rId25"/>
  </p:notesMasterIdLst>
  <p:sldIdLst>
    <p:sldId id="270" r:id="rId8"/>
    <p:sldId id="271" r:id="rId9"/>
    <p:sldId id="258" r:id="rId10"/>
    <p:sldId id="257" r:id="rId11"/>
    <p:sldId id="526" r:id="rId12"/>
    <p:sldId id="267" r:id="rId13"/>
    <p:sldId id="272" r:id="rId14"/>
    <p:sldId id="273" r:id="rId15"/>
    <p:sldId id="506" r:id="rId16"/>
    <p:sldId id="508" r:id="rId17"/>
    <p:sldId id="509" r:id="rId18"/>
    <p:sldId id="304" r:id="rId19"/>
    <p:sldId id="523" r:id="rId20"/>
    <p:sldId id="525" r:id="rId21"/>
    <p:sldId id="32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820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6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1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56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9581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96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319160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2781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0780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971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042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80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486456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764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931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596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055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0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517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1.png"/><Relationship Id="rId18" Type="http://schemas.openxmlformats.org/officeDocument/2006/relationships/image" Target="../media/image64.gif"/><Relationship Id="rId26" Type="http://schemas.microsoft.com/office/2007/relationships/hdphoto" Target="../media/hdphoto11.wdp"/><Relationship Id="rId3" Type="http://schemas.openxmlformats.org/officeDocument/2006/relationships/image" Target="../media/image55.png"/><Relationship Id="rId21" Type="http://schemas.openxmlformats.org/officeDocument/2006/relationships/image" Target="../media/image66.png"/><Relationship Id="rId7" Type="http://schemas.openxmlformats.org/officeDocument/2006/relationships/image" Target="../media/image57.png"/><Relationship Id="rId12" Type="http://schemas.openxmlformats.org/officeDocument/2006/relationships/image" Target="../media/image60.gif"/><Relationship Id="rId17" Type="http://schemas.openxmlformats.org/officeDocument/2006/relationships/image" Target="../media/image63.png"/><Relationship Id="rId25" Type="http://schemas.openxmlformats.org/officeDocument/2006/relationships/image" Target="../media/image68.png"/><Relationship Id="rId2" Type="http://schemas.openxmlformats.org/officeDocument/2006/relationships/image" Target="../media/image54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70.gif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11" Type="http://schemas.openxmlformats.org/officeDocument/2006/relationships/image" Target="../media/image59.gif"/><Relationship Id="rId24" Type="http://schemas.microsoft.com/office/2007/relationships/hdphoto" Target="../media/hdphoto10.wdp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65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58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69.png"/><Relationship Id="rId30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microsoft.com/office/2007/relationships/media" Target="../media/media4.mp3"/><Relationship Id="rId21" Type="http://schemas.openxmlformats.org/officeDocument/2006/relationships/image" Target="../media/image41.png"/><Relationship Id="rId7" Type="http://schemas.microsoft.com/office/2007/relationships/media" Target="../media/media6.mp3"/><Relationship Id="rId12" Type="http://schemas.openxmlformats.org/officeDocument/2006/relationships/image" Target="../media/image35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4.jpg"/><Relationship Id="rId5" Type="http://schemas.microsoft.com/office/2007/relationships/media" Target="../media/media5.mp3"/><Relationship Id="rId15" Type="http://schemas.openxmlformats.org/officeDocument/2006/relationships/image" Target="../media/image37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2.png"/><Relationship Id="rId1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38.png"/><Relationship Id="rId10" Type="http://schemas.openxmlformats.org/officeDocument/2006/relationships/image" Target="../media/image42.jpg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2.png"/><Relationship Id="rId1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38.png"/><Relationship Id="rId10" Type="http://schemas.openxmlformats.org/officeDocument/2006/relationships/image" Target="../media/image43.jpg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11199" y="3457155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857" y="963839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93027" y="5714891"/>
            <a:ext cx="1998345" cy="11431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163457"/>
            <a:ext cx="19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869710"/>
            <a:ext cx="498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174768"/>
            <a:ext cx="523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174768"/>
            <a:ext cx="6605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869710"/>
            <a:ext cx="537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309282" y="5370821"/>
            <a:ext cx="11571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1.Tìm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những câu thơ miêu tả cây tre vào lúc mặt trời mọc?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761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294" y="2402785"/>
            <a:ext cx="3617259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309282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thơ nào ở khổ thơ thứ hai cho thấy tre cũng như người 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77165" y="5357412"/>
            <a:ext cx="121148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3.Ở khổ thơ thứ ba, hình ảnh lũy tre được miêu tả những lúc nào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77165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lũy tre được miêu tả vào lúc đêm tối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616"/>
            <a:ext cx="3348111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193223" y="5351828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Em thích hình ảnh nào nhất trong bài thơ?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69" y="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7" y="605143"/>
            <a:ext cx="10515600" cy="6589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thời gian trong </a:t>
            </a:r>
            <a:r>
              <a:rPr lang="en-US" sz="36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1868405" y="1134211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mai, trưa, đêm, sáng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639739" y="2674639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Tìm thêm những từ ngữ chỉ thời gian mà em biết.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gày , tháng, năm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9588" y="1526649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lang="en-US" sz="4000" noProof="0" dirty="0" err="1" smtClean="0">
                <a:solidFill>
                  <a:srgbClr val="FF0000"/>
                </a:solidFill>
                <a:latin typeface="Calibri" panose="020F0502020204030204"/>
              </a:rPr>
              <a:t>Hạt</a:t>
            </a:r>
            <a:r>
              <a:rPr lang="en-US" sz="40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000" noProof="0" dirty="0" err="1" smtClean="0">
                <a:solidFill>
                  <a:srgbClr val="FF0000"/>
                </a:solidFill>
                <a:latin typeface="Calibri" panose="020F0502020204030204"/>
              </a:rPr>
              <a:t>thóc</a:t>
            </a:r>
            <a:r>
              <a:rPr lang="en-US" sz="4000" noProof="0" dirty="0" smtClean="0">
                <a:solidFill>
                  <a:srgbClr val="FF0000"/>
                </a:solidFill>
                <a:latin typeface="Calibri" panose="020F0502020204030204"/>
              </a:rPr>
              <a:t>”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thóc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3600" dirty="0">
                <a:solidFill>
                  <a:srgbClr val="008000"/>
                </a:solidFill>
                <a:latin typeface="Calibri" panose="020F0502020204030204"/>
              </a:rPr>
              <a:t>m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ón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 smtClean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6123" y="5552902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Calibri" panose="020F0502020204030204"/>
              </a:rPr>
              <a:t>cây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53818" y="150069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thóc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/>
              </a:rPr>
              <a:t>đối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2500" y="997428"/>
            <a:ext cx="7850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16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2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4630783" y="168663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Tập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9906" y="2375840"/>
            <a:ext cx="336823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Đọc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	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Lũy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tre</a:t>
            </a:r>
            <a:endParaRPr lang="vi-VN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4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100" y="457973"/>
            <a:ext cx="8559893" cy="34166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03399" y="4475096"/>
            <a:ext cx="319427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Đáp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tre</a:t>
            </a:r>
            <a:endParaRPr lang="vi-VN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25791" y="5888157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2670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29" y="3631349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4375" y="1083360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4375" y="3631349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  <a:r>
                  <a:rPr kumimoji="0" 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ần 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vi-VN" sz="28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</a:t>
                </a:r>
                <a:r>
                  <a:rPr lang="en-US" altLang="vi-VN" sz="28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hỉ tâm trạng nhớ thương, lưu luyến, nghĩ ngợi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261074" y="5828207"/>
            <a:ext cx="2719140" cy="10297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394" y="111175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394" y="360507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6083" y="360507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06083" y="111175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843026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161708" y="1740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896811" y="2279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5739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6501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628366" y="36216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210576" y="419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573948" y="47206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067141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54345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14588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387492" y="17969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73494" y="22795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997294" y="28366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93506" y="28338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742438" y="3605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780538" y="426332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90788" y="47571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845330" y="53169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923557" y="53026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879</Words>
  <Application>Microsoft Office PowerPoint</Application>
  <PresentationFormat>Widescreen</PresentationFormat>
  <Paragraphs>168</Paragraphs>
  <Slides>17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Microsoft YaHei</vt:lpstr>
      <vt:lpstr>宋体</vt:lpstr>
      <vt:lpstr>Arial</vt:lpstr>
      <vt:lpstr>Arial-Rounded</vt:lpstr>
      <vt:lpstr>Calibri</vt:lpstr>
      <vt:lpstr>Calibri Light</vt:lpstr>
      <vt:lpstr>HP001 4 hàng</vt:lpstr>
      <vt:lpstr>黑体</vt:lpstr>
      <vt:lpstr>Times New Roman</vt:lpstr>
      <vt:lpstr>Verdana</vt:lpstr>
      <vt:lpstr>等线</vt:lpstr>
      <vt:lpstr>1_Office Theme</vt:lpstr>
      <vt:lpstr>2_Office Theme</vt:lpstr>
      <vt:lpstr>2_Office 主题​​</vt:lpstr>
      <vt:lpstr>4_Office Theme</vt:lpstr>
      <vt:lpstr>8_Office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những từ ngữ chỉ thời gian trong bài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ThaoPC</cp:lastModifiedBy>
  <cp:revision>63</cp:revision>
  <dcterms:created xsi:type="dcterms:W3CDTF">2021-05-27T08:02:03Z</dcterms:created>
  <dcterms:modified xsi:type="dcterms:W3CDTF">2022-02-14T15:06:56Z</dcterms:modified>
</cp:coreProperties>
</file>