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6.xml" ContentType="application/vnd.openxmlformats-officedocument.presentationml.notesSlide+xml"/>
  <Override PartName="/ppt/theme/themeOverride14.xml" ContentType="application/vnd.openxmlformats-officedocument.themeOverride+xml"/>
  <Override PartName="/ppt/notesSlides/notesSlide7.xml" ContentType="application/vnd.openxmlformats-officedocument.presentationml.notesSl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66" r:id="rId3"/>
    <p:sldId id="257" r:id="rId4"/>
    <p:sldId id="290" r:id="rId5"/>
    <p:sldId id="265" r:id="rId6"/>
    <p:sldId id="269" r:id="rId7"/>
    <p:sldId id="281" r:id="rId8"/>
    <p:sldId id="267" r:id="rId9"/>
    <p:sldId id="276" r:id="rId10"/>
    <p:sldId id="283" r:id="rId11"/>
    <p:sldId id="284" r:id="rId12"/>
    <p:sldId id="285" r:id="rId13"/>
    <p:sldId id="286" r:id="rId14"/>
    <p:sldId id="287" r:id="rId15"/>
    <p:sldId id="288" r:id="rId16"/>
    <p:sldId id="289" r:id="rId17"/>
    <p:sldId id="274" r:id="rId18"/>
    <p:sldId id="282" r:id="rId19"/>
    <p:sldId id="280"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1" autoAdjust="0"/>
    <p:restoredTop sz="94656"/>
  </p:normalViewPr>
  <p:slideViewPr>
    <p:cSldViewPr snapToGrid="0">
      <p:cViewPr varScale="1">
        <p:scale>
          <a:sx n="62" d="100"/>
          <a:sy n="62" d="100"/>
        </p:scale>
        <p:origin x="7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31/08/2024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83A59FD6-D9E5-4E37-A8FE-86FECE22D732}" type="slidenum">
              <a:rPr lang="en-GB" smtClean="0"/>
              <a:t>8</a:t>
            </a:fld>
            <a:endParaRPr lang="en-GB"/>
          </a:p>
        </p:txBody>
      </p:sp>
    </p:spTree>
    <p:extLst>
      <p:ext uri="{BB962C8B-B14F-4D97-AF65-F5344CB8AC3E}">
        <p14:creationId xmlns:p14="http://schemas.microsoft.com/office/powerpoint/2010/main" val="89096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mbria" panose="02040503050406030204" pitchFamily="18" charset="0"/>
                <a:ea typeface="Cambria" panose="02040503050406030204" pitchFamily="18" charset="0"/>
              </a:rPr>
              <a:t>Kĩ thuật mảnh ghép: </a:t>
            </a:r>
          </a:p>
          <a:p>
            <a:endParaRPr lang="en-VN" dirty="0"/>
          </a:p>
        </p:txBody>
      </p:sp>
      <p:sp>
        <p:nvSpPr>
          <p:cNvPr id="4" name="Slide Number Placeholder 3"/>
          <p:cNvSpPr>
            <a:spLocks noGrp="1"/>
          </p:cNvSpPr>
          <p:nvPr>
            <p:ph type="sldNum" sz="quarter" idx="5"/>
          </p:nvPr>
        </p:nvSpPr>
        <p:spPr/>
        <p:txBody>
          <a:bodyPr/>
          <a:lstStyle/>
          <a:p>
            <a:fld id="{83A59FD6-D9E5-4E37-A8FE-86FECE22D732}" type="slidenum">
              <a:rPr lang="en-GB" smtClean="0"/>
              <a:t>9</a:t>
            </a:fld>
            <a:endParaRPr lang="en-GB"/>
          </a:p>
        </p:txBody>
      </p:sp>
    </p:spTree>
    <p:extLst>
      <p:ext uri="{BB962C8B-B14F-4D97-AF65-F5344CB8AC3E}">
        <p14:creationId xmlns:p14="http://schemas.microsoft.com/office/powerpoint/2010/main" val="57903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2.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2: </a:t>
            </a:r>
            <a:r>
              <a:rPr kumimoji="0" lang="vi-VN"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Viết mở bài gián tiếp và kết bài mở rộng cho bài </a:t>
            </a:r>
            <a:r>
              <a:rPr kumimoji="0" lang="vi-VN" sz="28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Bốn mùa trong ánh nước</a:t>
            </a:r>
            <a:r>
              <a:rPr kumimoji="0" lang="vi-VN"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endParaRPr kumimoji="0" lang="en-GB"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bg1"/>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bg1"/>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Trao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đổi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về</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cách</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viết</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gián</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tiếp</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rộng</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cho</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tả</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phong</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cảnh</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t>
            </a:r>
            <a:endParaRPr kumimoji="0" lang="en-GB"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6"/>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7"/>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1" y="1221628"/>
            <a:ext cx="11051177" cy="2213811"/>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4" name="Picture 3">
            <a:extLst>
              <a:ext uri="{FF2B5EF4-FFF2-40B4-BE49-F238E27FC236}">
                <a16:creationId xmlns:a16="http://schemas.microsoft.com/office/drawing/2014/main" id="{1BEEC154-66F6-4E03-C3FC-29A2F1DA86A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943841" y="497808"/>
            <a:ext cx="7107144" cy="1268305"/>
          </a:xfrm>
          <a:prstGeom prst="rect">
            <a:avLst/>
          </a:prstGeom>
        </p:spPr>
      </p:pic>
      <p:sp>
        <p:nvSpPr>
          <p:cNvPr id="5" name="TextBox 4">
            <a:extLst>
              <a:ext uri="{FF2B5EF4-FFF2-40B4-BE49-F238E27FC236}">
                <a16:creationId xmlns:a16="http://schemas.microsoft.com/office/drawing/2014/main" id="{F30A2871-A9D8-684E-2CEE-4511A3B5B158}"/>
              </a:ext>
            </a:extLst>
          </p:cNvPr>
          <p:cNvSpPr txBox="1"/>
          <p:nvPr/>
        </p:nvSpPr>
        <p:spPr>
          <a:xfrm>
            <a:off x="965741" y="2122362"/>
            <a:ext cx="10557698" cy="861774"/>
          </a:xfrm>
          <a:prstGeom prst="rect">
            <a:avLst/>
          </a:prstGeom>
          <a:noFill/>
        </p:spPr>
        <p:txBody>
          <a:bodyPr wrap="none" rtlCol="0">
            <a:spAutoFit/>
          </a:bodyPr>
          <a:lstStyle/>
          <a:p>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Biết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cách</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viết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mở</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và</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kết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cho</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văn</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tả</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phong</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cảnh</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a:t>
            </a:r>
            <a:endParaRPr lang="en-VN"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endParaRPr>
          </a:p>
          <a:p>
            <a:endParaRPr lang="en-VN" dirty="0"/>
          </a:p>
        </p:txBody>
      </p:sp>
    </p:spTree>
    <p:extLst>
      <p:ext uri="{BB962C8B-B14F-4D97-AF65-F5344CB8AC3E}">
        <p14:creationId xmlns:p14="http://schemas.microsoft.com/office/powerpoint/2010/main" val="1669181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35389" y="135647"/>
            <a:ext cx="8092722" cy="1156843"/>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1:  </a:t>
            </a:r>
            <a:r>
              <a:rPr lang="vi-VN" sz="2800" b="1" dirty="0">
                <a:solidFill>
                  <a:schemeClr val="tx1"/>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7"/>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102</TotalTime>
  <Words>846</Words>
  <Application>Microsoft Office PowerPoint</Application>
  <PresentationFormat>Widescreen</PresentationFormat>
  <Paragraphs>50</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Arial</vt:lpstr>
      <vt:lpstr>Calibri</vt:lpstr>
      <vt:lpstr>Cambria</vt:lpstr>
      <vt:lpstr>UTM American Sans</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2022-07-26T09:31:45Z</dcterms:created>
  <dcterms:modified xsi:type="dcterms:W3CDTF">2024-08-31T10:40:50Z</dcterms:modified>
</cp:coreProperties>
</file>