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1" r:id="rId5"/>
    <p:sldMasterId id="2147483713" r:id="rId6"/>
  </p:sldMasterIdLst>
  <p:notesMasterIdLst>
    <p:notesMasterId r:id="rId34"/>
  </p:notesMasterIdLst>
  <p:sldIdLst>
    <p:sldId id="504" r:id="rId7"/>
    <p:sldId id="499" r:id="rId8"/>
    <p:sldId id="310" r:id="rId9"/>
    <p:sldId id="295" r:id="rId10"/>
    <p:sldId id="297" r:id="rId11"/>
    <p:sldId id="299" r:id="rId12"/>
    <p:sldId id="298" r:id="rId13"/>
    <p:sldId id="300" r:id="rId14"/>
    <p:sldId id="505" r:id="rId15"/>
    <p:sldId id="315" r:id="rId16"/>
    <p:sldId id="480" r:id="rId17"/>
    <p:sldId id="258" r:id="rId18"/>
    <p:sldId id="506" r:id="rId19"/>
    <p:sldId id="507" r:id="rId20"/>
    <p:sldId id="488" r:id="rId21"/>
    <p:sldId id="508" r:id="rId22"/>
    <p:sldId id="482" r:id="rId23"/>
    <p:sldId id="303" r:id="rId24"/>
    <p:sldId id="490" r:id="rId25"/>
    <p:sldId id="510" r:id="rId26"/>
    <p:sldId id="492" r:id="rId27"/>
    <p:sldId id="509" r:id="rId28"/>
    <p:sldId id="493" r:id="rId29"/>
    <p:sldId id="494" r:id="rId30"/>
    <p:sldId id="502" r:id="rId31"/>
    <p:sldId id="476" r:id="rId32"/>
    <p:sldId id="5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6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9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07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p:transition spd="med"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p:transition spd="med"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p:transition spd="med" advClick="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p:transition spd="med" advClick="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p:transition spd="med" advClick="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p:transition spd="med" advClick="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p:transition spd="med" advClick="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p:transition spd="med" advClick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p:transition spd="med" advClick="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p:transition spd="med" advClick="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p:transition spd="med" advClick="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00989"/>
      </p:ext>
    </p:extLst>
  </p:cSld>
  <p:clrMapOvr>
    <a:masterClrMapping/>
  </p:clrMapOvr>
  <p:transition spd="med" advClick="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27815"/>
      </p:ext>
    </p:extLst>
  </p:cSld>
  <p:clrMapOvr>
    <a:masterClrMapping/>
  </p:clrMapOvr>
  <p:transition spd="med" advClick="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33130"/>
      </p:ext>
    </p:extLst>
  </p:cSld>
  <p:clrMapOvr>
    <a:masterClrMapping/>
  </p:clrMapOvr>
  <p:transition spd="med" advClick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5143"/>
      </p:ext>
    </p:extLst>
  </p:cSld>
  <p:clrMapOvr>
    <a:masterClrMapping/>
  </p:clrMapOvr>
  <p:transition spd="med" advClick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29414"/>
      </p:ext>
    </p:extLst>
  </p:cSld>
  <p:clrMapOvr>
    <a:masterClrMapping/>
  </p:clrMapOvr>
  <p:transition spd="med" advClick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5446"/>
      </p:ext>
    </p:extLst>
  </p:cSld>
  <p:clrMapOvr>
    <a:masterClrMapping/>
  </p:clrMapOvr>
  <p:transition spd="med" advClick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75206"/>
      </p:ext>
    </p:extLst>
  </p:cSld>
  <p:clrMapOvr>
    <a:masterClrMapping/>
  </p:clrMapOvr>
  <p:transition spd="med" advClick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7625"/>
      </p:ext>
    </p:extLst>
  </p:cSld>
  <p:clrMapOvr>
    <a:masterClrMapping/>
  </p:clrMapOvr>
  <p:transition spd="med" advClick="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922"/>
      </p:ext>
    </p:extLst>
  </p:cSld>
  <p:clrMapOvr>
    <a:masterClrMapping/>
  </p:clrMapOvr>
  <p:transition spd="med" advClick="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07406"/>
      </p:ext>
    </p:extLst>
  </p:cSld>
  <p:clrMapOvr>
    <a:masterClrMapping/>
  </p:clrMapOvr>
  <p:transition spd="med" advClick="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3324"/>
      </p:ext>
    </p:extLst>
  </p:cSld>
  <p:clrMapOvr>
    <a:masterClrMapping/>
  </p:clrMapOvr>
  <p:transition spd="med" advClick="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2337211"/>
      </p:ext>
    </p:extLst>
  </p:cSld>
  <p:clrMapOvr>
    <a:masterClrMapping/>
  </p:clrMapOvr>
  <p:transition spd="med" advClick="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762301"/>
      </p:ext>
    </p:extLst>
  </p:cSld>
  <p:clrMapOvr>
    <a:masterClrMapping/>
  </p:clrMapOvr>
  <p:transition spd="med" advClick="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06144"/>
      </p:ext>
    </p:extLst>
  </p:cSld>
  <p:clrMapOvr>
    <a:masterClrMapping/>
  </p:clrMapOvr>
  <p:transition spd="med" advClick="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11879"/>
      </p:ext>
    </p:extLst>
  </p:cSld>
  <p:clrMapOvr>
    <a:masterClrMapping/>
  </p:clrMapOvr>
  <p:transition spd="med" advClick="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66019"/>
      </p:ext>
    </p:extLst>
  </p:cSld>
  <p:clrMapOvr>
    <a:masterClrMapping/>
  </p:clrMapOvr>
  <p:transition spd="med" advClick="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p:transition spd="med" advClick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p:transition spd="med" advClick="0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p:transition spd="med" advClick="0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p:transition spd="med" advClick="0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p:transition spd="med" advClick="0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p:transition spd="med" advClick="0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p:transition spd="med" advClick="0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p:transition spd="med" advClick="0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p:transition spd="med" advClick="0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p:transition spd="med" advClick="0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p:transition spd="med" advClick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544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044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27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92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00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46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126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66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64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4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7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722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25" r:id="rId5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 advClick="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76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18" Type="http://schemas.openxmlformats.org/officeDocument/2006/relationships/image" Target="../media/image32.GIF"/><Relationship Id="rId26" Type="http://schemas.microsoft.com/office/2007/relationships/hdphoto" Target="../media/hdphoto10.wdp"/><Relationship Id="rId3" Type="http://schemas.openxmlformats.org/officeDocument/2006/relationships/image" Target="../media/image23.png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openxmlformats.org/officeDocument/2006/relationships/image" Target="../media/image28.GIF"/><Relationship Id="rId17" Type="http://schemas.openxmlformats.org/officeDocument/2006/relationships/image" Target="../media/image31.png"/><Relationship Id="rId25" Type="http://schemas.openxmlformats.org/officeDocument/2006/relationships/image" Target="../media/image36.png"/><Relationship Id="rId2" Type="http://schemas.openxmlformats.org/officeDocument/2006/relationships/image" Target="../media/image22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38.GIF"/><Relationship Id="rId1" Type="http://schemas.openxmlformats.org/officeDocument/2006/relationships/slideLayout" Target="../slideLayouts/slideLayout56.xml"/><Relationship Id="rId6" Type="http://schemas.microsoft.com/office/2007/relationships/hdphoto" Target="../media/hdphoto2.wdp"/><Relationship Id="rId11" Type="http://schemas.openxmlformats.org/officeDocument/2006/relationships/image" Target="../media/image27.GIF"/><Relationship Id="rId24" Type="http://schemas.microsoft.com/office/2007/relationships/hdphoto" Target="../media/hdphoto9.wdp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33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37.png"/><Relationship Id="rId30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79850" y="2176683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algn="ctr"/>
            <a:r>
              <a:rPr lang="en-US" sz="49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/>
            <a:r>
              <a:rPr lang="en-US" sz="496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TẬP ĐỌC</a:t>
            </a:r>
          </a:p>
        </p:txBody>
      </p:sp>
    </p:spTree>
    <p:extLst>
      <p:ext uri="{BB962C8B-B14F-4D97-AF65-F5344CB8AC3E}">
        <p14:creationId xmlns:p14="http://schemas.microsoft.com/office/powerpoint/2010/main" val="3194994349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21" y="-32655"/>
            <a:ext cx="379188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521" y="3239794"/>
            <a:ext cx="40421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giờ ra chơi</a:t>
            </a:r>
            <a:b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nhộn nhịp</a:t>
            </a:r>
            <a:b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hào gương mặt</a:t>
            </a:r>
            <a:b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cũng xinh.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8508611" y="-309167"/>
            <a:ext cx="3617742" cy="367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đêm trong mơ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cười khúc khích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 đang ở lớp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bạn đùa vui.</a:t>
            </a:r>
            <a:endParaRPr lang="vi-VN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89208" y="-314960"/>
            <a:ext cx="4604824" cy="367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7030A0"/>
                </a:solidFill>
                <a:latin typeface="+mj-lt"/>
              </a:rPr>
              <a:t>Yêu lớp học em</a:t>
            </a:r>
            <a:br>
              <a:rPr lang="vi-VN" sz="2800" b="1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>
                <a:solidFill>
                  <a:srgbClr val="7030A0"/>
                </a:solidFill>
                <a:latin typeface="+mj-lt"/>
              </a:rPr>
              <a:t>Có khung cửa sổ</a:t>
            </a:r>
            <a:br>
              <a:rPr lang="vi-VN" sz="2800" b="1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>
                <a:solidFill>
                  <a:srgbClr val="7030A0"/>
                </a:solidFill>
                <a:latin typeface="+mj-lt"/>
              </a:rPr>
              <a:t>Có bàn tay lá</a:t>
            </a:r>
            <a:br>
              <a:rPr lang="vi-VN" sz="2800" b="1" dirty="0">
                <a:solidFill>
                  <a:srgbClr val="7030A0"/>
                </a:solidFill>
                <a:latin typeface="+mj-lt"/>
              </a:rPr>
            </a:br>
            <a:r>
              <a:rPr lang="vi-VN" sz="2800" b="1" dirty="0">
                <a:solidFill>
                  <a:srgbClr val="7030A0"/>
                </a:solidFill>
                <a:latin typeface="+mj-lt"/>
              </a:rPr>
              <a:t>Quạt gió mát vào.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9208" y="3284187"/>
            <a:ext cx="4367274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B0F0"/>
                </a:solidFill>
                <a:latin typeface="+mj-lt"/>
              </a:rPr>
              <a:t>Lời cô ngọt ngào</a:t>
            </a:r>
            <a:br>
              <a:rPr lang="vi-VN" sz="2800" b="1" dirty="0">
                <a:solidFill>
                  <a:srgbClr val="00B0F0"/>
                </a:solidFill>
                <a:latin typeface="+mj-lt"/>
              </a:rPr>
            </a:br>
            <a:r>
              <a:rPr lang="vi-VN" sz="2800" b="1" dirty="0">
                <a:solidFill>
                  <a:srgbClr val="00B0F0"/>
                </a:solidFill>
                <a:latin typeface="+mj-lt"/>
              </a:rPr>
              <a:t>Thấm từng trang sách</a:t>
            </a:r>
            <a:br>
              <a:rPr lang="vi-VN" sz="2800" b="1" dirty="0">
                <a:solidFill>
                  <a:srgbClr val="00B0F0"/>
                </a:solidFill>
                <a:latin typeface="+mj-lt"/>
              </a:rPr>
            </a:br>
            <a:r>
              <a:rPr lang="vi-VN" sz="2800" b="1" dirty="0">
                <a:solidFill>
                  <a:srgbClr val="00B0F0"/>
                </a:solidFill>
                <a:latin typeface="+mj-lt"/>
              </a:rPr>
              <a:t>Ngày không đến lớp</a:t>
            </a:r>
            <a:br>
              <a:rPr lang="vi-VN" sz="2800" b="1" dirty="0">
                <a:solidFill>
                  <a:srgbClr val="00B0F0"/>
                </a:solidFill>
                <a:latin typeface="+mj-lt"/>
              </a:rPr>
            </a:br>
            <a:r>
              <a:rPr lang="vi-VN" sz="2800" b="1" dirty="0">
                <a:solidFill>
                  <a:srgbClr val="00B0F0"/>
                </a:solidFill>
                <a:latin typeface="+mj-lt"/>
              </a:rPr>
              <a:t>Thấy nhớ nhớ ghê.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275415" y="92667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07096" y="1502228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98029" y="214538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566361" y="273332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663694" y="2742086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14004" y="403687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66360" y="475595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70082" y="5328096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178082" y="589146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299321" y="587779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177311" y="893852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253060" y="1578945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871019" y="2160860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621948" y="2749043"/>
            <a:ext cx="120191" cy="52173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7495148" y="2749043"/>
            <a:ext cx="113759" cy="4688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1291381" y="926674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6" idx="3"/>
          </p:cNvCxnSpPr>
          <p:nvPr/>
        </p:nvCxnSpPr>
        <p:spPr>
          <a:xfrm flipV="1">
            <a:off x="11931686" y="1529542"/>
            <a:ext cx="194667" cy="44547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11009223" y="2163100"/>
            <a:ext cx="106081" cy="51669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556436" y="2800097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421119" y="278427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254311" y="4148136"/>
            <a:ext cx="117667" cy="42089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8154004" y="4658211"/>
            <a:ext cx="134973" cy="51098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806196" y="5375709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806196" y="5935857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7612585" y="5949266"/>
            <a:ext cx="194667" cy="45126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58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8223" y="972721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567">
            <a:extLst>
              <a:ext uri="{FF2B5EF4-FFF2-40B4-BE49-F238E27FC236}">
                <a16:creationId xmlns:a16="http://schemas.microsoft.com/office/drawing/2014/main" id="{52AA80A8-2133-44C9-B991-D7E5CD44A546}"/>
              </a:ext>
            </a:extLst>
          </p:cNvPr>
          <p:cNvGrpSpPr/>
          <p:nvPr/>
        </p:nvGrpSpPr>
        <p:grpSpPr>
          <a:xfrm>
            <a:off x="0" y="2386940"/>
            <a:ext cx="8975814" cy="2303813"/>
            <a:chOff x="1330899" y="1422203"/>
            <a:chExt cx="4751619" cy="1989848"/>
          </a:xfrm>
        </p:grpSpPr>
        <p:grpSp>
          <p:nvGrpSpPr>
            <p:cNvPr id="6" name="组合 376">
              <a:extLst>
                <a:ext uri="{FF2B5EF4-FFF2-40B4-BE49-F238E27FC236}">
                  <a16:creationId xmlns:a16="http://schemas.microsoft.com/office/drawing/2014/main" id="{DDD3E264-E15C-4FC8-A727-6282DD12666F}"/>
                </a:ext>
              </a:extLst>
            </p:cNvPr>
            <p:cNvGrpSpPr/>
            <p:nvPr/>
          </p:nvGrpSpPr>
          <p:grpSpPr>
            <a:xfrm>
              <a:off x="1330899" y="1422203"/>
              <a:ext cx="4751619" cy="1989848"/>
              <a:chOff x="2972472" y="1030247"/>
              <a:chExt cx="6147046" cy="2574211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93367"/>
                <a:ext cx="5197475" cy="995362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068" y="1030247"/>
                <a:ext cx="5124450" cy="2574211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1" name="组合 375">
                <a:extLst>
                  <a:ext uri="{FF2B5EF4-FFF2-40B4-BE49-F238E27FC236}">
                    <a16:creationId xmlns:a16="http://schemas.microsoft.com/office/drawing/2014/main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" name="Freeform 16">
                  <a:extLst>
                    <a:ext uri="{FF2B5EF4-FFF2-40B4-BE49-F238E27FC236}">
                      <a16:creationId xmlns:a16="http://schemas.microsoft.com/office/drawing/2014/main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" name="Freeform 17">
                  <a:extLst>
                    <a:ext uri="{FF2B5EF4-FFF2-40B4-BE49-F238E27FC236}">
                      <a16:creationId xmlns:a16="http://schemas.microsoft.com/office/drawing/2014/main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" name="Freeform 18">
                  <a:extLst>
                    <a:ext uri="{FF2B5EF4-FFF2-40B4-BE49-F238E27FC236}">
                      <a16:creationId xmlns:a16="http://schemas.microsoft.com/office/drawing/2014/main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8">
                  <a:extLst>
                    <a:ext uri="{FF2B5EF4-FFF2-40B4-BE49-F238E27FC236}">
                      <a16:creationId xmlns:a16="http://schemas.microsoft.com/office/drawing/2014/main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9">
                  <a:extLst>
                    <a:ext uri="{FF2B5EF4-FFF2-40B4-BE49-F238E27FC236}">
                      <a16:creationId xmlns:a16="http://schemas.microsoft.com/office/drawing/2014/main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30">
                  <a:extLst>
                    <a:ext uri="{FF2B5EF4-FFF2-40B4-BE49-F238E27FC236}">
                      <a16:creationId xmlns:a16="http://schemas.microsoft.com/office/drawing/2014/main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31">
                  <a:extLst>
                    <a:ext uri="{FF2B5EF4-FFF2-40B4-BE49-F238E27FC236}">
                      <a16:creationId xmlns:a16="http://schemas.microsoft.com/office/drawing/2014/main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32">
                  <a:extLst>
                    <a:ext uri="{FF2B5EF4-FFF2-40B4-BE49-F238E27FC236}">
                      <a16:creationId xmlns:a16="http://schemas.microsoft.com/office/drawing/2014/main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33">
                  <a:extLst>
                    <a:ext uri="{FF2B5EF4-FFF2-40B4-BE49-F238E27FC236}">
                      <a16:creationId xmlns:a16="http://schemas.microsoft.com/office/drawing/2014/main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4">
                  <a:extLst>
                    <a:ext uri="{FF2B5EF4-FFF2-40B4-BE49-F238E27FC236}">
                      <a16:creationId xmlns:a16="http://schemas.microsoft.com/office/drawing/2014/main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5">
                  <a:extLst>
                    <a:ext uri="{FF2B5EF4-FFF2-40B4-BE49-F238E27FC236}">
                      <a16:creationId xmlns:a16="http://schemas.microsoft.com/office/drawing/2014/main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6">
                  <a:extLst>
                    <a:ext uri="{FF2B5EF4-FFF2-40B4-BE49-F238E27FC236}">
                      <a16:creationId xmlns:a16="http://schemas.microsoft.com/office/drawing/2014/main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7">
                  <a:extLst>
                    <a:ext uri="{FF2B5EF4-FFF2-40B4-BE49-F238E27FC236}">
                      <a16:creationId xmlns:a16="http://schemas.microsoft.com/office/drawing/2014/main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8">
                  <a:extLst>
                    <a:ext uri="{FF2B5EF4-FFF2-40B4-BE49-F238E27FC236}">
                      <a16:creationId xmlns:a16="http://schemas.microsoft.com/office/drawing/2014/main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9">
                  <a:extLst>
                    <a:ext uri="{FF2B5EF4-FFF2-40B4-BE49-F238E27FC236}">
                      <a16:creationId xmlns:a16="http://schemas.microsoft.com/office/drawing/2014/main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40">
                  <a:extLst>
                    <a:ext uri="{FF2B5EF4-FFF2-40B4-BE49-F238E27FC236}">
                      <a16:creationId xmlns:a16="http://schemas.microsoft.com/office/drawing/2014/main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41">
                  <a:extLst>
                    <a:ext uri="{FF2B5EF4-FFF2-40B4-BE49-F238E27FC236}">
                      <a16:creationId xmlns:a16="http://schemas.microsoft.com/office/drawing/2014/main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42">
                  <a:extLst>
                    <a:ext uri="{FF2B5EF4-FFF2-40B4-BE49-F238E27FC236}">
                      <a16:creationId xmlns:a16="http://schemas.microsoft.com/office/drawing/2014/main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43">
                  <a:extLst>
                    <a:ext uri="{FF2B5EF4-FFF2-40B4-BE49-F238E27FC236}">
                      <a16:creationId xmlns:a16="http://schemas.microsoft.com/office/drawing/2014/main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4">
                  <a:extLst>
                    <a:ext uri="{FF2B5EF4-FFF2-40B4-BE49-F238E27FC236}">
                      <a16:creationId xmlns:a16="http://schemas.microsoft.com/office/drawing/2014/main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5">
                  <a:extLst>
                    <a:ext uri="{FF2B5EF4-FFF2-40B4-BE49-F238E27FC236}">
                      <a16:creationId xmlns:a16="http://schemas.microsoft.com/office/drawing/2014/main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6">
                  <a:extLst>
                    <a:ext uri="{FF2B5EF4-FFF2-40B4-BE49-F238E27FC236}">
                      <a16:creationId xmlns:a16="http://schemas.microsoft.com/office/drawing/2014/main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7">
                  <a:extLst>
                    <a:ext uri="{FF2B5EF4-FFF2-40B4-BE49-F238E27FC236}">
                      <a16:creationId xmlns:a16="http://schemas.microsoft.com/office/drawing/2014/main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7">
                  <a:extLst>
                    <a:ext uri="{FF2B5EF4-FFF2-40B4-BE49-F238E27FC236}">
                      <a16:creationId xmlns:a16="http://schemas.microsoft.com/office/drawing/2014/main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8">
                  <a:extLst>
                    <a:ext uri="{FF2B5EF4-FFF2-40B4-BE49-F238E27FC236}">
                      <a16:creationId xmlns:a16="http://schemas.microsoft.com/office/drawing/2014/main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9">
                  <a:extLst>
                    <a:ext uri="{FF2B5EF4-FFF2-40B4-BE49-F238E27FC236}">
                      <a16:creationId xmlns:a16="http://schemas.microsoft.com/office/drawing/2014/main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70">
                  <a:extLst>
                    <a:ext uri="{FF2B5EF4-FFF2-40B4-BE49-F238E27FC236}">
                      <a16:creationId xmlns:a16="http://schemas.microsoft.com/office/drawing/2014/main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558">
              <a:extLst>
                <a:ext uri="{FF2B5EF4-FFF2-40B4-BE49-F238E27FC236}">
                  <a16:creationId xmlns:a16="http://schemas.microsoft.com/office/drawing/2014/main" id="{A880DFBD-7074-4FA4-B8CF-750C87C4584C}"/>
                </a:ext>
              </a:extLst>
            </p:cNvPr>
            <p:cNvSpPr txBox="1"/>
            <p:nvPr/>
          </p:nvSpPr>
          <p:spPr>
            <a:xfrm>
              <a:off x="1927197" y="2182359"/>
              <a:ext cx="3984668" cy="5518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Xôn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xao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nhộn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nhịp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cửa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sổ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khúc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khích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7490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8708" y="214232"/>
            <a:ext cx="5472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567">
            <a:extLst>
              <a:ext uri="{FF2B5EF4-FFF2-40B4-BE49-F238E27FC236}">
                <a16:creationId xmlns:a16="http://schemas.microsoft.com/office/drawing/2014/main" id="{52AA80A8-2133-44C9-B991-D7E5CD44A546}"/>
              </a:ext>
            </a:extLst>
          </p:cNvPr>
          <p:cNvGrpSpPr/>
          <p:nvPr/>
        </p:nvGrpSpPr>
        <p:grpSpPr>
          <a:xfrm>
            <a:off x="338326" y="51730"/>
            <a:ext cx="12047638" cy="2408543"/>
            <a:chOff x="1330899" y="1678703"/>
            <a:chExt cx="4506713" cy="1211173"/>
          </a:xfrm>
        </p:grpSpPr>
        <p:grpSp>
          <p:nvGrpSpPr>
            <p:cNvPr id="11" name="组合 376">
              <a:extLst>
                <a:ext uri="{FF2B5EF4-FFF2-40B4-BE49-F238E27FC236}">
                  <a16:creationId xmlns:a16="http://schemas.microsoft.com/office/drawing/2014/main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5" name="组合 375">
                <a:extLst>
                  <a:ext uri="{FF2B5EF4-FFF2-40B4-BE49-F238E27FC236}">
                    <a16:creationId xmlns:a16="http://schemas.microsoft.com/office/drawing/2014/main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2" name="文本框 558">
              <a:extLst>
                <a:ext uri="{FF2B5EF4-FFF2-40B4-BE49-F238E27FC236}">
                  <a16:creationId xmlns:a16="http://schemas.microsoft.com/office/drawing/2014/main" id="{A880DFBD-7074-4FA4-B8CF-750C87C4584C}"/>
                </a:ext>
              </a:extLst>
            </p:cNvPr>
            <p:cNvSpPr txBox="1"/>
            <p:nvPr/>
          </p:nvSpPr>
          <p:spPr>
            <a:xfrm>
              <a:off x="2156121" y="2356864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xuất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bản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05229" y="1409749"/>
            <a:ext cx="6936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</a:rPr>
              <a:t>Cơ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xuất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bản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sách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báo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tranh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ảnh</a:t>
            </a:r>
            <a:r>
              <a:rPr lang="en-US" sz="3200" dirty="0">
                <a:solidFill>
                  <a:srgbClr val="002060"/>
                </a:solidFill>
              </a:rPr>
              <a:t>…</a:t>
            </a:r>
          </a:p>
        </p:txBody>
      </p:sp>
      <p:grpSp>
        <p:nvGrpSpPr>
          <p:cNvPr id="72" name="组合 567">
            <a:extLst>
              <a:ext uri="{FF2B5EF4-FFF2-40B4-BE49-F238E27FC236}">
                <a16:creationId xmlns:a16="http://schemas.microsoft.com/office/drawing/2014/main" id="{52AA80A8-2133-44C9-B991-D7E5CD44A546}"/>
              </a:ext>
            </a:extLst>
          </p:cNvPr>
          <p:cNvGrpSpPr/>
          <p:nvPr/>
        </p:nvGrpSpPr>
        <p:grpSpPr>
          <a:xfrm>
            <a:off x="144362" y="1657230"/>
            <a:ext cx="12047638" cy="3100907"/>
            <a:chOff x="1330899" y="1678703"/>
            <a:chExt cx="4506713" cy="1211173"/>
          </a:xfrm>
        </p:grpSpPr>
        <p:grpSp>
          <p:nvGrpSpPr>
            <p:cNvPr id="73" name="组合 376">
              <a:extLst>
                <a:ext uri="{FF2B5EF4-FFF2-40B4-BE49-F238E27FC236}">
                  <a16:creationId xmlns:a16="http://schemas.microsoft.com/office/drawing/2014/main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75" name="Freeform 5">
                <a:extLst>
                  <a:ext uri="{FF2B5EF4-FFF2-40B4-BE49-F238E27FC236}">
                    <a16:creationId xmlns:a16="http://schemas.microsoft.com/office/drawing/2014/main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">
                <a:extLst>
                  <a:ext uri="{FF2B5EF4-FFF2-40B4-BE49-F238E27FC236}">
                    <a16:creationId xmlns:a16="http://schemas.microsoft.com/office/drawing/2014/main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77" name="组合 375">
                <a:extLst>
                  <a:ext uri="{FF2B5EF4-FFF2-40B4-BE49-F238E27FC236}">
                    <a16:creationId xmlns:a16="http://schemas.microsoft.com/office/drawing/2014/main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8">
                  <a:extLst>
                    <a:ext uri="{FF2B5EF4-FFF2-40B4-BE49-F238E27FC236}">
                      <a16:creationId xmlns:a16="http://schemas.microsoft.com/office/drawing/2014/main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9">
                  <a:extLst>
                    <a:ext uri="{FF2B5EF4-FFF2-40B4-BE49-F238E27FC236}">
                      <a16:creationId xmlns:a16="http://schemas.microsoft.com/office/drawing/2014/main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117">
                  <a:extLst>
                    <a:ext uri="{FF2B5EF4-FFF2-40B4-BE49-F238E27FC236}">
                      <a16:creationId xmlns:a16="http://schemas.microsoft.com/office/drawing/2014/main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118">
                  <a:extLst>
                    <a:ext uri="{FF2B5EF4-FFF2-40B4-BE49-F238E27FC236}">
                      <a16:creationId xmlns:a16="http://schemas.microsoft.com/office/drawing/2014/main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119">
                  <a:extLst>
                    <a:ext uri="{FF2B5EF4-FFF2-40B4-BE49-F238E27FC236}">
                      <a16:creationId xmlns:a16="http://schemas.microsoft.com/office/drawing/2014/main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122">
                  <a:extLst>
                    <a:ext uri="{FF2B5EF4-FFF2-40B4-BE49-F238E27FC236}">
                      <a16:creationId xmlns:a16="http://schemas.microsoft.com/office/drawing/2014/main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123">
                  <a:extLst>
                    <a:ext uri="{FF2B5EF4-FFF2-40B4-BE49-F238E27FC236}">
                      <a16:creationId xmlns:a16="http://schemas.microsoft.com/office/drawing/2014/main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124">
                  <a:extLst>
                    <a:ext uri="{FF2B5EF4-FFF2-40B4-BE49-F238E27FC236}">
                      <a16:creationId xmlns:a16="http://schemas.microsoft.com/office/drawing/2014/main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125">
                  <a:extLst>
                    <a:ext uri="{FF2B5EF4-FFF2-40B4-BE49-F238E27FC236}">
                      <a16:creationId xmlns:a16="http://schemas.microsoft.com/office/drawing/2014/main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126">
                  <a:extLst>
                    <a:ext uri="{FF2B5EF4-FFF2-40B4-BE49-F238E27FC236}">
                      <a16:creationId xmlns:a16="http://schemas.microsoft.com/office/drawing/2014/main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127">
                  <a:extLst>
                    <a:ext uri="{FF2B5EF4-FFF2-40B4-BE49-F238E27FC236}">
                      <a16:creationId xmlns:a16="http://schemas.microsoft.com/office/drawing/2014/main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132">
                  <a:extLst>
                    <a:ext uri="{FF2B5EF4-FFF2-40B4-BE49-F238E27FC236}">
                      <a16:creationId xmlns:a16="http://schemas.microsoft.com/office/drawing/2014/main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74" name="文本框 558">
              <a:extLst>
                <a:ext uri="{FF2B5EF4-FFF2-40B4-BE49-F238E27FC236}">
                  <a16:creationId xmlns:a16="http://schemas.microsoft.com/office/drawing/2014/main" id="{A880DFBD-7074-4FA4-B8CF-750C87C4584C}"/>
                </a:ext>
              </a:extLst>
            </p:cNvPr>
            <p:cNvSpPr txBox="1"/>
            <p:nvPr/>
          </p:nvSpPr>
          <p:spPr>
            <a:xfrm>
              <a:off x="1997942" y="2342635"/>
              <a:ext cx="1035239" cy="3678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Mục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lục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030595" y="3402121"/>
            <a:ext cx="7839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danh sách liệt kê các tiêu đề, nội dung chính của quyển sách kèm với số trang tương ứng.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135" name="组合 567">
            <a:extLst>
              <a:ext uri="{FF2B5EF4-FFF2-40B4-BE49-F238E27FC236}">
                <a16:creationId xmlns:a16="http://schemas.microsoft.com/office/drawing/2014/main" id="{52AA80A8-2133-44C9-B991-D7E5CD44A546}"/>
              </a:ext>
            </a:extLst>
          </p:cNvPr>
          <p:cNvGrpSpPr/>
          <p:nvPr/>
        </p:nvGrpSpPr>
        <p:grpSpPr>
          <a:xfrm>
            <a:off x="139596" y="4236388"/>
            <a:ext cx="12047638" cy="2348804"/>
            <a:chOff x="1330899" y="1678703"/>
            <a:chExt cx="4506713" cy="1211173"/>
          </a:xfrm>
        </p:grpSpPr>
        <p:grpSp>
          <p:nvGrpSpPr>
            <p:cNvPr id="136" name="组合 376">
              <a:extLst>
                <a:ext uri="{FF2B5EF4-FFF2-40B4-BE49-F238E27FC236}">
                  <a16:creationId xmlns:a16="http://schemas.microsoft.com/office/drawing/2014/main" id="{DDD3E264-E15C-4FC8-A727-6282DD12666F}"/>
                </a:ext>
              </a:extLst>
            </p:cNvPr>
            <p:cNvGrpSpPr/>
            <p:nvPr/>
          </p:nvGrpSpPr>
          <p:grpSpPr>
            <a:xfrm>
              <a:off x="1330899" y="1678703"/>
              <a:ext cx="4506713" cy="1211173"/>
              <a:chOff x="2972472" y="1362075"/>
              <a:chExt cx="5830217" cy="1566863"/>
            </a:xfrm>
          </p:grpSpPr>
          <p:sp>
            <p:nvSpPr>
              <p:cNvPr id="138" name="Freeform 5">
                <a:extLst>
                  <a:ext uri="{FF2B5EF4-FFF2-40B4-BE49-F238E27FC236}">
                    <a16:creationId xmlns:a16="http://schemas.microsoft.com/office/drawing/2014/main" id="{618BBAC1-D141-424B-A320-AD96D9320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5214" y="1920875"/>
                <a:ext cx="5197475" cy="995363"/>
              </a:xfrm>
              <a:custGeom>
                <a:avLst/>
                <a:gdLst>
                  <a:gd name="T0" fmla="*/ 4 w 1226"/>
                  <a:gd name="T1" fmla="*/ 50 h 234"/>
                  <a:gd name="T2" fmla="*/ 61 w 1226"/>
                  <a:gd name="T3" fmla="*/ 44 h 234"/>
                  <a:gd name="T4" fmla="*/ 73 w 1226"/>
                  <a:gd name="T5" fmla="*/ 44 h 234"/>
                  <a:gd name="T6" fmla="*/ 427 w 1226"/>
                  <a:gd name="T7" fmla="*/ 55 h 234"/>
                  <a:gd name="T8" fmla="*/ 530 w 1226"/>
                  <a:gd name="T9" fmla="*/ 58 h 234"/>
                  <a:gd name="T10" fmla="*/ 1036 w 1226"/>
                  <a:gd name="T11" fmla="*/ 18 h 234"/>
                  <a:gd name="T12" fmla="*/ 1161 w 1226"/>
                  <a:gd name="T13" fmla="*/ 22 h 234"/>
                  <a:gd name="T14" fmla="*/ 1135 w 1226"/>
                  <a:gd name="T15" fmla="*/ 177 h 234"/>
                  <a:gd name="T16" fmla="*/ 1021 w 1226"/>
                  <a:gd name="T17" fmla="*/ 209 h 234"/>
                  <a:gd name="T18" fmla="*/ 868 w 1226"/>
                  <a:gd name="T19" fmla="*/ 217 h 234"/>
                  <a:gd name="T20" fmla="*/ 691 w 1226"/>
                  <a:gd name="T21" fmla="*/ 231 h 234"/>
                  <a:gd name="T22" fmla="*/ 554 w 1226"/>
                  <a:gd name="T23" fmla="*/ 233 h 234"/>
                  <a:gd name="T24" fmla="*/ 613 w 1226"/>
                  <a:gd name="T25" fmla="*/ 234 h 234"/>
                  <a:gd name="T26" fmla="*/ 459 w 1226"/>
                  <a:gd name="T27" fmla="*/ 233 h 234"/>
                  <a:gd name="T28" fmla="*/ 314 w 1226"/>
                  <a:gd name="T29" fmla="*/ 233 h 234"/>
                  <a:gd name="T30" fmla="*/ 148 w 1226"/>
                  <a:gd name="T31" fmla="*/ 226 h 234"/>
                  <a:gd name="T32" fmla="*/ 68 w 1226"/>
                  <a:gd name="T33" fmla="*/ 219 h 234"/>
                  <a:gd name="T34" fmla="*/ 10 w 1226"/>
                  <a:gd name="T35" fmla="*/ 203 h 234"/>
                  <a:gd name="T36" fmla="*/ 7 w 1226"/>
                  <a:gd name="T37" fmla="*/ 166 h 234"/>
                  <a:gd name="T38" fmla="*/ 4 w 1226"/>
                  <a:gd name="T39" fmla="*/ 5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26" h="234">
                    <a:moveTo>
                      <a:pt x="4" y="50"/>
                    </a:moveTo>
                    <a:cubicBezTo>
                      <a:pt x="9" y="42"/>
                      <a:pt x="42" y="43"/>
                      <a:pt x="61" y="44"/>
                    </a:cubicBezTo>
                    <a:cubicBezTo>
                      <a:pt x="66" y="44"/>
                      <a:pt x="71" y="44"/>
                      <a:pt x="73" y="44"/>
                    </a:cubicBezTo>
                    <a:cubicBezTo>
                      <a:pt x="191" y="44"/>
                      <a:pt x="309" y="52"/>
                      <a:pt x="427" y="55"/>
                    </a:cubicBezTo>
                    <a:cubicBezTo>
                      <a:pt x="461" y="56"/>
                      <a:pt x="496" y="57"/>
                      <a:pt x="530" y="58"/>
                    </a:cubicBezTo>
                    <a:cubicBezTo>
                      <a:pt x="643" y="63"/>
                      <a:pt x="979" y="30"/>
                      <a:pt x="1036" y="18"/>
                    </a:cubicBezTo>
                    <a:cubicBezTo>
                      <a:pt x="1075" y="10"/>
                      <a:pt x="1125" y="0"/>
                      <a:pt x="1161" y="22"/>
                    </a:cubicBezTo>
                    <a:cubicBezTo>
                      <a:pt x="1226" y="61"/>
                      <a:pt x="1184" y="144"/>
                      <a:pt x="1135" y="177"/>
                    </a:cubicBezTo>
                    <a:cubicBezTo>
                      <a:pt x="1101" y="199"/>
                      <a:pt x="1060" y="205"/>
                      <a:pt x="1021" y="209"/>
                    </a:cubicBezTo>
                    <a:cubicBezTo>
                      <a:pt x="970" y="213"/>
                      <a:pt x="919" y="214"/>
                      <a:pt x="868" y="217"/>
                    </a:cubicBezTo>
                    <a:cubicBezTo>
                      <a:pt x="809" y="220"/>
                      <a:pt x="750" y="228"/>
                      <a:pt x="691" y="231"/>
                    </a:cubicBezTo>
                    <a:cubicBezTo>
                      <a:pt x="645" y="233"/>
                      <a:pt x="600" y="233"/>
                      <a:pt x="554" y="233"/>
                    </a:cubicBezTo>
                    <a:cubicBezTo>
                      <a:pt x="574" y="233"/>
                      <a:pt x="593" y="233"/>
                      <a:pt x="613" y="234"/>
                    </a:cubicBezTo>
                    <a:cubicBezTo>
                      <a:pt x="562" y="233"/>
                      <a:pt x="510" y="233"/>
                      <a:pt x="459" y="233"/>
                    </a:cubicBezTo>
                    <a:cubicBezTo>
                      <a:pt x="411" y="233"/>
                      <a:pt x="362" y="234"/>
                      <a:pt x="314" y="233"/>
                    </a:cubicBezTo>
                    <a:cubicBezTo>
                      <a:pt x="259" y="232"/>
                      <a:pt x="203" y="230"/>
                      <a:pt x="148" y="226"/>
                    </a:cubicBezTo>
                    <a:cubicBezTo>
                      <a:pt x="121" y="223"/>
                      <a:pt x="95" y="221"/>
                      <a:pt x="68" y="219"/>
                    </a:cubicBezTo>
                    <a:cubicBezTo>
                      <a:pt x="49" y="217"/>
                      <a:pt x="23" y="220"/>
                      <a:pt x="10" y="203"/>
                    </a:cubicBezTo>
                    <a:cubicBezTo>
                      <a:pt x="4" y="196"/>
                      <a:pt x="9" y="186"/>
                      <a:pt x="7" y="166"/>
                    </a:cubicBezTo>
                    <a:cubicBezTo>
                      <a:pt x="7" y="152"/>
                      <a:pt x="0" y="51"/>
                      <a:pt x="4" y="5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39" name="Freeform 6">
                <a:extLst>
                  <a:ext uri="{FF2B5EF4-FFF2-40B4-BE49-F238E27FC236}">
                    <a16:creationId xmlns:a16="http://schemas.microsoft.com/office/drawing/2014/main" id="{91CCA6C6-47F6-48D6-9628-07837B33E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339" y="1946275"/>
                <a:ext cx="5124450" cy="982663"/>
              </a:xfrm>
              <a:custGeom>
                <a:avLst/>
                <a:gdLst>
                  <a:gd name="T0" fmla="*/ 11 w 1209"/>
                  <a:gd name="T1" fmla="*/ 45 h 231"/>
                  <a:gd name="T2" fmla="*/ 66 w 1209"/>
                  <a:gd name="T3" fmla="*/ 40 h 231"/>
                  <a:gd name="T4" fmla="*/ 146 w 1209"/>
                  <a:gd name="T5" fmla="*/ 41 h 231"/>
                  <a:gd name="T6" fmla="*/ 343 w 1209"/>
                  <a:gd name="T7" fmla="*/ 48 h 231"/>
                  <a:gd name="T8" fmla="*/ 623 w 1209"/>
                  <a:gd name="T9" fmla="*/ 53 h 231"/>
                  <a:gd name="T10" fmla="*/ 864 w 1209"/>
                  <a:gd name="T11" fmla="*/ 35 h 231"/>
                  <a:gd name="T12" fmla="*/ 1036 w 1209"/>
                  <a:gd name="T13" fmla="*/ 15 h 231"/>
                  <a:gd name="T14" fmla="*/ 1135 w 1209"/>
                  <a:gd name="T15" fmla="*/ 7 h 231"/>
                  <a:gd name="T16" fmla="*/ 1196 w 1209"/>
                  <a:gd name="T17" fmla="*/ 74 h 231"/>
                  <a:gd name="T18" fmla="*/ 1161 w 1209"/>
                  <a:gd name="T19" fmla="*/ 149 h 231"/>
                  <a:gd name="T20" fmla="*/ 1058 w 1209"/>
                  <a:gd name="T21" fmla="*/ 197 h 231"/>
                  <a:gd name="T22" fmla="*/ 818 w 1209"/>
                  <a:gd name="T23" fmla="*/ 213 h 231"/>
                  <a:gd name="T24" fmla="*/ 559 w 1209"/>
                  <a:gd name="T25" fmla="*/ 225 h 231"/>
                  <a:gd name="T26" fmla="*/ 557 w 1209"/>
                  <a:gd name="T27" fmla="*/ 228 h 231"/>
                  <a:gd name="T28" fmla="*/ 586 w 1209"/>
                  <a:gd name="T29" fmla="*/ 229 h 231"/>
                  <a:gd name="T30" fmla="*/ 601 w 1209"/>
                  <a:gd name="T31" fmla="*/ 229 h 231"/>
                  <a:gd name="T32" fmla="*/ 610 w 1209"/>
                  <a:gd name="T33" fmla="*/ 226 h 231"/>
                  <a:gd name="T34" fmla="*/ 547 w 1209"/>
                  <a:gd name="T35" fmla="*/ 225 h 231"/>
                  <a:gd name="T36" fmla="*/ 422 w 1209"/>
                  <a:gd name="T37" fmla="*/ 226 h 231"/>
                  <a:gd name="T38" fmla="*/ 168 w 1209"/>
                  <a:gd name="T39" fmla="*/ 219 h 231"/>
                  <a:gd name="T40" fmla="*/ 53 w 1209"/>
                  <a:gd name="T41" fmla="*/ 210 h 231"/>
                  <a:gd name="T42" fmla="*/ 14 w 1209"/>
                  <a:gd name="T43" fmla="*/ 178 h 231"/>
                  <a:gd name="T44" fmla="*/ 14 w 1209"/>
                  <a:gd name="T45" fmla="*/ 152 h 231"/>
                  <a:gd name="T46" fmla="*/ 11 w 1209"/>
                  <a:gd name="T47" fmla="*/ 94 h 231"/>
                  <a:gd name="T48" fmla="*/ 10 w 1209"/>
                  <a:gd name="T49" fmla="*/ 61 h 231"/>
                  <a:gd name="T50" fmla="*/ 10 w 1209"/>
                  <a:gd name="T51" fmla="*/ 45 h 231"/>
                  <a:gd name="T52" fmla="*/ 7 w 1209"/>
                  <a:gd name="T53" fmla="*/ 43 h 231"/>
                  <a:gd name="T54" fmla="*/ 4 w 1209"/>
                  <a:gd name="T55" fmla="*/ 75 h 231"/>
                  <a:gd name="T56" fmla="*/ 7 w 1209"/>
                  <a:gd name="T57" fmla="*/ 139 h 231"/>
                  <a:gd name="T58" fmla="*/ 8 w 1209"/>
                  <a:gd name="T59" fmla="*/ 160 h 231"/>
                  <a:gd name="T60" fmla="*/ 10 w 1209"/>
                  <a:gd name="T61" fmla="*/ 195 h 231"/>
                  <a:gd name="T62" fmla="*/ 79 w 1209"/>
                  <a:gd name="T63" fmla="*/ 215 h 231"/>
                  <a:gd name="T64" fmla="*/ 349 w 1209"/>
                  <a:gd name="T65" fmla="*/ 229 h 231"/>
                  <a:gd name="T66" fmla="*/ 465 w 1209"/>
                  <a:gd name="T67" fmla="*/ 229 h 231"/>
                  <a:gd name="T68" fmla="*/ 616 w 1209"/>
                  <a:gd name="T69" fmla="*/ 229 h 231"/>
                  <a:gd name="T70" fmla="*/ 618 w 1209"/>
                  <a:gd name="T71" fmla="*/ 226 h 231"/>
                  <a:gd name="T72" fmla="*/ 574 w 1209"/>
                  <a:gd name="T73" fmla="*/ 225 h 231"/>
                  <a:gd name="T74" fmla="*/ 572 w 1209"/>
                  <a:gd name="T75" fmla="*/ 229 h 231"/>
                  <a:gd name="T76" fmla="*/ 595 w 1209"/>
                  <a:gd name="T77" fmla="*/ 229 h 231"/>
                  <a:gd name="T78" fmla="*/ 687 w 1209"/>
                  <a:gd name="T79" fmla="*/ 227 h 231"/>
                  <a:gd name="T80" fmla="*/ 879 w 1209"/>
                  <a:gd name="T81" fmla="*/ 212 h 231"/>
                  <a:gd name="T82" fmla="*/ 1064 w 1209"/>
                  <a:gd name="T83" fmla="*/ 200 h 231"/>
                  <a:gd name="T84" fmla="*/ 1172 w 1209"/>
                  <a:gd name="T85" fmla="*/ 143 h 231"/>
                  <a:gd name="T86" fmla="*/ 1197 w 1209"/>
                  <a:gd name="T87" fmla="*/ 47 h 231"/>
                  <a:gd name="T88" fmla="*/ 1101 w 1209"/>
                  <a:gd name="T89" fmla="*/ 1 h 231"/>
                  <a:gd name="T90" fmla="*/ 1010 w 1209"/>
                  <a:gd name="T91" fmla="*/ 15 h 231"/>
                  <a:gd name="T92" fmla="*/ 920 w 1209"/>
                  <a:gd name="T93" fmla="*/ 26 h 231"/>
                  <a:gd name="T94" fmla="*/ 538 w 1209"/>
                  <a:gd name="T95" fmla="*/ 51 h 231"/>
                  <a:gd name="T96" fmla="*/ 212 w 1209"/>
                  <a:gd name="T97" fmla="*/ 39 h 231"/>
                  <a:gd name="T98" fmla="*/ 69 w 1209"/>
                  <a:gd name="T99" fmla="*/ 36 h 231"/>
                  <a:gd name="T100" fmla="*/ 6 w 1209"/>
                  <a:gd name="T101" fmla="*/ 43 h 231"/>
                  <a:gd name="T102" fmla="*/ 11 w 1209"/>
                  <a:gd name="T103" fmla="*/ 45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09" h="231">
                    <a:moveTo>
                      <a:pt x="11" y="45"/>
                    </a:moveTo>
                    <a:cubicBezTo>
                      <a:pt x="20" y="33"/>
                      <a:pt x="54" y="39"/>
                      <a:pt x="66" y="40"/>
                    </a:cubicBezTo>
                    <a:cubicBezTo>
                      <a:pt x="93" y="41"/>
                      <a:pt x="120" y="40"/>
                      <a:pt x="146" y="41"/>
                    </a:cubicBezTo>
                    <a:cubicBezTo>
                      <a:pt x="212" y="42"/>
                      <a:pt x="278" y="45"/>
                      <a:pt x="343" y="48"/>
                    </a:cubicBezTo>
                    <a:cubicBezTo>
                      <a:pt x="436" y="52"/>
                      <a:pt x="530" y="57"/>
                      <a:pt x="623" y="53"/>
                    </a:cubicBezTo>
                    <a:cubicBezTo>
                      <a:pt x="703" y="49"/>
                      <a:pt x="784" y="43"/>
                      <a:pt x="864" y="35"/>
                    </a:cubicBezTo>
                    <a:cubicBezTo>
                      <a:pt x="921" y="30"/>
                      <a:pt x="980" y="25"/>
                      <a:pt x="1036" y="15"/>
                    </a:cubicBezTo>
                    <a:cubicBezTo>
                      <a:pt x="1069" y="8"/>
                      <a:pt x="1102" y="1"/>
                      <a:pt x="1135" y="7"/>
                    </a:cubicBezTo>
                    <a:cubicBezTo>
                      <a:pt x="1169" y="13"/>
                      <a:pt x="1195" y="39"/>
                      <a:pt x="1196" y="74"/>
                    </a:cubicBezTo>
                    <a:cubicBezTo>
                      <a:pt x="1196" y="102"/>
                      <a:pt x="1179" y="129"/>
                      <a:pt x="1161" y="149"/>
                    </a:cubicBezTo>
                    <a:cubicBezTo>
                      <a:pt x="1135" y="179"/>
                      <a:pt x="1096" y="191"/>
                      <a:pt x="1058" y="197"/>
                    </a:cubicBezTo>
                    <a:cubicBezTo>
                      <a:pt x="979" y="210"/>
                      <a:pt x="898" y="206"/>
                      <a:pt x="818" y="213"/>
                    </a:cubicBezTo>
                    <a:cubicBezTo>
                      <a:pt x="732" y="220"/>
                      <a:pt x="646" y="226"/>
                      <a:pt x="559" y="225"/>
                    </a:cubicBezTo>
                    <a:cubicBezTo>
                      <a:pt x="556" y="225"/>
                      <a:pt x="553" y="228"/>
                      <a:pt x="557" y="228"/>
                    </a:cubicBezTo>
                    <a:cubicBezTo>
                      <a:pt x="567" y="229"/>
                      <a:pt x="576" y="229"/>
                      <a:pt x="586" y="229"/>
                    </a:cubicBezTo>
                    <a:cubicBezTo>
                      <a:pt x="591" y="229"/>
                      <a:pt x="596" y="229"/>
                      <a:pt x="601" y="229"/>
                    </a:cubicBezTo>
                    <a:cubicBezTo>
                      <a:pt x="606" y="231"/>
                      <a:pt x="610" y="230"/>
                      <a:pt x="610" y="226"/>
                    </a:cubicBezTo>
                    <a:cubicBezTo>
                      <a:pt x="589" y="225"/>
                      <a:pt x="568" y="225"/>
                      <a:pt x="547" y="225"/>
                    </a:cubicBezTo>
                    <a:cubicBezTo>
                      <a:pt x="505" y="225"/>
                      <a:pt x="464" y="225"/>
                      <a:pt x="422" y="226"/>
                    </a:cubicBezTo>
                    <a:cubicBezTo>
                      <a:pt x="337" y="226"/>
                      <a:pt x="253" y="225"/>
                      <a:pt x="168" y="219"/>
                    </a:cubicBezTo>
                    <a:cubicBezTo>
                      <a:pt x="130" y="216"/>
                      <a:pt x="91" y="212"/>
                      <a:pt x="53" y="210"/>
                    </a:cubicBezTo>
                    <a:cubicBezTo>
                      <a:pt x="32" y="209"/>
                      <a:pt x="13" y="202"/>
                      <a:pt x="14" y="178"/>
                    </a:cubicBezTo>
                    <a:cubicBezTo>
                      <a:pt x="15" y="170"/>
                      <a:pt x="14" y="161"/>
                      <a:pt x="14" y="152"/>
                    </a:cubicBezTo>
                    <a:cubicBezTo>
                      <a:pt x="13" y="133"/>
                      <a:pt x="12" y="114"/>
                      <a:pt x="11" y="94"/>
                    </a:cubicBezTo>
                    <a:cubicBezTo>
                      <a:pt x="10" y="83"/>
                      <a:pt x="10" y="72"/>
                      <a:pt x="10" y="61"/>
                    </a:cubicBezTo>
                    <a:cubicBezTo>
                      <a:pt x="10" y="59"/>
                      <a:pt x="9" y="46"/>
                      <a:pt x="10" y="45"/>
                    </a:cubicBezTo>
                    <a:cubicBezTo>
                      <a:pt x="13" y="43"/>
                      <a:pt x="9" y="42"/>
                      <a:pt x="7" y="43"/>
                    </a:cubicBezTo>
                    <a:cubicBezTo>
                      <a:pt x="0" y="48"/>
                      <a:pt x="4" y="69"/>
                      <a:pt x="4" y="75"/>
                    </a:cubicBezTo>
                    <a:cubicBezTo>
                      <a:pt x="5" y="97"/>
                      <a:pt x="6" y="118"/>
                      <a:pt x="7" y="139"/>
                    </a:cubicBezTo>
                    <a:cubicBezTo>
                      <a:pt x="8" y="146"/>
                      <a:pt x="8" y="153"/>
                      <a:pt x="8" y="160"/>
                    </a:cubicBezTo>
                    <a:cubicBezTo>
                      <a:pt x="9" y="168"/>
                      <a:pt x="5" y="187"/>
                      <a:pt x="10" y="195"/>
                    </a:cubicBezTo>
                    <a:cubicBezTo>
                      <a:pt x="23" y="218"/>
                      <a:pt x="57" y="214"/>
                      <a:pt x="79" y="215"/>
                    </a:cubicBezTo>
                    <a:cubicBezTo>
                      <a:pt x="169" y="222"/>
                      <a:pt x="258" y="228"/>
                      <a:pt x="349" y="229"/>
                    </a:cubicBezTo>
                    <a:cubicBezTo>
                      <a:pt x="387" y="229"/>
                      <a:pt x="426" y="229"/>
                      <a:pt x="465" y="229"/>
                    </a:cubicBezTo>
                    <a:cubicBezTo>
                      <a:pt x="516" y="229"/>
                      <a:pt x="566" y="229"/>
                      <a:pt x="616" y="229"/>
                    </a:cubicBezTo>
                    <a:cubicBezTo>
                      <a:pt x="619" y="229"/>
                      <a:pt x="622" y="226"/>
                      <a:pt x="618" y="226"/>
                    </a:cubicBezTo>
                    <a:cubicBezTo>
                      <a:pt x="603" y="225"/>
                      <a:pt x="589" y="225"/>
                      <a:pt x="574" y="225"/>
                    </a:cubicBezTo>
                    <a:cubicBezTo>
                      <a:pt x="567" y="225"/>
                      <a:pt x="557" y="228"/>
                      <a:pt x="572" y="229"/>
                    </a:cubicBezTo>
                    <a:cubicBezTo>
                      <a:pt x="580" y="229"/>
                      <a:pt x="587" y="229"/>
                      <a:pt x="595" y="229"/>
                    </a:cubicBezTo>
                    <a:cubicBezTo>
                      <a:pt x="626" y="229"/>
                      <a:pt x="656" y="228"/>
                      <a:pt x="687" y="227"/>
                    </a:cubicBezTo>
                    <a:cubicBezTo>
                      <a:pt x="751" y="224"/>
                      <a:pt x="815" y="216"/>
                      <a:pt x="879" y="212"/>
                    </a:cubicBezTo>
                    <a:cubicBezTo>
                      <a:pt x="941" y="209"/>
                      <a:pt x="1003" y="209"/>
                      <a:pt x="1064" y="200"/>
                    </a:cubicBezTo>
                    <a:cubicBezTo>
                      <a:pt x="1106" y="193"/>
                      <a:pt x="1145" y="176"/>
                      <a:pt x="1172" y="143"/>
                    </a:cubicBezTo>
                    <a:cubicBezTo>
                      <a:pt x="1194" y="117"/>
                      <a:pt x="1209" y="80"/>
                      <a:pt x="1197" y="47"/>
                    </a:cubicBezTo>
                    <a:cubicBezTo>
                      <a:pt x="1183" y="9"/>
                      <a:pt x="1136" y="0"/>
                      <a:pt x="1101" y="1"/>
                    </a:cubicBezTo>
                    <a:cubicBezTo>
                      <a:pt x="1070" y="2"/>
                      <a:pt x="1040" y="11"/>
                      <a:pt x="1010" y="15"/>
                    </a:cubicBezTo>
                    <a:cubicBezTo>
                      <a:pt x="980" y="19"/>
                      <a:pt x="950" y="23"/>
                      <a:pt x="920" y="26"/>
                    </a:cubicBezTo>
                    <a:cubicBezTo>
                      <a:pt x="794" y="39"/>
                      <a:pt x="665" y="54"/>
                      <a:pt x="538" y="51"/>
                    </a:cubicBezTo>
                    <a:cubicBezTo>
                      <a:pt x="429" y="47"/>
                      <a:pt x="320" y="43"/>
                      <a:pt x="212" y="39"/>
                    </a:cubicBezTo>
                    <a:cubicBezTo>
                      <a:pt x="164" y="37"/>
                      <a:pt x="116" y="38"/>
                      <a:pt x="69" y="36"/>
                    </a:cubicBezTo>
                    <a:cubicBezTo>
                      <a:pt x="53" y="35"/>
                      <a:pt x="18" y="29"/>
                      <a:pt x="6" y="43"/>
                    </a:cubicBezTo>
                    <a:cubicBezTo>
                      <a:pt x="4" y="46"/>
                      <a:pt x="9" y="46"/>
                      <a:pt x="11" y="45"/>
                    </a:cubicBezTo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grpSp>
            <p:nvGrpSpPr>
              <p:cNvPr id="140" name="组合 375">
                <a:extLst>
                  <a:ext uri="{FF2B5EF4-FFF2-40B4-BE49-F238E27FC236}">
                    <a16:creationId xmlns:a16="http://schemas.microsoft.com/office/drawing/2014/main" id="{E33C33EA-DA17-475D-BC71-4FC8CB16E784}"/>
                  </a:ext>
                </a:extLst>
              </p:cNvPr>
              <p:cNvGrpSpPr/>
              <p:nvPr/>
            </p:nvGrpSpPr>
            <p:grpSpPr>
              <a:xfrm>
                <a:off x="2972472" y="1362075"/>
                <a:ext cx="1164099" cy="1506537"/>
                <a:chOff x="2105026" y="333375"/>
                <a:chExt cx="1958975" cy="2535238"/>
              </a:xfrm>
            </p:grpSpPr>
            <p:sp>
              <p:nvSpPr>
                <p:cNvPr id="141" name="Freeform 140">
                  <a:extLst>
                    <a:ext uri="{FF2B5EF4-FFF2-40B4-BE49-F238E27FC236}">
                      <a16:creationId xmlns:a16="http://schemas.microsoft.com/office/drawing/2014/main" id="{02832FAA-E067-469D-A672-F258C6C6A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827213"/>
                  <a:ext cx="350838" cy="296863"/>
                </a:xfrm>
                <a:custGeom>
                  <a:avLst/>
                  <a:gdLst>
                    <a:gd name="T0" fmla="*/ 83 w 83"/>
                    <a:gd name="T1" fmla="*/ 41 h 70"/>
                    <a:gd name="T2" fmla="*/ 9 w 83"/>
                    <a:gd name="T3" fmla="*/ 20 h 70"/>
                    <a:gd name="T4" fmla="*/ 83 w 83"/>
                    <a:gd name="T5" fmla="*/ 48 h 70"/>
                    <a:gd name="T6" fmla="*/ 83 w 83"/>
                    <a:gd name="T7" fmla="*/ 41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3" h="70">
                      <a:moveTo>
                        <a:pt x="83" y="41"/>
                      </a:moveTo>
                      <a:cubicBezTo>
                        <a:pt x="64" y="28"/>
                        <a:pt x="23" y="0"/>
                        <a:pt x="9" y="20"/>
                      </a:cubicBezTo>
                      <a:cubicBezTo>
                        <a:pt x="0" y="31"/>
                        <a:pt x="26" y="70"/>
                        <a:pt x="83" y="48"/>
                      </a:cubicBezTo>
                      <a:lnTo>
                        <a:pt x="83" y="41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141">
                  <a:extLst>
                    <a:ext uri="{FF2B5EF4-FFF2-40B4-BE49-F238E27FC236}">
                      <a16:creationId xmlns:a16="http://schemas.microsoft.com/office/drawing/2014/main" id="{C5682189-9FD0-4D41-8AF5-3F01B2B5D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976" y="1830388"/>
                  <a:ext cx="376238" cy="315913"/>
                </a:xfrm>
                <a:custGeom>
                  <a:avLst/>
                  <a:gdLst>
                    <a:gd name="T0" fmla="*/ 0 w 89"/>
                    <a:gd name="T1" fmla="*/ 50 h 74"/>
                    <a:gd name="T2" fmla="*/ 84 w 89"/>
                    <a:gd name="T3" fmla="*/ 28 h 74"/>
                    <a:gd name="T4" fmla="*/ 1 w 89"/>
                    <a:gd name="T5" fmla="*/ 60 h 74"/>
                    <a:gd name="T6" fmla="*/ 0 w 89"/>
                    <a:gd name="T7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9" h="74">
                      <a:moveTo>
                        <a:pt x="0" y="50"/>
                      </a:moveTo>
                      <a:cubicBezTo>
                        <a:pt x="16" y="34"/>
                        <a:pt x="70" y="0"/>
                        <a:pt x="84" y="28"/>
                      </a:cubicBezTo>
                      <a:cubicBezTo>
                        <a:pt x="89" y="40"/>
                        <a:pt x="47" y="74"/>
                        <a:pt x="1" y="60"/>
                      </a:cubicBez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BED3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142">
                  <a:extLst>
                    <a:ext uri="{FF2B5EF4-FFF2-40B4-BE49-F238E27FC236}">
                      <a16:creationId xmlns:a16="http://schemas.microsoft.com/office/drawing/2014/main" id="{E9D9A634-5FD6-4EBB-8F9A-5D27C5FDE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6751" y="1809750"/>
                  <a:ext cx="423863" cy="284163"/>
                </a:xfrm>
                <a:custGeom>
                  <a:avLst/>
                  <a:gdLst>
                    <a:gd name="T0" fmla="*/ 7 w 100"/>
                    <a:gd name="T1" fmla="*/ 50 h 67"/>
                    <a:gd name="T2" fmla="*/ 78 w 100"/>
                    <a:gd name="T3" fmla="*/ 20 h 67"/>
                    <a:gd name="T4" fmla="*/ 78 w 100"/>
                    <a:gd name="T5" fmla="*/ 45 h 67"/>
                    <a:gd name="T6" fmla="*/ 7 w 100"/>
                    <a:gd name="T7" fmla="*/ 59 h 67"/>
                    <a:gd name="T8" fmla="*/ 3 w 100"/>
                    <a:gd name="T9" fmla="*/ 61 h 67"/>
                    <a:gd name="T10" fmla="*/ 68 w 100"/>
                    <a:gd name="T11" fmla="*/ 55 h 67"/>
                    <a:gd name="T12" fmla="*/ 87 w 100"/>
                    <a:gd name="T13" fmla="*/ 21 h 67"/>
                    <a:gd name="T14" fmla="*/ 1 w 100"/>
                    <a:gd name="T15" fmla="*/ 50 h 67"/>
                    <a:gd name="T16" fmla="*/ 7 w 100"/>
                    <a:gd name="T17" fmla="*/ 5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0" h="67">
                      <a:moveTo>
                        <a:pt x="7" y="50"/>
                      </a:moveTo>
                      <a:cubicBezTo>
                        <a:pt x="21" y="35"/>
                        <a:pt x="57" y="10"/>
                        <a:pt x="78" y="20"/>
                      </a:cubicBezTo>
                      <a:cubicBezTo>
                        <a:pt x="89" y="25"/>
                        <a:pt x="84" y="38"/>
                        <a:pt x="78" y="45"/>
                      </a:cubicBezTo>
                      <a:cubicBezTo>
                        <a:pt x="62" y="64"/>
                        <a:pt x="30" y="65"/>
                        <a:pt x="7" y="59"/>
                      </a:cubicBezTo>
                      <a:cubicBezTo>
                        <a:pt x="6" y="59"/>
                        <a:pt x="1" y="61"/>
                        <a:pt x="3" y="61"/>
                      </a:cubicBezTo>
                      <a:cubicBezTo>
                        <a:pt x="25" y="67"/>
                        <a:pt x="47" y="66"/>
                        <a:pt x="68" y="55"/>
                      </a:cubicBezTo>
                      <a:cubicBezTo>
                        <a:pt x="79" y="50"/>
                        <a:pt x="100" y="34"/>
                        <a:pt x="87" y="21"/>
                      </a:cubicBezTo>
                      <a:cubicBezTo>
                        <a:pt x="66" y="0"/>
                        <a:pt x="16" y="35"/>
                        <a:pt x="1" y="50"/>
                      </a:cubicBezTo>
                      <a:cubicBezTo>
                        <a:pt x="0" y="51"/>
                        <a:pt x="6" y="51"/>
                        <a:pt x="7" y="5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143">
                  <a:extLst>
                    <a:ext uri="{FF2B5EF4-FFF2-40B4-BE49-F238E27FC236}">
                      <a16:creationId xmlns:a16="http://schemas.microsoft.com/office/drawing/2014/main" id="{3C977752-D72E-4FA1-B0BB-85E1850971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1" y="1673225"/>
                  <a:ext cx="76200" cy="476250"/>
                </a:xfrm>
                <a:custGeom>
                  <a:avLst/>
                  <a:gdLst>
                    <a:gd name="T0" fmla="*/ 7 w 18"/>
                    <a:gd name="T1" fmla="*/ 4 h 112"/>
                    <a:gd name="T2" fmla="*/ 11 w 18"/>
                    <a:gd name="T3" fmla="*/ 109 h 112"/>
                    <a:gd name="T4" fmla="*/ 17 w 18"/>
                    <a:gd name="T5" fmla="*/ 107 h 112"/>
                    <a:gd name="T6" fmla="*/ 13 w 18"/>
                    <a:gd name="T7" fmla="*/ 3 h 112"/>
                    <a:gd name="T8" fmla="*/ 7 w 18"/>
                    <a:gd name="T9" fmla="*/ 4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12">
                      <a:moveTo>
                        <a:pt x="7" y="4"/>
                      </a:moveTo>
                      <a:cubicBezTo>
                        <a:pt x="0" y="38"/>
                        <a:pt x="6" y="75"/>
                        <a:pt x="11" y="109"/>
                      </a:cubicBezTo>
                      <a:cubicBezTo>
                        <a:pt x="12" y="112"/>
                        <a:pt x="18" y="110"/>
                        <a:pt x="17" y="107"/>
                      </a:cubicBezTo>
                      <a:cubicBezTo>
                        <a:pt x="11" y="74"/>
                        <a:pt x="6" y="37"/>
                        <a:pt x="13" y="3"/>
                      </a:cubicBezTo>
                      <a:cubicBezTo>
                        <a:pt x="13" y="0"/>
                        <a:pt x="7" y="1"/>
                        <a:pt x="7" y="4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715EC238-8F6B-475E-94BA-2F15C498F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151" y="708025"/>
                  <a:ext cx="1466850" cy="1160463"/>
                </a:xfrm>
                <a:custGeom>
                  <a:avLst/>
                  <a:gdLst>
                    <a:gd name="T0" fmla="*/ 106 w 346"/>
                    <a:gd name="T1" fmla="*/ 70 h 273"/>
                    <a:gd name="T2" fmla="*/ 145 w 346"/>
                    <a:gd name="T3" fmla="*/ 10 h 273"/>
                    <a:gd name="T4" fmla="*/ 223 w 346"/>
                    <a:gd name="T5" fmla="*/ 53 h 273"/>
                    <a:gd name="T6" fmla="*/ 301 w 346"/>
                    <a:gd name="T7" fmla="*/ 46 h 273"/>
                    <a:gd name="T8" fmla="*/ 300 w 346"/>
                    <a:gd name="T9" fmla="*/ 123 h 273"/>
                    <a:gd name="T10" fmla="*/ 337 w 346"/>
                    <a:gd name="T11" fmla="*/ 167 h 273"/>
                    <a:gd name="T12" fmla="*/ 260 w 346"/>
                    <a:gd name="T13" fmla="*/ 205 h 273"/>
                    <a:gd name="T14" fmla="*/ 212 w 346"/>
                    <a:gd name="T15" fmla="*/ 266 h 273"/>
                    <a:gd name="T16" fmla="*/ 154 w 346"/>
                    <a:gd name="T17" fmla="*/ 224 h 273"/>
                    <a:gd name="T18" fmla="*/ 139 w 346"/>
                    <a:gd name="T19" fmla="*/ 241 h 273"/>
                    <a:gd name="T20" fmla="*/ 63 w 346"/>
                    <a:gd name="T21" fmla="*/ 248 h 273"/>
                    <a:gd name="T22" fmla="*/ 53 w 346"/>
                    <a:gd name="T23" fmla="*/ 174 h 273"/>
                    <a:gd name="T24" fmla="*/ 14 w 346"/>
                    <a:gd name="T25" fmla="*/ 103 h 273"/>
                    <a:gd name="T26" fmla="*/ 106 w 346"/>
                    <a:gd name="T27" fmla="*/ 7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6" h="273">
                      <a:moveTo>
                        <a:pt x="106" y="70"/>
                      </a:moveTo>
                      <a:cubicBezTo>
                        <a:pt x="106" y="70"/>
                        <a:pt x="94" y="21"/>
                        <a:pt x="145" y="10"/>
                      </a:cubicBezTo>
                      <a:cubicBezTo>
                        <a:pt x="195" y="0"/>
                        <a:pt x="220" y="24"/>
                        <a:pt x="223" y="53"/>
                      </a:cubicBezTo>
                      <a:cubicBezTo>
                        <a:pt x="223" y="53"/>
                        <a:pt x="262" y="9"/>
                        <a:pt x="301" y="46"/>
                      </a:cubicBezTo>
                      <a:cubicBezTo>
                        <a:pt x="346" y="89"/>
                        <a:pt x="307" y="116"/>
                        <a:pt x="300" y="123"/>
                      </a:cubicBezTo>
                      <a:cubicBezTo>
                        <a:pt x="300" y="123"/>
                        <a:pt x="342" y="133"/>
                        <a:pt x="337" y="167"/>
                      </a:cubicBezTo>
                      <a:cubicBezTo>
                        <a:pt x="332" y="210"/>
                        <a:pt x="299" y="236"/>
                        <a:pt x="260" y="205"/>
                      </a:cubicBezTo>
                      <a:cubicBezTo>
                        <a:pt x="260" y="205"/>
                        <a:pt x="271" y="257"/>
                        <a:pt x="212" y="266"/>
                      </a:cubicBezTo>
                      <a:cubicBezTo>
                        <a:pt x="156" y="273"/>
                        <a:pt x="155" y="226"/>
                        <a:pt x="154" y="224"/>
                      </a:cubicBezTo>
                      <a:cubicBezTo>
                        <a:pt x="154" y="224"/>
                        <a:pt x="148" y="233"/>
                        <a:pt x="139" y="241"/>
                      </a:cubicBezTo>
                      <a:cubicBezTo>
                        <a:pt x="124" y="255"/>
                        <a:pt x="98" y="268"/>
                        <a:pt x="63" y="248"/>
                      </a:cubicBezTo>
                      <a:cubicBezTo>
                        <a:pt x="14" y="220"/>
                        <a:pt x="44" y="172"/>
                        <a:pt x="53" y="174"/>
                      </a:cubicBezTo>
                      <a:cubicBezTo>
                        <a:pt x="53" y="174"/>
                        <a:pt x="0" y="155"/>
                        <a:pt x="14" y="103"/>
                      </a:cubicBezTo>
                      <a:cubicBezTo>
                        <a:pt x="26" y="58"/>
                        <a:pt x="84" y="50"/>
                        <a:pt x="106" y="70"/>
                      </a:cubicBezTo>
                    </a:path>
                  </a:pathLst>
                </a:custGeom>
                <a:solidFill>
                  <a:srgbClr val="FCC0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FF378D2-C3D9-474B-BDFB-393C2912B2A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38576" y="1231900"/>
                  <a:ext cx="187325" cy="403225"/>
                </a:xfrm>
                <a:custGeom>
                  <a:avLst/>
                  <a:gdLst>
                    <a:gd name="T0" fmla="*/ 0 w 44"/>
                    <a:gd name="T1" fmla="*/ 95 h 95"/>
                    <a:gd name="T2" fmla="*/ 0 w 44"/>
                    <a:gd name="T3" fmla="*/ 95 h 95"/>
                    <a:gd name="T4" fmla="*/ 0 w 44"/>
                    <a:gd name="T5" fmla="*/ 95 h 95"/>
                    <a:gd name="T6" fmla="*/ 0 w 44"/>
                    <a:gd name="T7" fmla="*/ 95 h 95"/>
                    <a:gd name="T8" fmla="*/ 44 w 44"/>
                    <a:gd name="T9" fmla="*/ 46 h 95"/>
                    <a:gd name="T10" fmla="*/ 0 w 44"/>
                    <a:gd name="T11" fmla="*/ 95 h 95"/>
                    <a:gd name="T12" fmla="*/ 44 w 44"/>
                    <a:gd name="T13" fmla="*/ 46 h 95"/>
                    <a:gd name="T14" fmla="*/ 44 w 44"/>
                    <a:gd name="T15" fmla="*/ 45 h 95"/>
                    <a:gd name="T16" fmla="*/ 44 w 44"/>
                    <a:gd name="T17" fmla="*/ 45 h 95"/>
                    <a:gd name="T18" fmla="*/ 44 w 44"/>
                    <a:gd name="T19" fmla="*/ 45 h 95"/>
                    <a:gd name="T20" fmla="*/ 44 w 44"/>
                    <a:gd name="T21" fmla="*/ 45 h 95"/>
                    <a:gd name="T22" fmla="*/ 44 w 44"/>
                    <a:gd name="T23" fmla="*/ 45 h 95"/>
                    <a:gd name="T24" fmla="*/ 44 w 44"/>
                    <a:gd name="T25" fmla="*/ 45 h 95"/>
                    <a:gd name="T26" fmla="*/ 7 w 44"/>
                    <a:gd name="T27" fmla="*/ 0 h 95"/>
                    <a:gd name="T28" fmla="*/ 7 w 44"/>
                    <a:gd name="T29" fmla="*/ 0 h 95"/>
                    <a:gd name="T30" fmla="*/ 7 w 44"/>
                    <a:gd name="T3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4" h="95">
                      <a:moveTo>
                        <a:pt x="0" y="95"/>
                      </a:move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cubicBezTo>
                        <a:pt x="0" y="95"/>
                        <a:pt x="0" y="95"/>
                        <a:pt x="0" y="95"/>
                      </a:cubicBezTo>
                      <a:moveTo>
                        <a:pt x="44" y="46"/>
                      </a:moveTo>
                      <a:cubicBezTo>
                        <a:pt x="40" y="75"/>
                        <a:pt x="23" y="95"/>
                        <a:pt x="0" y="95"/>
                      </a:cubicBezTo>
                      <a:cubicBezTo>
                        <a:pt x="23" y="95"/>
                        <a:pt x="40" y="75"/>
                        <a:pt x="44" y="46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44" y="45"/>
                      </a:move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moveTo>
                        <a:pt x="7" y="0"/>
                      </a:move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3167A417-F0C8-41A2-92B7-46D51BDE3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5876" y="1027113"/>
                  <a:ext cx="203200" cy="608013"/>
                </a:xfrm>
                <a:custGeom>
                  <a:avLst/>
                  <a:gdLst>
                    <a:gd name="T0" fmla="*/ 31 w 48"/>
                    <a:gd name="T1" fmla="*/ 0 h 143"/>
                    <a:gd name="T2" fmla="*/ 24 w 48"/>
                    <a:gd name="T3" fmla="*/ 9 h 143"/>
                    <a:gd name="T4" fmla="*/ 7 w 48"/>
                    <a:gd name="T5" fmla="*/ 45 h 143"/>
                    <a:gd name="T6" fmla="*/ 14 w 48"/>
                    <a:gd name="T7" fmla="*/ 50 h 143"/>
                    <a:gd name="T8" fmla="*/ 30 w 48"/>
                    <a:gd name="T9" fmla="*/ 62 h 143"/>
                    <a:gd name="T10" fmla="*/ 36 w 48"/>
                    <a:gd name="T11" fmla="*/ 113 h 143"/>
                    <a:gd name="T12" fmla="*/ 0 w 48"/>
                    <a:gd name="T13" fmla="*/ 143 h 143"/>
                    <a:gd name="T14" fmla="*/ 3 w 48"/>
                    <a:gd name="T15" fmla="*/ 143 h 143"/>
                    <a:gd name="T16" fmla="*/ 3 w 48"/>
                    <a:gd name="T17" fmla="*/ 143 h 143"/>
                    <a:gd name="T18" fmla="*/ 3 w 48"/>
                    <a:gd name="T19" fmla="*/ 143 h 143"/>
                    <a:gd name="T20" fmla="*/ 47 w 48"/>
                    <a:gd name="T21" fmla="*/ 94 h 143"/>
                    <a:gd name="T22" fmla="*/ 47 w 48"/>
                    <a:gd name="T23" fmla="*/ 93 h 143"/>
                    <a:gd name="T24" fmla="*/ 47 w 48"/>
                    <a:gd name="T25" fmla="*/ 93 h 143"/>
                    <a:gd name="T26" fmla="*/ 47 w 48"/>
                    <a:gd name="T27" fmla="*/ 93 h 143"/>
                    <a:gd name="T28" fmla="*/ 47 w 48"/>
                    <a:gd name="T29" fmla="*/ 93 h 143"/>
                    <a:gd name="T30" fmla="*/ 47 w 48"/>
                    <a:gd name="T31" fmla="*/ 92 h 143"/>
                    <a:gd name="T32" fmla="*/ 48 w 48"/>
                    <a:gd name="T33" fmla="*/ 87 h 143"/>
                    <a:gd name="T34" fmla="*/ 10 w 48"/>
                    <a:gd name="T35" fmla="*/ 48 h 143"/>
                    <a:gd name="T36" fmla="*/ 10 w 48"/>
                    <a:gd name="T37" fmla="*/ 48 h 143"/>
                    <a:gd name="T38" fmla="*/ 10 w 48"/>
                    <a:gd name="T39" fmla="*/ 48 h 143"/>
                    <a:gd name="T40" fmla="*/ 10 w 48"/>
                    <a:gd name="T41" fmla="*/ 48 h 143"/>
                    <a:gd name="T42" fmla="*/ 10 w 48"/>
                    <a:gd name="T43" fmla="*/ 48 h 143"/>
                    <a:gd name="T44" fmla="*/ 31 w 48"/>
                    <a:gd name="T45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8" h="143">
                      <a:moveTo>
                        <a:pt x="31" y="0"/>
                      </a:moveTo>
                      <a:cubicBezTo>
                        <a:pt x="29" y="3"/>
                        <a:pt x="27" y="6"/>
                        <a:pt x="24" y="9"/>
                      </a:cubicBezTo>
                      <a:cubicBezTo>
                        <a:pt x="25" y="22"/>
                        <a:pt x="19" y="34"/>
                        <a:pt x="7" y="45"/>
                      </a:cubicBezTo>
                      <a:cubicBezTo>
                        <a:pt x="1" y="49"/>
                        <a:pt x="8" y="48"/>
                        <a:pt x="14" y="50"/>
                      </a:cubicBezTo>
                      <a:cubicBezTo>
                        <a:pt x="20" y="53"/>
                        <a:pt x="26" y="57"/>
                        <a:pt x="30" y="62"/>
                      </a:cubicBezTo>
                      <a:cubicBezTo>
                        <a:pt x="44" y="76"/>
                        <a:pt x="44" y="96"/>
                        <a:pt x="36" y="113"/>
                      </a:cubicBezTo>
                      <a:cubicBezTo>
                        <a:pt x="27" y="131"/>
                        <a:pt x="14" y="141"/>
                        <a:pt x="0" y="143"/>
                      </a:cubicBezTo>
                      <a:cubicBezTo>
                        <a:pt x="1" y="143"/>
                        <a:pt x="2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3" y="143"/>
                        <a:pt x="3" y="143"/>
                        <a:pt x="3" y="143"/>
                      </a:cubicBezTo>
                      <a:cubicBezTo>
                        <a:pt x="26" y="143"/>
                        <a:pt x="43" y="123"/>
                        <a:pt x="47" y="94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3"/>
                        <a:pt x="47" y="93"/>
                      </a:cubicBezTo>
                      <a:cubicBezTo>
                        <a:pt x="47" y="93"/>
                        <a:pt x="47" y="92"/>
                        <a:pt x="47" y="92"/>
                      </a:cubicBezTo>
                      <a:cubicBezTo>
                        <a:pt x="48" y="91"/>
                        <a:pt x="48" y="89"/>
                        <a:pt x="48" y="87"/>
                      </a:cubicBezTo>
                      <a:cubicBezTo>
                        <a:pt x="48" y="57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0" y="48"/>
                        <a:pt x="10" y="48"/>
                        <a:pt x="10" y="48"/>
                      </a:cubicBezTo>
                      <a:cubicBezTo>
                        <a:pt x="15" y="43"/>
                        <a:pt x="39" y="26"/>
                        <a:pt x="31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50859252-1C89-4F73-8E85-A90571AE2E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00351" y="1660525"/>
                  <a:ext cx="449263" cy="128588"/>
                </a:xfrm>
                <a:custGeom>
                  <a:avLst/>
                  <a:gdLst>
                    <a:gd name="T0" fmla="*/ 5 w 106"/>
                    <a:gd name="T1" fmla="*/ 17 h 30"/>
                    <a:gd name="T2" fmla="*/ 0 w 106"/>
                    <a:gd name="T3" fmla="*/ 18 h 30"/>
                    <a:gd name="T4" fmla="*/ 20 w 106"/>
                    <a:gd name="T5" fmla="*/ 29 h 30"/>
                    <a:gd name="T6" fmla="*/ 27 w 106"/>
                    <a:gd name="T7" fmla="*/ 30 h 30"/>
                    <a:gd name="T8" fmla="*/ 15 w 106"/>
                    <a:gd name="T9" fmla="*/ 24 h 30"/>
                    <a:gd name="T10" fmla="*/ 5 w 106"/>
                    <a:gd name="T11" fmla="*/ 17 h 30"/>
                    <a:gd name="T12" fmla="*/ 106 w 106"/>
                    <a:gd name="T13" fmla="*/ 0 h 30"/>
                    <a:gd name="T14" fmla="*/ 106 w 106"/>
                    <a:gd name="T15" fmla="*/ 0 h 30"/>
                    <a:gd name="T16" fmla="*/ 106 w 106"/>
                    <a:gd name="T17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6" h="30">
                      <a:moveTo>
                        <a:pt x="5" y="17"/>
                      </a:moveTo>
                      <a:cubicBezTo>
                        <a:pt x="3" y="17"/>
                        <a:pt x="2" y="18"/>
                        <a:pt x="0" y="18"/>
                      </a:cubicBezTo>
                      <a:cubicBezTo>
                        <a:pt x="6" y="23"/>
                        <a:pt x="13" y="26"/>
                        <a:pt x="20" y="29"/>
                      </a:cubicBezTo>
                      <a:cubicBezTo>
                        <a:pt x="22" y="29"/>
                        <a:pt x="25" y="30"/>
                        <a:pt x="27" y="30"/>
                      </a:cubicBezTo>
                      <a:cubicBezTo>
                        <a:pt x="23" y="28"/>
                        <a:pt x="19" y="26"/>
                        <a:pt x="15" y="24"/>
                      </a:cubicBezTo>
                      <a:cubicBezTo>
                        <a:pt x="11" y="22"/>
                        <a:pt x="8" y="19"/>
                        <a:pt x="5" y="17"/>
                      </a:cubicBezTo>
                      <a:moveTo>
                        <a:pt x="106" y="0"/>
                      </a:moveTo>
                      <a:cubicBezTo>
                        <a:pt x="106" y="0"/>
                        <a:pt x="106" y="0"/>
                        <a:pt x="106" y="0"/>
                      </a:cubicBezTo>
                      <a:cubicBezTo>
                        <a:pt x="106" y="0"/>
                        <a:pt x="106" y="0"/>
                        <a:pt x="10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25E9DBFD-8F5E-489F-B758-019204B17EC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820989" y="1095375"/>
                  <a:ext cx="1169988" cy="739775"/>
                </a:xfrm>
                <a:custGeom>
                  <a:avLst/>
                  <a:gdLst>
                    <a:gd name="T0" fmla="*/ 167 w 276"/>
                    <a:gd name="T1" fmla="*/ 139 h 174"/>
                    <a:gd name="T2" fmla="*/ 178 w 276"/>
                    <a:gd name="T3" fmla="*/ 132 h 174"/>
                    <a:gd name="T4" fmla="*/ 181 w 276"/>
                    <a:gd name="T5" fmla="*/ 145 h 174"/>
                    <a:gd name="T6" fmla="*/ 138 w 276"/>
                    <a:gd name="T7" fmla="*/ 165 h 174"/>
                    <a:gd name="T8" fmla="*/ 112 w 276"/>
                    <a:gd name="T9" fmla="*/ 144 h 174"/>
                    <a:gd name="T10" fmla="*/ 140 w 276"/>
                    <a:gd name="T11" fmla="*/ 149 h 174"/>
                    <a:gd name="T12" fmla="*/ 221 w 276"/>
                    <a:gd name="T13" fmla="*/ 111 h 174"/>
                    <a:gd name="T14" fmla="*/ 251 w 276"/>
                    <a:gd name="T15" fmla="*/ 64 h 174"/>
                    <a:gd name="T16" fmla="*/ 255 w 276"/>
                    <a:gd name="T17" fmla="*/ 50 h 174"/>
                    <a:gd name="T18" fmla="*/ 264 w 276"/>
                    <a:gd name="T19" fmla="*/ 57 h 174"/>
                    <a:gd name="T20" fmla="*/ 236 w 276"/>
                    <a:gd name="T21" fmla="*/ 116 h 174"/>
                    <a:gd name="T22" fmla="*/ 257 w 276"/>
                    <a:gd name="T23" fmla="*/ 0 h 174"/>
                    <a:gd name="T24" fmla="*/ 38 w 276"/>
                    <a:gd name="T25" fmla="*/ 141 h 174"/>
                    <a:gd name="T26" fmla="*/ 50 w 276"/>
                    <a:gd name="T27" fmla="*/ 140 h 174"/>
                    <a:gd name="T28" fmla="*/ 56 w 276"/>
                    <a:gd name="T29" fmla="*/ 145 h 174"/>
                    <a:gd name="T30" fmla="*/ 34 w 276"/>
                    <a:gd name="T31" fmla="*/ 158 h 174"/>
                    <a:gd name="T32" fmla="*/ 6 w 276"/>
                    <a:gd name="T33" fmla="*/ 149 h 174"/>
                    <a:gd name="T34" fmla="*/ 10 w 276"/>
                    <a:gd name="T35" fmla="*/ 157 h 174"/>
                    <a:gd name="T36" fmla="*/ 28 w 276"/>
                    <a:gd name="T37" fmla="*/ 163 h 174"/>
                    <a:gd name="T38" fmla="*/ 84 w 276"/>
                    <a:gd name="T39" fmla="*/ 140 h 174"/>
                    <a:gd name="T40" fmla="*/ 93 w 276"/>
                    <a:gd name="T41" fmla="*/ 132 h 174"/>
                    <a:gd name="T42" fmla="*/ 96 w 276"/>
                    <a:gd name="T43" fmla="*/ 137 h 174"/>
                    <a:gd name="T44" fmla="*/ 101 w 276"/>
                    <a:gd name="T45" fmla="*/ 133 h 174"/>
                    <a:gd name="T46" fmla="*/ 101 w 276"/>
                    <a:gd name="T47" fmla="*/ 133 h 174"/>
                    <a:gd name="T48" fmla="*/ 139 w 276"/>
                    <a:gd name="T49" fmla="*/ 174 h 174"/>
                    <a:gd name="T50" fmla="*/ 195 w 276"/>
                    <a:gd name="T51" fmla="*/ 115 h 174"/>
                    <a:gd name="T52" fmla="*/ 200 w 276"/>
                    <a:gd name="T53" fmla="*/ 113 h 174"/>
                    <a:gd name="T54" fmla="*/ 207 w 276"/>
                    <a:gd name="T55" fmla="*/ 114 h 174"/>
                    <a:gd name="T56" fmla="*/ 207 w 276"/>
                    <a:gd name="T57" fmla="*/ 114 h 174"/>
                    <a:gd name="T58" fmla="*/ 232 w 276"/>
                    <a:gd name="T59" fmla="*/ 124 h 174"/>
                    <a:gd name="T60" fmla="*/ 270 w 276"/>
                    <a:gd name="T61" fmla="*/ 60 h 174"/>
                    <a:gd name="T62" fmla="*/ 235 w 276"/>
                    <a:gd name="T63" fmla="*/ 32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76" h="174">
                      <a:moveTo>
                        <a:pt x="140" y="149"/>
                      </a:moveTo>
                      <a:cubicBezTo>
                        <a:pt x="150" y="149"/>
                        <a:pt x="159" y="145"/>
                        <a:pt x="167" y="139"/>
                      </a:cubicBezTo>
                      <a:cubicBezTo>
                        <a:pt x="170" y="137"/>
                        <a:pt x="173" y="132"/>
                        <a:pt x="177" y="132"/>
                      </a:cubicBezTo>
                      <a:cubicBezTo>
                        <a:pt x="178" y="132"/>
                        <a:pt x="178" y="132"/>
                        <a:pt x="178" y="132"/>
                      </a:cubicBezTo>
                      <a:cubicBezTo>
                        <a:pt x="180" y="133"/>
                        <a:pt x="181" y="133"/>
                        <a:pt x="181" y="134"/>
                      </a:cubicBezTo>
                      <a:cubicBezTo>
                        <a:pt x="183" y="137"/>
                        <a:pt x="182" y="142"/>
                        <a:pt x="181" y="145"/>
                      </a:cubicBezTo>
                      <a:cubicBezTo>
                        <a:pt x="176" y="158"/>
                        <a:pt x="160" y="163"/>
                        <a:pt x="148" y="165"/>
                      </a:cubicBezTo>
                      <a:cubicBezTo>
                        <a:pt x="145" y="165"/>
                        <a:pt x="142" y="165"/>
                        <a:pt x="138" y="165"/>
                      </a:cubicBezTo>
                      <a:cubicBezTo>
                        <a:pt x="130" y="165"/>
                        <a:pt x="122" y="164"/>
                        <a:pt x="117" y="158"/>
                      </a:cubicBezTo>
                      <a:cubicBezTo>
                        <a:pt x="113" y="155"/>
                        <a:pt x="110" y="149"/>
                        <a:pt x="112" y="144"/>
                      </a:cubicBezTo>
                      <a:cubicBezTo>
                        <a:pt x="119" y="144"/>
                        <a:pt x="126" y="147"/>
                        <a:pt x="133" y="148"/>
                      </a:cubicBezTo>
                      <a:cubicBezTo>
                        <a:pt x="135" y="148"/>
                        <a:pt x="138" y="149"/>
                        <a:pt x="140" y="149"/>
                      </a:cubicBezTo>
                      <a:moveTo>
                        <a:pt x="234" y="116"/>
                      </a:moveTo>
                      <a:cubicBezTo>
                        <a:pt x="229" y="116"/>
                        <a:pt x="224" y="115"/>
                        <a:pt x="221" y="111"/>
                      </a:cubicBezTo>
                      <a:cubicBezTo>
                        <a:pt x="226" y="105"/>
                        <a:pt x="232" y="102"/>
                        <a:pt x="238" y="97"/>
                      </a:cubicBezTo>
                      <a:cubicBezTo>
                        <a:pt x="247" y="88"/>
                        <a:pt x="250" y="76"/>
                        <a:pt x="251" y="64"/>
                      </a:cubicBezTo>
                      <a:cubicBezTo>
                        <a:pt x="251" y="60"/>
                        <a:pt x="248" y="54"/>
                        <a:pt x="252" y="51"/>
                      </a:cubicBezTo>
                      <a:cubicBezTo>
                        <a:pt x="253" y="50"/>
                        <a:pt x="254" y="50"/>
                        <a:pt x="255" y="50"/>
                      </a:cubicBezTo>
                      <a:cubicBezTo>
                        <a:pt x="255" y="50"/>
                        <a:pt x="255" y="50"/>
                        <a:pt x="255" y="50"/>
                      </a:cubicBezTo>
                      <a:cubicBezTo>
                        <a:pt x="259" y="50"/>
                        <a:pt x="262" y="54"/>
                        <a:pt x="264" y="57"/>
                      </a:cubicBezTo>
                      <a:cubicBezTo>
                        <a:pt x="271" y="68"/>
                        <a:pt x="266" y="84"/>
                        <a:pt x="260" y="95"/>
                      </a:cubicBezTo>
                      <a:cubicBezTo>
                        <a:pt x="255" y="103"/>
                        <a:pt x="247" y="115"/>
                        <a:pt x="236" y="116"/>
                      </a:cubicBezTo>
                      <a:cubicBezTo>
                        <a:pt x="235" y="116"/>
                        <a:pt x="234" y="116"/>
                        <a:pt x="234" y="116"/>
                      </a:cubicBezTo>
                      <a:moveTo>
                        <a:pt x="257" y="0"/>
                      </a:moveTo>
                      <a:cubicBezTo>
                        <a:pt x="204" y="74"/>
                        <a:pt x="132" y="110"/>
                        <a:pt x="34" y="141"/>
                      </a:cubicBezTo>
                      <a:cubicBezTo>
                        <a:pt x="35" y="141"/>
                        <a:pt x="36" y="141"/>
                        <a:pt x="38" y="141"/>
                      </a:cubicBezTo>
                      <a:cubicBezTo>
                        <a:pt x="39" y="141"/>
                        <a:pt x="40" y="141"/>
                        <a:pt x="41" y="141"/>
                      </a:cubicBezTo>
                      <a:cubicBezTo>
                        <a:pt x="43" y="141"/>
                        <a:pt x="47" y="140"/>
                        <a:pt x="50" y="140"/>
                      </a:cubicBezTo>
                      <a:cubicBezTo>
                        <a:pt x="51" y="140"/>
                        <a:pt x="53" y="140"/>
                        <a:pt x="54" y="141"/>
                      </a:cubicBezTo>
                      <a:cubicBezTo>
                        <a:pt x="55" y="142"/>
                        <a:pt x="56" y="143"/>
                        <a:pt x="56" y="145"/>
                      </a:cubicBezTo>
                      <a:cubicBezTo>
                        <a:pt x="55" y="148"/>
                        <a:pt x="52" y="152"/>
                        <a:pt x="49" y="154"/>
                      </a:cubicBezTo>
                      <a:cubicBezTo>
                        <a:pt x="45" y="157"/>
                        <a:pt x="40" y="158"/>
                        <a:pt x="34" y="158"/>
                      </a:cubicBezTo>
                      <a:cubicBezTo>
                        <a:pt x="26" y="158"/>
                        <a:pt x="18" y="155"/>
                        <a:pt x="11" y="152"/>
                      </a:cubicBezTo>
                      <a:cubicBezTo>
                        <a:pt x="9" y="151"/>
                        <a:pt x="8" y="150"/>
                        <a:pt x="6" y="149"/>
                      </a:cubicBezTo>
                      <a:cubicBezTo>
                        <a:pt x="4" y="149"/>
                        <a:pt x="2" y="150"/>
                        <a:pt x="0" y="150"/>
                      </a:cubicBezTo>
                      <a:cubicBezTo>
                        <a:pt x="3" y="152"/>
                        <a:pt x="6" y="155"/>
                        <a:pt x="10" y="157"/>
                      </a:cubicBezTo>
                      <a:cubicBezTo>
                        <a:pt x="14" y="159"/>
                        <a:pt x="18" y="161"/>
                        <a:pt x="22" y="163"/>
                      </a:cubicBezTo>
                      <a:cubicBezTo>
                        <a:pt x="24" y="163"/>
                        <a:pt x="26" y="163"/>
                        <a:pt x="28" y="163"/>
                      </a:cubicBezTo>
                      <a:cubicBezTo>
                        <a:pt x="45" y="163"/>
                        <a:pt x="60" y="158"/>
                        <a:pt x="72" y="152"/>
                      </a:cubicBezTo>
                      <a:cubicBezTo>
                        <a:pt x="76" y="149"/>
                        <a:pt x="80" y="145"/>
                        <a:pt x="84" y="140"/>
                      </a:cubicBezTo>
                      <a:cubicBezTo>
                        <a:pt x="86" y="137"/>
                        <a:pt x="88" y="133"/>
                        <a:pt x="91" y="132"/>
                      </a:cubicBezTo>
                      <a:cubicBezTo>
                        <a:pt x="92" y="132"/>
                        <a:pt x="93" y="132"/>
                        <a:pt x="93" y="132"/>
                      </a:cubicBezTo>
                      <a:cubicBezTo>
                        <a:pt x="94" y="132"/>
                        <a:pt x="94" y="132"/>
                        <a:pt x="95" y="133"/>
                      </a:cubicBezTo>
                      <a:cubicBezTo>
                        <a:pt x="95" y="134"/>
                        <a:pt x="96" y="136"/>
                        <a:pt x="96" y="137"/>
                      </a:cubicBezTo>
                      <a:cubicBezTo>
                        <a:pt x="99" y="135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1" y="133"/>
                        <a:pt x="101" y="133"/>
                        <a:pt x="101" y="133"/>
                      </a:cubicBezTo>
                      <a:cubicBezTo>
                        <a:pt x="102" y="135"/>
                        <a:pt x="103" y="168"/>
                        <a:pt x="135" y="174"/>
                      </a:cubicBezTo>
                      <a:cubicBezTo>
                        <a:pt x="136" y="174"/>
                        <a:pt x="137" y="174"/>
                        <a:pt x="139" y="174"/>
                      </a:cubicBezTo>
                      <a:cubicBezTo>
                        <a:pt x="142" y="174"/>
                        <a:pt x="146" y="174"/>
                        <a:pt x="150" y="173"/>
                      </a:cubicBezTo>
                      <a:cubicBezTo>
                        <a:pt x="180" y="168"/>
                        <a:pt x="201" y="145"/>
                        <a:pt x="195" y="115"/>
                      </a:cubicBezTo>
                      <a:cubicBezTo>
                        <a:pt x="194" y="114"/>
                        <a:pt x="197" y="113"/>
                        <a:pt x="199" y="113"/>
                      </a:cubicBezTo>
                      <a:cubicBezTo>
                        <a:pt x="200" y="113"/>
                        <a:pt x="200" y="113"/>
                        <a:pt x="200" y="113"/>
                      </a:cubicBezTo>
                      <a:cubicBezTo>
                        <a:pt x="203" y="115"/>
                        <a:pt x="205" y="116"/>
                        <a:pt x="207" y="118"/>
                      </a:cubicBezTo>
                      <a:cubicBezTo>
                        <a:pt x="207" y="115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07" y="114"/>
                        <a:pt x="207" y="114"/>
                        <a:pt x="207" y="114"/>
                      </a:cubicBezTo>
                      <a:cubicBezTo>
                        <a:pt x="212" y="118"/>
                        <a:pt x="217" y="121"/>
                        <a:pt x="222" y="123"/>
                      </a:cubicBezTo>
                      <a:cubicBezTo>
                        <a:pt x="225" y="124"/>
                        <a:pt x="229" y="124"/>
                        <a:pt x="232" y="124"/>
                      </a:cubicBezTo>
                      <a:cubicBezTo>
                        <a:pt x="245" y="124"/>
                        <a:pt x="258" y="118"/>
                        <a:pt x="265" y="103"/>
                      </a:cubicBezTo>
                      <a:cubicBezTo>
                        <a:pt x="270" y="90"/>
                        <a:pt x="276" y="73"/>
                        <a:pt x="270" y="60"/>
                      </a:cubicBezTo>
                      <a:cubicBezTo>
                        <a:pt x="264" y="46"/>
                        <a:pt x="250" y="37"/>
                        <a:pt x="235" y="33"/>
                      </a:cubicBezTo>
                      <a:cubicBezTo>
                        <a:pt x="235" y="33"/>
                        <a:pt x="234" y="32"/>
                        <a:pt x="235" y="32"/>
                      </a:cubicBezTo>
                      <a:cubicBezTo>
                        <a:pt x="245" y="23"/>
                        <a:pt x="254" y="12"/>
                        <a:pt x="25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9864F768-C92B-47FB-9F8F-D6216226F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2339" y="1839913"/>
                  <a:ext cx="33338" cy="0"/>
                </a:xfrm>
                <a:custGeom>
                  <a:avLst/>
                  <a:gdLst>
                    <a:gd name="T0" fmla="*/ 8 w 8"/>
                    <a:gd name="T1" fmla="*/ 0 w 8"/>
                    <a:gd name="T2" fmla="*/ 0 w 8"/>
                    <a:gd name="T3" fmla="*/ 8 w 8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8">
                      <a:moveTo>
                        <a:pt x="8" y="0"/>
                      </a:moveTo>
                      <a:cubicBezTo>
                        <a:pt x="5" y="0"/>
                        <a:pt x="2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" y="0"/>
                        <a:pt x="5" y="0"/>
                        <a:pt x="8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1A51BC03-96FA-4717-B564-95E8DFCEF97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8176" y="1601788"/>
                  <a:ext cx="525463" cy="238125"/>
                </a:xfrm>
                <a:custGeom>
                  <a:avLst/>
                  <a:gdLst>
                    <a:gd name="T0" fmla="*/ 6 w 124"/>
                    <a:gd name="T1" fmla="*/ 20 h 56"/>
                    <a:gd name="T2" fmla="*/ 0 w 124"/>
                    <a:gd name="T3" fmla="*/ 26 h 56"/>
                    <a:gd name="T4" fmla="*/ 6 w 124"/>
                    <a:gd name="T5" fmla="*/ 22 h 56"/>
                    <a:gd name="T6" fmla="*/ 6 w 124"/>
                    <a:gd name="T7" fmla="*/ 20 h 56"/>
                    <a:gd name="T8" fmla="*/ 117 w 124"/>
                    <a:gd name="T9" fmla="*/ 0 h 56"/>
                    <a:gd name="T10" fmla="*/ 117 w 124"/>
                    <a:gd name="T11" fmla="*/ 6 h 56"/>
                    <a:gd name="T12" fmla="*/ 77 w 124"/>
                    <a:gd name="T13" fmla="*/ 55 h 56"/>
                    <a:gd name="T14" fmla="*/ 67 w 124"/>
                    <a:gd name="T15" fmla="*/ 56 h 56"/>
                    <a:gd name="T16" fmla="*/ 75 w 124"/>
                    <a:gd name="T17" fmla="*/ 56 h 56"/>
                    <a:gd name="T18" fmla="*/ 75 w 124"/>
                    <a:gd name="T19" fmla="*/ 56 h 56"/>
                    <a:gd name="T20" fmla="*/ 124 w 124"/>
                    <a:gd name="T21" fmla="*/ 4 h 56"/>
                    <a:gd name="T22" fmla="*/ 124 w 124"/>
                    <a:gd name="T23" fmla="*/ 4 h 56"/>
                    <a:gd name="T24" fmla="*/ 117 w 124"/>
                    <a:gd name="T2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4" h="56">
                      <a:moveTo>
                        <a:pt x="6" y="20"/>
                      </a:moveTo>
                      <a:cubicBezTo>
                        <a:pt x="4" y="22"/>
                        <a:pt x="2" y="24"/>
                        <a:pt x="0" y="26"/>
                      </a:cubicBezTo>
                      <a:cubicBezTo>
                        <a:pt x="3" y="25"/>
                        <a:pt x="4" y="23"/>
                        <a:pt x="6" y="22"/>
                      </a:cubicBezTo>
                      <a:cubicBezTo>
                        <a:pt x="6" y="21"/>
                        <a:pt x="6" y="21"/>
                        <a:pt x="6" y="20"/>
                      </a:cubicBezTo>
                      <a:moveTo>
                        <a:pt x="117" y="0"/>
                      </a:moveTo>
                      <a:cubicBezTo>
                        <a:pt x="117" y="2"/>
                        <a:pt x="117" y="4"/>
                        <a:pt x="117" y="6"/>
                      </a:cubicBezTo>
                      <a:cubicBezTo>
                        <a:pt x="116" y="30"/>
                        <a:pt x="101" y="49"/>
                        <a:pt x="77" y="55"/>
                      </a:cubicBezTo>
                      <a:cubicBezTo>
                        <a:pt x="74" y="55"/>
                        <a:pt x="70" y="56"/>
                        <a:pt x="67" y="56"/>
                      </a:cubicBezTo>
                      <a:cubicBezTo>
                        <a:pt x="69" y="56"/>
                        <a:pt x="72" y="56"/>
                        <a:pt x="75" y="56"/>
                      </a:cubicBezTo>
                      <a:cubicBezTo>
                        <a:pt x="75" y="56"/>
                        <a:pt x="75" y="56"/>
                        <a:pt x="75" y="56"/>
                      </a:cubicBezTo>
                      <a:cubicBezTo>
                        <a:pt x="118" y="50"/>
                        <a:pt x="124" y="20"/>
                        <a:pt x="124" y="4"/>
                      </a:cubicBezTo>
                      <a:cubicBezTo>
                        <a:pt x="124" y="4"/>
                        <a:pt x="124" y="4"/>
                        <a:pt x="124" y="4"/>
                      </a:cubicBezTo>
                      <a:cubicBezTo>
                        <a:pt x="122" y="3"/>
                        <a:pt x="119" y="1"/>
                        <a:pt x="117" y="0"/>
                      </a:cubicBezTo>
                    </a:path>
                  </a:pathLst>
                </a:custGeom>
                <a:solidFill>
                  <a:srgbClr val="FBB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EEE785D5-B857-4BE4-A2B5-30F95A585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9" y="1741488"/>
                  <a:ext cx="17463" cy="7938"/>
                </a:xfrm>
                <a:custGeom>
                  <a:avLst/>
                  <a:gdLst>
                    <a:gd name="T0" fmla="*/ 1 w 4"/>
                    <a:gd name="T1" fmla="*/ 0 h 2"/>
                    <a:gd name="T2" fmla="*/ 1 w 4"/>
                    <a:gd name="T3" fmla="*/ 0 h 2"/>
                    <a:gd name="T4" fmla="*/ 4 w 4"/>
                    <a:gd name="T5" fmla="*/ 2 h 2"/>
                    <a:gd name="T6" fmla="*/ 1 w 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2">
                      <a:moveTo>
                        <a:pt x="1" y="0"/>
                      </a:moveTo>
                      <a:cubicBezTo>
                        <a:pt x="1" y="0"/>
                        <a:pt x="0" y="0"/>
                        <a:pt x="1" y="0"/>
                      </a:cubicBezTo>
                      <a:cubicBezTo>
                        <a:pt x="2" y="1"/>
                        <a:pt x="3" y="1"/>
                        <a:pt x="4" y="2"/>
                      </a:cubicBezTo>
                      <a:cubicBezTo>
                        <a:pt x="3" y="1"/>
                        <a:pt x="2" y="1"/>
                        <a:pt x="1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ED9CD061-098C-456A-AFEE-5C6F1E379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851" y="622300"/>
                  <a:ext cx="1530350" cy="1233488"/>
                </a:xfrm>
                <a:custGeom>
                  <a:avLst/>
                  <a:gdLst>
                    <a:gd name="T0" fmla="*/ 126 w 361"/>
                    <a:gd name="T1" fmla="*/ 89 h 290"/>
                    <a:gd name="T2" fmla="*/ 137 w 361"/>
                    <a:gd name="T3" fmla="*/ 45 h 290"/>
                    <a:gd name="T4" fmla="*/ 217 w 361"/>
                    <a:gd name="T5" fmla="*/ 38 h 290"/>
                    <a:gd name="T6" fmla="*/ 237 w 361"/>
                    <a:gd name="T7" fmla="*/ 74 h 290"/>
                    <a:gd name="T8" fmla="*/ 243 w 361"/>
                    <a:gd name="T9" fmla="*/ 73 h 290"/>
                    <a:gd name="T10" fmla="*/ 261 w 361"/>
                    <a:gd name="T11" fmla="*/ 59 h 290"/>
                    <a:gd name="T12" fmla="*/ 332 w 361"/>
                    <a:gd name="T13" fmla="*/ 87 h 290"/>
                    <a:gd name="T14" fmla="*/ 315 w 361"/>
                    <a:gd name="T15" fmla="*/ 143 h 290"/>
                    <a:gd name="T16" fmla="*/ 315 w 361"/>
                    <a:gd name="T17" fmla="*/ 144 h 290"/>
                    <a:gd name="T18" fmla="*/ 350 w 361"/>
                    <a:gd name="T19" fmla="*/ 171 h 290"/>
                    <a:gd name="T20" fmla="*/ 345 w 361"/>
                    <a:gd name="T21" fmla="*/ 214 h 290"/>
                    <a:gd name="T22" fmla="*/ 280 w 361"/>
                    <a:gd name="T23" fmla="*/ 224 h 290"/>
                    <a:gd name="T24" fmla="*/ 275 w 361"/>
                    <a:gd name="T25" fmla="*/ 226 h 290"/>
                    <a:gd name="T26" fmla="*/ 230 w 361"/>
                    <a:gd name="T27" fmla="*/ 284 h 290"/>
                    <a:gd name="T28" fmla="*/ 175 w 361"/>
                    <a:gd name="T29" fmla="*/ 244 h 290"/>
                    <a:gd name="T30" fmla="*/ 171 w 361"/>
                    <a:gd name="T31" fmla="*/ 243 h 290"/>
                    <a:gd name="T32" fmla="*/ 164 w 361"/>
                    <a:gd name="T33" fmla="*/ 251 h 290"/>
                    <a:gd name="T34" fmla="*/ 104 w 361"/>
                    <a:gd name="T35" fmla="*/ 275 h 290"/>
                    <a:gd name="T36" fmla="*/ 58 w 361"/>
                    <a:gd name="T37" fmla="*/ 235 h 290"/>
                    <a:gd name="T38" fmla="*/ 71 w 361"/>
                    <a:gd name="T39" fmla="*/ 195 h 290"/>
                    <a:gd name="T40" fmla="*/ 73 w 361"/>
                    <a:gd name="T41" fmla="*/ 193 h 290"/>
                    <a:gd name="T42" fmla="*/ 33 w 361"/>
                    <a:gd name="T43" fmla="*/ 147 h 290"/>
                    <a:gd name="T44" fmla="*/ 121 w 361"/>
                    <a:gd name="T45" fmla="*/ 91 h 290"/>
                    <a:gd name="T46" fmla="*/ 126 w 361"/>
                    <a:gd name="T47" fmla="*/ 89 h 290"/>
                    <a:gd name="T48" fmla="*/ 36 w 361"/>
                    <a:gd name="T49" fmla="*/ 171 h 290"/>
                    <a:gd name="T50" fmla="*/ 62 w 361"/>
                    <a:gd name="T51" fmla="*/ 192 h 290"/>
                    <a:gd name="T52" fmla="*/ 68 w 361"/>
                    <a:gd name="T53" fmla="*/ 194 h 290"/>
                    <a:gd name="T54" fmla="*/ 65 w 361"/>
                    <a:gd name="T55" fmla="*/ 196 h 290"/>
                    <a:gd name="T56" fmla="*/ 73 w 361"/>
                    <a:gd name="T57" fmla="*/ 266 h 290"/>
                    <a:gd name="T58" fmla="*/ 151 w 361"/>
                    <a:gd name="T59" fmla="*/ 267 h 290"/>
                    <a:gd name="T60" fmla="*/ 172 w 361"/>
                    <a:gd name="T61" fmla="*/ 246 h 290"/>
                    <a:gd name="T62" fmla="*/ 169 w 361"/>
                    <a:gd name="T63" fmla="*/ 248 h 290"/>
                    <a:gd name="T64" fmla="*/ 173 w 361"/>
                    <a:gd name="T65" fmla="*/ 262 h 290"/>
                    <a:gd name="T66" fmla="*/ 241 w 361"/>
                    <a:gd name="T67" fmla="*/ 285 h 290"/>
                    <a:gd name="T68" fmla="*/ 281 w 361"/>
                    <a:gd name="T69" fmla="*/ 236 h 290"/>
                    <a:gd name="T70" fmla="*/ 281 w 361"/>
                    <a:gd name="T71" fmla="*/ 224 h 290"/>
                    <a:gd name="T72" fmla="*/ 275 w 361"/>
                    <a:gd name="T73" fmla="*/ 226 h 290"/>
                    <a:gd name="T74" fmla="*/ 353 w 361"/>
                    <a:gd name="T75" fmla="*/ 208 h 290"/>
                    <a:gd name="T76" fmla="*/ 347 w 361"/>
                    <a:gd name="T77" fmla="*/ 157 h 290"/>
                    <a:gd name="T78" fmla="*/ 331 w 361"/>
                    <a:gd name="T79" fmla="*/ 145 h 290"/>
                    <a:gd name="T80" fmla="*/ 324 w 361"/>
                    <a:gd name="T81" fmla="*/ 140 h 290"/>
                    <a:gd name="T82" fmla="*/ 306 w 361"/>
                    <a:gd name="T83" fmla="*/ 54 h 290"/>
                    <a:gd name="T84" fmla="*/ 238 w 361"/>
                    <a:gd name="T85" fmla="*/ 73 h 290"/>
                    <a:gd name="T86" fmla="*/ 243 w 361"/>
                    <a:gd name="T87" fmla="*/ 72 h 290"/>
                    <a:gd name="T88" fmla="*/ 120 w 361"/>
                    <a:gd name="T89" fmla="*/ 91 h 290"/>
                    <a:gd name="T90" fmla="*/ 126 w 361"/>
                    <a:gd name="T91" fmla="*/ 8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61" h="290">
                      <a:moveTo>
                        <a:pt x="126" y="89"/>
                      </a:moveTo>
                      <a:cubicBezTo>
                        <a:pt x="123" y="74"/>
                        <a:pt x="126" y="57"/>
                        <a:pt x="137" y="45"/>
                      </a:cubicBezTo>
                      <a:cubicBezTo>
                        <a:pt x="155" y="24"/>
                        <a:pt x="195" y="25"/>
                        <a:pt x="217" y="38"/>
                      </a:cubicBezTo>
                      <a:cubicBezTo>
                        <a:pt x="230" y="46"/>
                        <a:pt x="236" y="60"/>
                        <a:pt x="237" y="74"/>
                      </a:cubicBezTo>
                      <a:cubicBezTo>
                        <a:pt x="238" y="75"/>
                        <a:pt x="242" y="73"/>
                        <a:pt x="243" y="73"/>
                      </a:cubicBezTo>
                      <a:cubicBezTo>
                        <a:pt x="248" y="67"/>
                        <a:pt x="255" y="63"/>
                        <a:pt x="261" y="59"/>
                      </a:cubicBezTo>
                      <a:cubicBezTo>
                        <a:pt x="290" y="42"/>
                        <a:pt x="317" y="63"/>
                        <a:pt x="332" y="87"/>
                      </a:cubicBezTo>
                      <a:cubicBezTo>
                        <a:pt x="345" y="109"/>
                        <a:pt x="331" y="128"/>
                        <a:pt x="315" y="143"/>
                      </a:cubicBezTo>
                      <a:cubicBezTo>
                        <a:pt x="314" y="143"/>
                        <a:pt x="315" y="144"/>
                        <a:pt x="315" y="144"/>
                      </a:cubicBezTo>
                      <a:cubicBezTo>
                        <a:pt x="330" y="148"/>
                        <a:pt x="344" y="157"/>
                        <a:pt x="350" y="171"/>
                      </a:cubicBezTo>
                      <a:cubicBezTo>
                        <a:pt x="356" y="184"/>
                        <a:pt x="350" y="201"/>
                        <a:pt x="345" y="214"/>
                      </a:cubicBezTo>
                      <a:cubicBezTo>
                        <a:pt x="332" y="242"/>
                        <a:pt x="302" y="240"/>
                        <a:pt x="280" y="224"/>
                      </a:cubicBezTo>
                      <a:cubicBezTo>
                        <a:pt x="279" y="223"/>
                        <a:pt x="274" y="224"/>
                        <a:pt x="275" y="226"/>
                      </a:cubicBezTo>
                      <a:cubicBezTo>
                        <a:pt x="281" y="256"/>
                        <a:pt x="260" y="279"/>
                        <a:pt x="230" y="284"/>
                      </a:cubicBezTo>
                      <a:cubicBezTo>
                        <a:pt x="196" y="290"/>
                        <a:pt x="183" y="271"/>
                        <a:pt x="175" y="244"/>
                      </a:cubicBezTo>
                      <a:cubicBezTo>
                        <a:pt x="174" y="243"/>
                        <a:pt x="172" y="243"/>
                        <a:pt x="171" y="243"/>
                      </a:cubicBezTo>
                      <a:cubicBezTo>
                        <a:pt x="168" y="244"/>
                        <a:pt x="166" y="248"/>
                        <a:pt x="164" y="251"/>
                      </a:cubicBezTo>
                      <a:cubicBezTo>
                        <a:pt x="149" y="269"/>
                        <a:pt x="128" y="280"/>
                        <a:pt x="104" y="275"/>
                      </a:cubicBezTo>
                      <a:cubicBezTo>
                        <a:pt x="83" y="271"/>
                        <a:pt x="62" y="256"/>
                        <a:pt x="58" y="235"/>
                      </a:cubicBezTo>
                      <a:cubicBezTo>
                        <a:pt x="56" y="226"/>
                        <a:pt x="60" y="198"/>
                        <a:pt x="71" y="195"/>
                      </a:cubicBezTo>
                      <a:cubicBezTo>
                        <a:pt x="72" y="195"/>
                        <a:pt x="75" y="194"/>
                        <a:pt x="73" y="193"/>
                      </a:cubicBezTo>
                      <a:cubicBezTo>
                        <a:pt x="53" y="185"/>
                        <a:pt x="37" y="168"/>
                        <a:pt x="33" y="147"/>
                      </a:cubicBezTo>
                      <a:cubicBezTo>
                        <a:pt x="24" y="101"/>
                        <a:pt x="83" y="60"/>
                        <a:pt x="121" y="91"/>
                      </a:cubicBezTo>
                      <a:cubicBezTo>
                        <a:pt x="122" y="92"/>
                        <a:pt x="127" y="90"/>
                        <a:pt x="126" y="89"/>
                      </a:cubicBezTo>
                      <a:cubicBezTo>
                        <a:pt x="77" y="48"/>
                        <a:pt x="0" y="116"/>
                        <a:pt x="36" y="171"/>
                      </a:cubicBezTo>
                      <a:cubicBezTo>
                        <a:pt x="42" y="180"/>
                        <a:pt x="52" y="187"/>
                        <a:pt x="62" y="192"/>
                      </a:cubicBezTo>
                      <a:cubicBezTo>
                        <a:pt x="65" y="194"/>
                        <a:pt x="67" y="194"/>
                        <a:pt x="68" y="194"/>
                      </a:cubicBezTo>
                      <a:cubicBezTo>
                        <a:pt x="69" y="194"/>
                        <a:pt x="68" y="193"/>
                        <a:pt x="65" y="196"/>
                      </a:cubicBezTo>
                      <a:cubicBezTo>
                        <a:pt x="43" y="217"/>
                        <a:pt x="50" y="249"/>
                        <a:pt x="73" y="266"/>
                      </a:cubicBezTo>
                      <a:cubicBezTo>
                        <a:pt x="97" y="283"/>
                        <a:pt x="127" y="283"/>
                        <a:pt x="151" y="267"/>
                      </a:cubicBezTo>
                      <a:cubicBezTo>
                        <a:pt x="160" y="262"/>
                        <a:pt x="166" y="254"/>
                        <a:pt x="172" y="246"/>
                      </a:cubicBezTo>
                      <a:cubicBezTo>
                        <a:pt x="175" y="243"/>
                        <a:pt x="169" y="244"/>
                        <a:pt x="169" y="248"/>
                      </a:cubicBezTo>
                      <a:cubicBezTo>
                        <a:pt x="170" y="253"/>
                        <a:pt x="172" y="258"/>
                        <a:pt x="173" y="262"/>
                      </a:cubicBezTo>
                      <a:cubicBezTo>
                        <a:pt x="184" y="290"/>
                        <a:pt x="216" y="290"/>
                        <a:pt x="241" y="285"/>
                      </a:cubicBezTo>
                      <a:cubicBezTo>
                        <a:pt x="265" y="279"/>
                        <a:pt x="280" y="260"/>
                        <a:pt x="281" y="236"/>
                      </a:cubicBezTo>
                      <a:cubicBezTo>
                        <a:pt x="281" y="232"/>
                        <a:pt x="281" y="228"/>
                        <a:pt x="281" y="224"/>
                      </a:cubicBezTo>
                      <a:cubicBezTo>
                        <a:pt x="279" y="225"/>
                        <a:pt x="277" y="226"/>
                        <a:pt x="275" y="226"/>
                      </a:cubicBezTo>
                      <a:cubicBezTo>
                        <a:pt x="304" y="247"/>
                        <a:pt x="337" y="242"/>
                        <a:pt x="353" y="208"/>
                      </a:cubicBezTo>
                      <a:cubicBezTo>
                        <a:pt x="361" y="191"/>
                        <a:pt x="361" y="171"/>
                        <a:pt x="347" y="157"/>
                      </a:cubicBezTo>
                      <a:cubicBezTo>
                        <a:pt x="343" y="152"/>
                        <a:pt x="337" y="148"/>
                        <a:pt x="331" y="145"/>
                      </a:cubicBezTo>
                      <a:cubicBezTo>
                        <a:pt x="325" y="143"/>
                        <a:pt x="318" y="144"/>
                        <a:pt x="324" y="140"/>
                      </a:cubicBezTo>
                      <a:cubicBezTo>
                        <a:pt x="356" y="112"/>
                        <a:pt x="341" y="73"/>
                        <a:pt x="306" y="54"/>
                      </a:cubicBezTo>
                      <a:cubicBezTo>
                        <a:pt x="283" y="42"/>
                        <a:pt x="254" y="56"/>
                        <a:pt x="238" y="73"/>
                      </a:cubicBezTo>
                      <a:cubicBezTo>
                        <a:pt x="239" y="73"/>
                        <a:pt x="241" y="72"/>
                        <a:pt x="243" y="72"/>
                      </a:cubicBezTo>
                      <a:cubicBezTo>
                        <a:pt x="235" y="0"/>
                        <a:pt x="104" y="17"/>
                        <a:pt x="120" y="91"/>
                      </a:cubicBezTo>
                      <a:cubicBezTo>
                        <a:pt x="121" y="92"/>
                        <a:pt x="127" y="91"/>
                        <a:pt x="126" y="89"/>
                      </a:cubicBezTo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56A71468-BF51-4AF9-A055-22D510E789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3214" y="1004888"/>
                  <a:ext cx="1008063" cy="655638"/>
                </a:xfrm>
                <a:custGeom>
                  <a:avLst/>
                  <a:gdLst>
                    <a:gd name="T0" fmla="*/ 105 w 238"/>
                    <a:gd name="T1" fmla="*/ 3 h 154"/>
                    <a:gd name="T2" fmla="*/ 6 w 238"/>
                    <a:gd name="T3" fmla="*/ 74 h 154"/>
                    <a:gd name="T4" fmla="*/ 123 w 238"/>
                    <a:gd name="T5" fmla="*/ 149 h 154"/>
                    <a:gd name="T6" fmla="*/ 222 w 238"/>
                    <a:gd name="T7" fmla="*/ 100 h 154"/>
                    <a:gd name="T8" fmla="*/ 177 w 238"/>
                    <a:gd name="T9" fmla="*/ 9 h 154"/>
                    <a:gd name="T10" fmla="*/ 105 w 238"/>
                    <a:gd name="T11" fmla="*/ 3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8" h="154">
                      <a:moveTo>
                        <a:pt x="105" y="3"/>
                      </a:moveTo>
                      <a:cubicBezTo>
                        <a:pt x="68" y="7"/>
                        <a:pt x="11" y="26"/>
                        <a:pt x="6" y="74"/>
                      </a:cubicBezTo>
                      <a:cubicBezTo>
                        <a:pt x="0" y="139"/>
                        <a:pt x="79" y="154"/>
                        <a:pt x="123" y="149"/>
                      </a:cubicBezTo>
                      <a:cubicBezTo>
                        <a:pt x="159" y="144"/>
                        <a:pt x="206" y="141"/>
                        <a:pt x="222" y="100"/>
                      </a:cubicBezTo>
                      <a:cubicBezTo>
                        <a:pt x="238" y="61"/>
                        <a:pt x="211" y="20"/>
                        <a:pt x="177" y="9"/>
                      </a:cubicBezTo>
                      <a:cubicBezTo>
                        <a:pt x="155" y="1"/>
                        <a:pt x="128" y="0"/>
                        <a:pt x="105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CA26BA9D-B856-40D0-9D24-AE893C23A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05114" y="958850"/>
                  <a:ext cx="1017588" cy="668338"/>
                </a:xfrm>
                <a:custGeom>
                  <a:avLst/>
                  <a:gdLst>
                    <a:gd name="T0" fmla="*/ 108 w 240"/>
                    <a:gd name="T1" fmla="*/ 4 h 157"/>
                    <a:gd name="T2" fmla="*/ 5 w 240"/>
                    <a:gd name="T3" fmla="*/ 82 h 157"/>
                    <a:gd name="T4" fmla="*/ 106 w 240"/>
                    <a:gd name="T5" fmla="*/ 156 h 157"/>
                    <a:gd name="T6" fmla="*/ 228 w 240"/>
                    <a:gd name="T7" fmla="*/ 102 h 157"/>
                    <a:gd name="T8" fmla="*/ 205 w 240"/>
                    <a:gd name="T9" fmla="*/ 23 h 157"/>
                    <a:gd name="T10" fmla="*/ 108 w 240"/>
                    <a:gd name="T11" fmla="*/ 4 h 157"/>
                    <a:gd name="T12" fmla="*/ 106 w 240"/>
                    <a:gd name="T13" fmla="*/ 6 h 157"/>
                    <a:gd name="T14" fmla="*/ 226 w 240"/>
                    <a:gd name="T15" fmla="*/ 81 h 157"/>
                    <a:gd name="T16" fmla="*/ 102 w 240"/>
                    <a:gd name="T17" fmla="*/ 153 h 157"/>
                    <a:gd name="T18" fmla="*/ 12 w 240"/>
                    <a:gd name="T19" fmla="*/ 94 h 157"/>
                    <a:gd name="T20" fmla="*/ 107 w 240"/>
                    <a:gd name="T21" fmla="*/ 6 h 157"/>
                    <a:gd name="T22" fmla="*/ 108 w 240"/>
                    <a:gd name="T23" fmla="*/ 4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0" h="157">
                      <a:moveTo>
                        <a:pt x="108" y="4"/>
                      </a:moveTo>
                      <a:cubicBezTo>
                        <a:pt x="63" y="10"/>
                        <a:pt x="9" y="31"/>
                        <a:pt x="5" y="82"/>
                      </a:cubicBezTo>
                      <a:cubicBezTo>
                        <a:pt x="2" y="135"/>
                        <a:pt x="64" y="155"/>
                        <a:pt x="106" y="156"/>
                      </a:cubicBezTo>
                      <a:cubicBezTo>
                        <a:pt x="150" y="157"/>
                        <a:pt x="208" y="146"/>
                        <a:pt x="228" y="102"/>
                      </a:cubicBezTo>
                      <a:cubicBezTo>
                        <a:pt x="240" y="74"/>
                        <a:pt x="226" y="42"/>
                        <a:pt x="205" y="23"/>
                      </a:cubicBezTo>
                      <a:cubicBezTo>
                        <a:pt x="180" y="0"/>
                        <a:pt x="140" y="1"/>
                        <a:pt x="108" y="4"/>
                      </a:cubicBezTo>
                      <a:cubicBezTo>
                        <a:pt x="107" y="4"/>
                        <a:pt x="102" y="7"/>
                        <a:pt x="106" y="6"/>
                      </a:cubicBezTo>
                      <a:cubicBezTo>
                        <a:pt x="159" y="1"/>
                        <a:pt x="225" y="16"/>
                        <a:pt x="226" y="81"/>
                      </a:cubicBezTo>
                      <a:cubicBezTo>
                        <a:pt x="228" y="142"/>
                        <a:pt x="148" y="156"/>
                        <a:pt x="102" y="153"/>
                      </a:cubicBezTo>
                      <a:cubicBezTo>
                        <a:pt x="64" y="151"/>
                        <a:pt x="21" y="134"/>
                        <a:pt x="12" y="94"/>
                      </a:cubicBezTo>
                      <a:cubicBezTo>
                        <a:pt x="0" y="39"/>
                        <a:pt x="63" y="12"/>
                        <a:pt x="107" y="6"/>
                      </a:cubicBezTo>
                      <a:cubicBezTo>
                        <a:pt x="109" y="6"/>
                        <a:pt x="112" y="3"/>
                        <a:pt x="108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7E85183E-1B27-425D-92EC-69B4AD3EE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6714" y="1052513"/>
                  <a:ext cx="771525" cy="136525"/>
                </a:xfrm>
                <a:custGeom>
                  <a:avLst/>
                  <a:gdLst>
                    <a:gd name="T0" fmla="*/ 3 w 182"/>
                    <a:gd name="T1" fmla="*/ 17 h 32"/>
                    <a:gd name="T2" fmla="*/ 179 w 182"/>
                    <a:gd name="T3" fmla="*/ 2 h 32"/>
                    <a:gd name="T4" fmla="*/ 175 w 182"/>
                    <a:gd name="T5" fmla="*/ 1 h 32"/>
                    <a:gd name="T6" fmla="*/ 7 w 182"/>
                    <a:gd name="T7" fmla="*/ 14 h 32"/>
                    <a:gd name="T8" fmla="*/ 3 w 182"/>
                    <a:gd name="T9" fmla="*/ 1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2" h="32">
                      <a:moveTo>
                        <a:pt x="3" y="17"/>
                      </a:moveTo>
                      <a:cubicBezTo>
                        <a:pt x="60" y="32"/>
                        <a:pt x="126" y="28"/>
                        <a:pt x="179" y="2"/>
                      </a:cubicBezTo>
                      <a:cubicBezTo>
                        <a:pt x="182" y="1"/>
                        <a:pt x="177" y="0"/>
                        <a:pt x="175" y="1"/>
                      </a:cubicBezTo>
                      <a:cubicBezTo>
                        <a:pt x="125" y="26"/>
                        <a:pt x="61" y="28"/>
                        <a:pt x="7" y="14"/>
                      </a:cubicBezTo>
                      <a:cubicBezTo>
                        <a:pt x="5" y="13"/>
                        <a:pt x="0" y="16"/>
                        <a:pt x="3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7201BC39-BEB6-4784-8453-BB20D5BF3A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1163638"/>
                  <a:ext cx="928688" cy="215900"/>
                </a:xfrm>
                <a:custGeom>
                  <a:avLst/>
                  <a:gdLst>
                    <a:gd name="T0" fmla="*/ 0 w 219"/>
                    <a:gd name="T1" fmla="*/ 26 h 51"/>
                    <a:gd name="T2" fmla="*/ 216 w 219"/>
                    <a:gd name="T3" fmla="*/ 1 h 51"/>
                    <a:gd name="T4" fmla="*/ 212 w 219"/>
                    <a:gd name="T5" fmla="*/ 1 h 51"/>
                    <a:gd name="T6" fmla="*/ 6 w 219"/>
                    <a:gd name="T7" fmla="*/ 24 h 51"/>
                    <a:gd name="T8" fmla="*/ 0 w 219"/>
                    <a:gd name="T9" fmla="*/ 26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1">
                      <a:moveTo>
                        <a:pt x="0" y="26"/>
                      </a:moveTo>
                      <a:cubicBezTo>
                        <a:pt x="70" y="51"/>
                        <a:pt x="155" y="44"/>
                        <a:pt x="216" y="1"/>
                      </a:cubicBezTo>
                      <a:cubicBezTo>
                        <a:pt x="219" y="0"/>
                        <a:pt x="213" y="0"/>
                        <a:pt x="212" y="1"/>
                      </a:cubicBezTo>
                      <a:cubicBezTo>
                        <a:pt x="153" y="42"/>
                        <a:pt x="72" y="48"/>
                        <a:pt x="6" y="24"/>
                      </a:cubicBezTo>
                      <a:cubicBezTo>
                        <a:pt x="4" y="23"/>
                        <a:pt x="0" y="26"/>
                        <a:pt x="0" y="2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EF6C751A-F6C2-4456-A7E5-6728E7F6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1316038"/>
                  <a:ext cx="928688" cy="233363"/>
                </a:xfrm>
                <a:custGeom>
                  <a:avLst/>
                  <a:gdLst>
                    <a:gd name="T0" fmla="*/ 4 w 219"/>
                    <a:gd name="T1" fmla="*/ 34 h 55"/>
                    <a:gd name="T2" fmla="*/ 216 w 219"/>
                    <a:gd name="T3" fmla="*/ 5 h 55"/>
                    <a:gd name="T4" fmla="*/ 212 w 219"/>
                    <a:gd name="T5" fmla="*/ 2 h 55"/>
                    <a:gd name="T6" fmla="*/ 7 w 219"/>
                    <a:gd name="T7" fmla="*/ 30 h 55"/>
                    <a:gd name="T8" fmla="*/ 4 w 219"/>
                    <a:gd name="T9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9" h="55">
                      <a:moveTo>
                        <a:pt x="4" y="34"/>
                      </a:moveTo>
                      <a:cubicBezTo>
                        <a:pt x="74" y="55"/>
                        <a:pt x="156" y="45"/>
                        <a:pt x="216" y="5"/>
                      </a:cubicBezTo>
                      <a:cubicBezTo>
                        <a:pt x="219" y="2"/>
                        <a:pt x="215" y="0"/>
                        <a:pt x="212" y="2"/>
                      </a:cubicBezTo>
                      <a:cubicBezTo>
                        <a:pt x="154" y="41"/>
                        <a:pt x="74" y="50"/>
                        <a:pt x="7" y="30"/>
                      </a:cubicBezTo>
                      <a:cubicBezTo>
                        <a:pt x="5" y="29"/>
                        <a:pt x="0" y="33"/>
                        <a:pt x="4" y="3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AF7DB0B6-3C5E-41AB-AA00-A68E5699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7989" y="1019175"/>
                  <a:ext cx="230188" cy="595313"/>
                </a:xfrm>
                <a:custGeom>
                  <a:avLst/>
                  <a:gdLst>
                    <a:gd name="T0" fmla="*/ 27 w 54"/>
                    <a:gd name="T1" fmla="*/ 3 h 140"/>
                    <a:gd name="T2" fmla="*/ 47 w 54"/>
                    <a:gd name="T3" fmla="*/ 139 h 140"/>
                    <a:gd name="T4" fmla="*/ 51 w 54"/>
                    <a:gd name="T5" fmla="*/ 135 h 140"/>
                    <a:gd name="T6" fmla="*/ 32 w 54"/>
                    <a:gd name="T7" fmla="*/ 3 h 140"/>
                    <a:gd name="T8" fmla="*/ 27 w 54"/>
                    <a:gd name="T9" fmla="*/ 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140">
                      <a:moveTo>
                        <a:pt x="27" y="3"/>
                      </a:moveTo>
                      <a:cubicBezTo>
                        <a:pt x="0" y="48"/>
                        <a:pt x="2" y="106"/>
                        <a:pt x="47" y="139"/>
                      </a:cubicBezTo>
                      <a:cubicBezTo>
                        <a:pt x="49" y="140"/>
                        <a:pt x="54" y="137"/>
                        <a:pt x="51" y="135"/>
                      </a:cubicBezTo>
                      <a:cubicBezTo>
                        <a:pt x="8" y="103"/>
                        <a:pt x="6" y="47"/>
                        <a:pt x="32" y="3"/>
                      </a:cubicBezTo>
                      <a:cubicBezTo>
                        <a:pt x="34" y="0"/>
                        <a:pt x="28" y="1"/>
                        <a:pt x="27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779F96C7-8605-4006-9EC0-B2C647817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1351" y="971550"/>
                  <a:ext cx="179388" cy="655638"/>
                </a:xfrm>
                <a:custGeom>
                  <a:avLst/>
                  <a:gdLst>
                    <a:gd name="T0" fmla="*/ 10 w 42"/>
                    <a:gd name="T1" fmla="*/ 4 h 154"/>
                    <a:gd name="T2" fmla="*/ 35 w 42"/>
                    <a:gd name="T3" fmla="*/ 152 h 154"/>
                    <a:gd name="T4" fmla="*/ 40 w 42"/>
                    <a:gd name="T5" fmla="*/ 149 h 154"/>
                    <a:gd name="T6" fmla="*/ 16 w 42"/>
                    <a:gd name="T7" fmla="*/ 3 h 154"/>
                    <a:gd name="T8" fmla="*/ 10 w 42"/>
                    <a:gd name="T9" fmla="*/ 4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154">
                      <a:moveTo>
                        <a:pt x="10" y="4"/>
                      </a:moveTo>
                      <a:cubicBezTo>
                        <a:pt x="0" y="52"/>
                        <a:pt x="0" y="114"/>
                        <a:pt x="35" y="152"/>
                      </a:cubicBezTo>
                      <a:cubicBezTo>
                        <a:pt x="36" y="154"/>
                        <a:pt x="42" y="152"/>
                        <a:pt x="40" y="149"/>
                      </a:cubicBezTo>
                      <a:cubicBezTo>
                        <a:pt x="6" y="112"/>
                        <a:pt x="6" y="50"/>
                        <a:pt x="16" y="3"/>
                      </a:cubicBezTo>
                      <a:cubicBezTo>
                        <a:pt x="16" y="0"/>
                        <a:pt x="10" y="1"/>
                        <a:pt x="10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2ADF6C5E-349E-4994-A3C4-C4957AB8DB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3439" y="971550"/>
                  <a:ext cx="142875" cy="620713"/>
                </a:xfrm>
                <a:custGeom>
                  <a:avLst/>
                  <a:gdLst>
                    <a:gd name="T0" fmla="*/ 9 w 34"/>
                    <a:gd name="T1" fmla="*/ 3 h 146"/>
                    <a:gd name="T2" fmla="*/ 28 w 34"/>
                    <a:gd name="T3" fmla="*/ 145 h 146"/>
                    <a:gd name="T4" fmla="*/ 34 w 34"/>
                    <a:gd name="T5" fmla="*/ 143 h 146"/>
                    <a:gd name="T6" fmla="*/ 14 w 34"/>
                    <a:gd name="T7" fmla="*/ 2 h 146"/>
                    <a:gd name="T8" fmla="*/ 9 w 34"/>
                    <a:gd name="T9" fmla="*/ 3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46">
                      <a:moveTo>
                        <a:pt x="9" y="3"/>
                      </a:moveTo>
                      <a:cubicBezTo>
                        <a:pt x="0" y="50"/>
                        <a:pt x="7" y="102"/>
                        <a:pt x="28" y="145"/>
                      </a:cubicBezTo>
                      <a:cubicBezTo>
                        <a:pt x="29" y="146"/>
                        <a:pt x="34" y="145"/>
                        <a:pt x="34" y="143"/>
                      </a:cubicBezTo>
                      <a:cubicBezTo>
                        <a:pt x="13" y="101"/>
                        <a:pt x="6" y="49"/>
                        <a:pt x="14" y="2"/>
                      </a:cubicBezTo>
                      <a:cubicBezTo>
                        <a:pt x="15" y="0"/>
                        <a:pt x="9" y="1"/>
                        <a:pt x="9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3C17C7B6-B54B-43F7-95DF-BF8D38FE8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476" y="992188"/>
                  <a:ext cx="157163" cy="519113"/>
                </a:xfrm>
                <a:custGeom>
                  <a:avLst/>
                  <a:gdLst>
                    <a:gd name="T0" fmla="*/ 0 w 37"/>
                    <a:gd name="T1" fmla="*/ 3 h 122"/>
                    <a:gd name="T2" fmla="*/ 29 w 37"/>
                    <a:gd name="T3" fmla="*/ 120 h 122"/>
                    <a:gd name="T4" fmla="*/ 35 w 37"/>
                    <a:gd name="T5" fmla="*/ 117 h 122"/>
                    <a:gd name="T6" fmla="*/ 6 w 37"/>
                    <a:gd name="T7" fmla="*/ 3 h 122"/>
                    <a:gd name="T8" fmla="*/ 0 w 37"/>
                    <a:gd name="T9" fmla="*/ 3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" h="122">
                      <a:moveTo>
                        <a:pt x="0" y="3"/>
                      </a:moveTo>
                      <a:cubicBezTo>
                        <a:pt x="1" y="40"/>
                        <a:pt x="3" y="92"/>
                        <a:pt x="29" y="120"/>
                      </a:cubicBezTo>
                      <a:cubicBezTo>
                        <a:pt x="31" y="122"/>
                        <a:pt x="37" y="119"/>
                        <a:pt x="35" y="117"/>
                      </a:cubicBezTo>
                      <a:cubicBezTo>
                        <a:pt x="9" y="90"/>
                        <a:pt x="7" y="38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24B3B0C9-C976-4787-A079-2E6973D2A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E0A8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09C35AA2-454B-45F4-BFD8-E4B70AB56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3851" y="2303463"/>
                  <a:ext cx="966788" cy="565150"/>
                </a:xfrm>
                <a:custGeom>
                  <a:avLst/>
                  <a:gdLst>
                    <a:gd name="T0" fmla="*/ 0 w 609"/>
                    <a:gd name="T1" fmla="*/ 19 h 356"/>
                    <a:gd name="T2" fmla="*/ 59 w 609"/>
                    <a:gd name="T3" fmla="*/ 356 h 356"/>
                    <a:gd name="T4" fmla="*/ 542 w 609"/>
                    <a:gd name="T5" fmla="*/ 356 h 356"/>
                    <a:gd name="T6" fmla="*/ 609 w 609"/>
                    <a:gd name="T7" fmla="*/ 0 h 356"/>
                    <a:gd name="T8" fmla="*/ 0 w 609"/>
                    <a:gd name="T9" fmla="*/ 19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356">
                      <a:moveTo>
                        <a:pt x="0" y="19"/>
                      </a:moveTo>
                      <a:lnTo>
                        <a:pt x="59" y="356"/>
                      </a:lnTo>
                      <a:lnTo>
                        <a:pt x="542" y="356"/>
                      </a:lnTo>
                      <a:lnTo>
                        <a:pt x="609" y="0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6997AF59-B9DF-4FFE-B696-9E550283C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4814" y="2303463"/>
                  <a:ext cx="885825" cy="565150"/>
                </a:xfrm>
                <a:custGeom>
                  <a:avLst/>
                  <a:gdLst>
                    <a:gd name="T0" fmla="*/ 209 w 209"/>
                    <a:gd name="T1" fmla="*/ 0 h 133"/>
                    <a:gd name="T2" fmla="*/ 188 w 209"/>
                    <a:gd name="T3" fmla="*/ 1 h 133"/>
                    <a:gd name="T4" fmla="*/ 0 w 209"/>
                    <a:gd name="T5" fmla="*/ 114 h 133"/>
                    <a:gd name="T6" fmla="*/ 3 w 209"/>
                    <a:gd name="T7" fmla="*/ 133 h 133"/>
                    <a:gd name="T8" fmla="*/ 184 w 209"/>
                    <a:gd name="T9" fmla="*/ 133 h 133"/>
                    <a:gd name="T10" fmla="*/ 209 w 209"/>
                    <a:gd name="T11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9" h="133">
                      <a:moveTo>
                        <a:pt x="209" y="0"/>
                      </a:moveTo>
                      <a:cubicBezTo>
                        <a:pt x="188" y="1"/>
                        <a:pt x="188" y="1"/>
                        <a:pt x="188" y="1"/>
                      </a:cubicBezTo>
                      <a:cubicBezTo>
                        <a:pt x="132" y="47"/>
                        <a:pt x="68" y="93"/>
                        <a:pt x="0" y="114"/>
                      </a:cubicBezTo>
                      <a:cubicBezTo>
                        <a:pt x="3" y="133"/>
                        <a:pt x="3" y="133"/>
                        <a:pt x="3" y="133"/>
                      </a:cubicBezTo>
                      <a:cubicBezTo>
                        <a:pt x="184" y="133"/>
                        <a:pt x="184" y="133"/>
                        <a:pt x="184" y="133"/>
                      </a:cubicBezTo>
                      <a:cubicBezTo>
                        <a:pt x="209" y="0"/>
                        <a:pt x="209" y="0"/>
                        <a:pt x="209" y="0"/>
                      </a:cubicBezTo>
                    </a:path>
                  </a:pathLst>
                </a:custGeom>
                <a:solidFill>
                  <a:srgbClr val="D794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F561DA6E-C2DE-4E06-B52B-841130ECC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9" y="2268538"/>
                  <a:ext cx="996950" cy="582613"/>
                </a:xfrm>
                <a:custGeom>
                  <a:avLst/>
                  <a:gdLst>
                    <a:gd name="T0" fmla="*/ 0 w 235"/>
                    <a:gd name="T1" fmla="*/ 9 h 137"/>
                    <a:gd name="T2" fmla="*/ 23 w 235"/>
                    <a:gd name="T3" fmla="*/ 136 h 137"/>
                    <a:gd name="T4" fmla="*/ 25 w 235"/>
                    <a:gd name="T5" fmla="*/ 137 h 137"/>
                    <a:gd name="T6" fmla="*/ 206 w 235"/>
                    <a:gd name="T7" fmla="*/ 137 h 137"/>
                    <a:gd name="T8" fmla="*/ 210 w 235"/>
                    <a:gd name="T9" fmla="*/ 135 h 137"/>
                    <a:gd name="T10" fmla="*/ 235 w 235"/>
                    <a:gd name="T11" fmla="*/ 2 h 137"/>
                    <a:gd name="T12" fmla="*/ 229 w 235"/>
                    <a:gd name="T13" fmla="*/ 3 h 137"/>
                    <a:gd name="T14" fmla="*/ 207 w 235"/>
                    <a:gd name="T15" fmla="*/ 123 h 137"/>
                    <a:gd name="T16" fmla="*/ 205 w 235"/>
                    <a:gd name="T17" fmla="*/ 132 h 137"/>
                    <a:gd name="T18" fmla="*/ 208 w 235"/>
                    <a:gd name="T19" fmla="*/ 134 h 137"/>
                    <a:gd name="T20" fmla="*/ 193 w 235"/>
                    <a:gd name="T21" fmla="*/ 134 h 137"/>
                    <a:gd name="T22" fmla="*/ 122 w 235"/>
                    <a:gd name="T23" fmla="*/ 134 h 137"/>
                    <a:gd name="T24" fmla="*/ 50 w 235"/>
                    <a:gd name="T25" fmla="*/ 134 h 137"/>
                    <a:gd name="T26" fmla="*/ 30 w 235"/>
                    <a:gd name="T27" fmla="*/ 134 h 137"/>
                    <a:gd name="T28" fmla="*/ 29 w 235"/>
                    <a:gd name="T29" fmla="*/ 134 h 137"/>
                    <a:gd name="T30" fmla="*/ 27 w 235"/>
                    <a:gd name="T31" fmla="*/ 127 h 137"/>
                    <a:gd name="T32" fmla="*/ 6 w 235"/>
                    <a:gd name="T33" fmla="*/ 8 h 137"/>
                    <a:gd name="T34" fmla="*/ 0 w 235"/>
                    <a:gd name="T35" fmla="*/ 9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35" h="137">
                      <a:moveTo>
                        <a:pt x="0" y="9"/>
                      </a:moveTo>
                      <a:cubicBezTo>
                        <a:pt x="8" y="52"/>
                        <a:pt x="15" y="94"/>
                        <a:pt x="23" y="136"/>
                      </a:cubicBezTo>
                      <a:cubicBezTo>
                        <a:pt x="23" y="137"/>
                        <a:pt x="24" y="137"/>
                        <a:pt x="25" y="137"/>
                      </a:cubicBezTo>
                      <a:cubicBezTo>
                        <a:pt x="85" y="137"/>
                        <a:pt x="145" y="137"/>
                        <a:pt x="206" y="137"/>
                      </a:cubicBezTo>
                      <a:cubicBezTo>
                        <a:pt x="207" y="137"/>
                        <a:pt x="210" y="136"/>
                        <a:pt x="210" y="135"/>
                      </a:cubicBezTo>
                      <a:cubicBezTo>
                        <a:pt x="218" y="91"/>
                        <a:pt x="226" y="46"/>
                        <a:pt x="235" y="2"/>
                      </a:cubicBezTo>
                      <a:cubicBezTo>
                        <a:pt x="235" y="0"/>
                        <a:pt x="229" y="1"/>
                        <a:pt x="229" y="3"/>
                      </a:cubicBezTo>
                      <a:cubicBezTo>
                        <a:pt x="221" y="43"/>
                        <a:pt x="214" y="83"/>
                        <a:pt x="207" y="123"/>
                      </a:cubicBezTo>
                      <a:cubicBezTo>
                        <a:pt x="206" y="126"/>
                        <a:pt x="205" y="129"/>
                        <a:pt x="205" y="132"/>
                      </a:cubicBezTo>
                      <a:cubicBezTo>
                        <a:pt x="204" y="137"/>
                        <a:pt x="204" y="134"/>
                        <a:pt x="208" y="134"/>
                      </a:cubicBezTo>
                      <a:cubicBezTo>
                        <a:pt x="203" y="134"/>
                        <a:pt x="198" y="134"/>
                        <a:pt x="193" y="134"/>
                      </a:cubicBezTo>
                      <a:cubicBezTo>
                        <a:pt x="169" y="134"/>
                        <a:pt x="145" y="134"/>
                        <a:pt x="122" y="134"/>
                      </a:cubicBezTo>
                      <a:cubicBezTo>
                        <a:pt x="98" y="134"/>
                        <a:pt x="74" y="134"/>
                        <a:pt x="50" y="134"/>
                      </a:cubicBezTo>
                      <a:cubicBezTo>
                        <a:pt x="43" y="134"/>
                        <a:pt x="36" y="134"/>
                        <a:pt x="30" y="134"/>
                      </a:cubicBezTo>
                      <a:cubicBezTo>
                        <a:pt x="26" y="134"/>
                        <a:pt x="28" y="134"/>
                        <a:pt x="29" y="134"/>
                      </a:cubicBezTo>
                      <a:cubicBezTo>
                        <a:pt x="28" y="132"/>
                        <a:pt x="28" y="130"/>
                        <a:pt x="27" y="127"/>
                      </a:cubicBezTo>
                      <a:cubicBezTo>
                        <a:pt x="20" y="88"/>
                        <a:pt x="13" y="48"/>
                        <a:pt x="6" y="8"/>
                      </a:cubicBezTo>
                      <a:cubicBezTo>
                        <a:pt x="6" y="6"/>
                        <a:pt x="0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1AB24A3F-697D-4F09-BD66-EC0F948123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4789" y="2055813"/>
                  <a:ext cx="1195388" cy="344488"/>
                </a:xfrm>
                <a:custGeom>
                  <a:avLst/>
                  <a:gdLst>
                    <a:gd name="T0" fmla="*/ 0 w 282"/>
                    <a:gd name="T1" fmla="*/ 15 h 81"/>
                    <a:gd name="T2" fmla="*/ 282 w 282"/>
                    <a:gd name="T3" fmla="*/ 0 h 81"/>
                    <a:gd name="T4" fmla="*/ 278 w 282"/>
                    <a:gd name="T5" fmla="*/ 54 h 81"/>
                    <a:gd name="T6" fmla="*/ 6 w 282"/>
                    <a:gd name="T7" fmla="*/ 60 h 81"/>
                    <a:gd name="T8" fmla="*/ 0 w 282"/>
                    <a:gd name="T9" fmla="*/ 1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81">
                      <a:moveTo>
                        <a:pt x="0" y="15"/>
                      </a:moveTo>
                      <a:cubicBezTo>
                        <a:pt x="0" y="15"/>
                        <a:pt x="121" y="44"/>
                        <a:pt x="282" y="0"/>
                      </a:cubicBezTo>
                      <a:cubicBezTo>
                        <a:pt x="278" y="54"/>
                        <a:pt x="278" y="54"/>
                        <a:pt x="278" y="54"/>
                      </a:cubicBezTo>
                      <a:cubicBezTo>
                        <a:pt x="278" y="54"/>
                        <a:pt x="110" y="81"/>
                        <a:pt x="6" y="60"/>
                      </a:cubicBezTo>
                      <a:cubicBezTo>
                        <a:pt x="6" y="60"/>
                        <a:pt x="0" y="38"/>
                        <a:pt x="0" y="15"/>
                      </a:cubicBezTo>
                      <a:close/>
                    </a:path>
                  </a:pathLst>
                </a:custGeom>
                <a:solidFill>
                  <a:srgbClr val="B591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650D0AF8-5B91-4E0A-902A-3FBF15486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0814" y="2030413"/>
                  <a:ext cx="1220788" cy="336550"/>
                </a:xfrm>
                <a:custGeom>
                  <a:avLst/>
                  <a:gdLst>
                    <a:gd name="T0" fmla="*/ 1 w 288"/>
                    <a:gd name="T1" fmla="*/ 17 h 79"/>
                    <a:gd name="T2" fmla="*/ 116 w 288"/>
                    <a:gd name="T3" fmla="*/ 27 h 79"/>
                    <a:gd name="T4" fmla="*/ 226 w 288"/>
                    <a:gd name="T5" fmla="*/ 16 h 79"/>
                    <a:gd name="T6" fmla="*/ 282 w 288"/>
                    <a:gd name="T7" fmla="*/ 3 h 79"/>
                    <a:gd name="T8" fmla="*/ 280 w 288"/>
                    <a:gd name="T9" fmla="*/ 35 h 79"/>
                    <a:gd name="T10" fmla="*/ 279 w 288"/>
                    <a:gd name="T11" fmla="*/ 48 h 79"/>
                    <a:gd name="T12" fmla="*/ 282 w 288"/>
                    <a:gd name="T13" fmla="*/ 55 h 79"/>
                    <a:gd name="T14" fmla="*/ 267 w 288"/>
                    <a:gd name="T15" fmla="*/ 57 h 79"/>
                    <a:gd name="T16" fmla="*/ 186 w 288"/>
                    <a:gd name="T17" fmla="*/ 65 h 79"/>
                    <a:gd name="T18" fmla="*/ 76 w 288"/>
                    <a:gd name="T19" fmla="*/ 67 h 79"/>
                    <a:gd name="T20" fmla="*/ 17 w 288"/>
                    <a:gd name="T21" fmla="*/ 61 h 79"/>
                    <a:gd name="T22" fmla="*/ 7 w 288"/>
                    <a:gd name="T23" fmla="*/ 15 h 79"/>
                    <a:gd name="T24" fmla="*/ 1 w 288"/>
                    <a:gd name="T25" fmla="*/ 17 h 79"/>
                    <a:gd name="T26" fmla="*/ 7 w 288"/>
                    <a:gd name="T27" fmla="*/ 62 h 79"/>
                    <a:gd name="T28" fmla="*/ 8 w 288"/>
                    <a:gd name="T29" fmla="*/ 63 h 79"/>
                    <a:gd name="T30" fmla="*/ 281 w 288"/>
                    <a:gd name="T31" fmla="*/ 56 h 79"/>
                    <a:gd name="T32" fmla="*/ 284 w 288"/>
                    <a:gd name="T33" fmla="*/ 55 h 79"/>
                    <a:gd name="T34" fmla="*/ 288 w 288"/>
                    <a:gd name="T35" fmla="*/ 0 h 79"/>
                    <a:gd name="T36" fmla="*/ 285 w 288"/>
                    <a:gd name="T37" fmla="*/ 0 h 79"/>
                    <a:gd name="T38" fmla="*/ 6 w 288"/>
                    <a:gd name="T39" fmla="*/ 15 h 79"/>
                    <a:gd name="T40" fmla="*/ 1 w 288"/>
                    <a:gd name="T41" fmla="*/ 17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88" h="79">
                      <a:moveTo>
                        <a:pt x="1" y="17"/>
                      </a:moveTo>
                      <a:cubicBezTo>
                        <a:pt x="38" y="26"/>
                        <a:pt x="78" y="27"/>
                        <a:pt x="116" y="27"/>
                      </a:cubicBezTo>
                      <a:cubicBezTo>
                        <a:pt x="153" y="26"/>
                        <a:pt x="190" y="22"/>
                        <a:pt x="226" y="16"/>
                      </a:cubicBezTo>
                      <a:cubicBezTo>
                        <a:pt x="232" y="15"/>
                        <a:pt x="282" y="5"/>
                        <a:pt x="282" y="3"/>
                      </a:cubicBezTo>
                      <a:cubicBezTo>
                        <a:pt x="282" y="14"/>
                        <a:pt x="281" y="24"/>
                        <a:pt x="280" y="35"/>
                      </a:cubicBezTo>
                      <a:cubicBezTo>
                        <a:pt x="280" y="39"/>
                        <a:pt x="280" y="44"/>
                        <a:pt x="279" y="48"/>
                      </a:cubicBezTo>
                      <a:cubicBezTo>
                        <a:pt x="279" y="54"/>
                        <a:pt x="277" y="55"/>
                        <a:pt x="282" y="55"/>
                      </a:cubicBezTo>
                      <a:cubicBezTo>
                        <a:pt x="277" y="55"/>
                        <a:pt x="272" y="56"/>
                        <a:pt x="267" y="57"/>
                      </a:cubicBezTo>
                      <a:cubicBezTo>
                        <a:pt x="240" y="60"/>
                        <a:pt x="213" y="63"/>
                        <a:pt x="186" y="65"/>
                      </a:cubicBezTo>
                      <a:cubicBezTo>
                        <a:pt x="149" y="68"/>
                        <a:pt x="112" y="69"/>
                        <a:pt x="76" y="67"/>
                      </a:cubicBezTo>
                      <a:cubicBezTo>
                        <a:pt x="56" y="67"/>
                        <a:pt x="37" y="65"/>
                        <a:pt x="17" y="61"/>
                      </a:cubicBezTo>
                      <a:cubicBezTo>
                        <a:pt x="6" y="59"/>
                        <a:pt x="7" y="24"/>
                        <a:pt x="7" y="15"/>
                      </a:cubicBezTo>
                      <a:cubicBezTo>
                        <a:pt x="7" y="14"/>
                        <a:pt x="1" y="15"/>
                        <a:pt x="1" y="17"/>
                      </a:cubicBezTo>
                      <a:cubicBezTo>
                        <a:pt x="1" y="32"/>
                        <a:pt x="3" y="47"/>
                        <a:pt x="7" y="62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96" y="79"/>
                        <a:pt x="192" y="70"/>
                        <a:pt x="281" y="56"/>
                      </a:cubicBezTo>
                      <a:cubicBezTo>
                        <a:pt x="282" y="56"/>
                        <a:pt x="284" y="56"/>
                        <a:pt x="284" y="55"/>
                      </a:cubicBezTo>
                      <a:cubicBezTo>
                        <a:pt x="286" y="37"/>
                        <a:pt x="287" y="18"/>
                        <a:pt x="288" y="0"/>
                      </a:cubicBezTo>
                      <a:cubicBezTo>
                        <a:pt x="288" y="0"/>
                        <a:pt x="285" y="0"/>
                        <a:pt x="285" y="0"/>
                      </a:cubicBezTo>
                      <a:cubicBezTo>
                        <a:pt x="198" y="24"/>
                        <a:pt x="96" y="37"/>
                        <a:pt x="6" y="15"/>
                      </a:cubicBezTo>
                      <a:cubicBezTo>
                        <a:pt x="5" y="15"/>
                        <a:pt x="0" y="17"/>
                        <a:pt x="1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53FC4CF8-5D2E-40E6-B2E0-A71C9BA34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4" y="1843088"/>
                  <a:ext cx="355600" cy="217488"/>
                </a:xfrm>
                <a:custGeom>
                  <a:avLst/>
                  <a:gdLst>
                    <a:gd name="T0" fmla="*/ 78 w 84"/>
                    <a:gd name="T1" fmla="*/ 28 h 51"/>
                    <a:gd name="T2" fmla="*/ 25 w 84"/>
                    <a:gd name="T3" fmla="*/ 2 h 51"/>
                    <a:gd name="T4" fmla="*/ 1 w 84"/>
                    <a:gd name="T5" fmla="*/ 15 h 51"/>
                    <a:gd name="T6" fmla="*/ 24 w 84"/>
                    <a:gd name="T7" fmla="*/ 43 h 51"/>
                    <a:gd name="T8" fmla="*/ 80 w 84"/>
                    <a:gd name="T9" fmla="*/ 40 h 51"/>
                    <a:gd name="T10" fmla="*/ 78 w 84"/>
                    <a:gd name="T11" fmla="*/ 38 h 51"/>
                    <a:gd name="T12" fmla="*/ 7 w 84"/>
                    <a:gd name="T13" fmla="*/ 19 h 51"/>
                    <a:gd name="T14" fmla="*/ 40 w 84"/>
                    <a:gd name="T15" fmla="*/ 10 h 51"/>
                    <a:gd name="T16" fmla="*/ 73 w 84"/>
                    <a:gd name="T17" fmla="*/ 30 h 51"/>
                    <a:gd name="T18" fmla="*/ 78 w 84"/>
                    <a:gd name="T19" fmla="*/ 2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" h="51">
                      <a:moveTo>
                        <a:pt x="78" y="28"/>
                      </a:moveTo>
                      <a:cubicBezTo>
                        <a:pt x="63" y="18"/>
                        <a:pt x="44" y="3"/>
                        <a:pt x="25" y="2"/>
                      </a:cubicBezTo>
                      <a:cubicBezTo>
                        <a:pt x="17" y="2"/>
                        <a:pt x="2" y="4"/>
                        <a:pt x="1" y="15"/>
                      </a:cubicBezTo>
                      <a:cubicBezTo>
                        <a:pt x="0" y="28"/>
                        <a:pt x="13" y="38"/>
                        <a:pt x="24" y="43"/>
                      </a:cubicBezTo>
                      <a:cubicBezTo>
                        <a:pt x="42" y="51"/>
                        <a:pt x="63" y="46"/>
                        <a:pt x="80" y="40"/>
                      </a:cubicBezTo>
                      <a:cubicBezTo>
                        <a:pt x="84" y="38"/>
                        <a:pt x="81" y="38"/>
                        <a:pt x="78" y="38"/>
                      </a:cubicBezTo>
                      <a:cubicBezTo>
                        <a:pt x="56" y="47"/>
                        <a:pt x="16" y="49"/>
                        <a:pt x="7" y="19"/>
                      </a:cubicBezTo>
                      <a:cubicBezTo>
                        <a:pt x="1" y="0"/>
                        <a:pt x="30" y="6"/>
                        <a:pt x="40" y="10"/>
                      </a:cubicBezTo>
                      <a:cubicBezTo>
                        <a:pt x="51" y="15"/>
                        <a:pt x="62" y="23"/>
                        <a:pt x="73" y="30"/>
                      </a:cubicBezTo>
                      <a:cubicBezTo>
                        <a:pt x="74" y="31"/>
                        <a:pt x="79" y="28"/>
                        <a:pt x="78" y="2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4405E682-EFE0-48E2-A723-ECA247237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3251" y="2366963"/>
                  <a:ext cx="331788" cy="327025"/>
                </a:xfrm>
                <a:custGeom>
                  <a:avLst/>
                  <a:gdLst>
                    <a:gd name="T0" fmla="*/ 36 w 78"/>
                    <a:gd name="T1" fmla="*/ 30 h 77"/>
                    <a:gd name="T2" fmla="*/ 64 w 78"/>
                    <a:gd name="T3" fmla="*/ 16 h 77"/>
                    <a:gd name="T4" fmla="*/ 33 w 78"/>
                    <a:gd name="T5" fmla="*/ 77 h 77"/>
                    <a:gd name="T6" fmla="*/ 5 w 78"/>
                    <a:gd name="T7" fmla="*/ 23 h 77"/>
                    <a:gd name="T8" fmla="*/ 36 w 78"/>
                    <a:gd name="T9" fmla="*/ 3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77">
                      <a:moveTo>
                        <a:pt x="36" y="30"/>
                      </a:moveTo>
                      <a:cubicBezTo>
                        <a:pt x="36" y="30"/>
                        <a:pt x="49" y="0"/>
                        <a:pt x="64" y="16"/>
                      </a:cubicBezTo>
                      <a:cubicBezTo>
                        <a:pt x="78" y="31"/>
                        <a:pt x="47" y="50"/>
                        <a:pt x="33" y="77"/>
                      </a:cubicBezTo>
                      <a:cubicBezTo>
                        <a:pt x="33" y="77"/>
                        <a:pt x="0" y="39"/>
                        <a:pt x="5" y="23"/>
                      </a:cubicBezTo>
                      <a:cubicBezTo>
                        <a:pt x="11" y="6"/>
                        <a:pt x="29" y="7"/>
                        <a:pt x="36" y="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1128CA6D-EEC8-4B87-B2B8-F06CAA547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6" y="1903413"/>
                  <a:ext cx="238125" cy="204788"/>
                </a:xfrm>
                <a:custGeom>
                  <a:avLst/>
                  <a:gdLst>
                    <a:gd name="T0" fmla="*/ 32 w 56"/>
                    <a:gd name="T1" fmla="*/ 46 h 48"/>
                    <a:gd name="T2" fmla="*/ 16 w 56"/>
                    <a:gd name="T3" fmla="*/ 39 h 48"/>
                    <a:gd name="T4" fmla="*/ 18 w 56"/>
                    <a:gd name="T5" fmla="*/ 6 h 48"/>
                    <a:gd name="T6" fmla="*/ 38 w 56"/>
                    <a:gd name="T7" fmla="*/ 9 h 48"/>
                    <a:gd name="T8" fmla="*/ 41 w 56"/>
                    <a:gd name="T9" fmla="*/ 26 h 48"/>
                    <a:gd name="T10" fmla="*/ 30 w 56"/>
                    <a:gd name="T11" fmla="*/ 33 h 48"/>
                    <a:gd name="T12" fmla="*/ 24 w 56"/>
                    <a:gd name="T13" fmla="*/ 26 h 48"/>
                    <a:gd name="T14" fmla="*/ 24 w 56"/>
                    <a:gd name="T15" fmla="*/ 18 h 48"/>
                    <a:gd name="T16" fmla="*/ 31 w 56"/>
                    <a:gd name="T17" fmla="*/ 18 h 48"/>
                    <a:gd name="T18" fmla="*/ 33 w 56"/>
                    <a:gd name="T19" fmla="*/ 24 h 48"/>
                    <a:gd name="T20" fmla="*/ 29 w 56"/>
                    <a:gd name="T21" fmla="*/ 27 h 48"/>
                    <a:gd name="T22" fmla="*/ 32 w 56"/>
                    <a:gd name="T23" fmla="*/ 12 h 48"/>
                    <a:gd name="T24" fmla="*/ 18 w 56"/>
                    <a:gd name="T25" fmla="*/ 25 h 48"/>
                    <a:gd name="T26" fmla="*/ 46 w 56"/>
                    <a:gd name="T27" fmla="*/ 12 h 48"/>
                    <a:gd name="T28" fmla="*/ 25 w 56"/>
                    <a:gd name="T29" fmla="*/ 1 h 48"/>
                    <a:gd name="T30" fmla="*/ 4 w 56"/>
                    <a:gd name="T31" fmla="*/ 23 h 48"/>
                    <a:gd name="T32" fmla="*/ 27 w 56"/>
                    <a:gd name="T33" fmla="*/ 48 h 48"/>
                    <a:gd name="T34" fmla="*/ 32 w 56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6" h="48">
                      <a:moveTo>
                        <a:pt x="32" y="46"/>
                      </a:moveTo>
                      <a:cubicBezTo>
                        <a:pt x="26" y="45"/>
                        <a:pt x="21" y="43"/>
                        <a:pt x="16" y="39"/>
                      </a:cubicBezTo>
                      <a:cubicBezTo>
                        <a:pt x="5" y="31"/>
                        <a:pt x="9" y="14"/>
                        <a:pt x="18" y="6"/>
                      </a:cubicBezTo>
                      <a:cubicBezTo>
                        <a:pt x="24" y="0"/>
                        <a:pt x="33" y="5"/>
                        <a:pt x="38" y="9"/>
                      </a:cubicBezTo>
                      <a:cubicBezTo>
                        <a:pt x="42" y="14"/>
                        <a:pt x="44" y="20"/>
                        <a:pt x="41" y="26"/>
                      </a:cubicBezTo>
                      <a:cubicBezTo>
                        <a:pt x="39" y="31"/>
                        <a:pt x="35" y="35"/>
                        <a:pt x="30" y="33"/>
                      </a:cubicBezTo>
                      <a:cubicBezTo>
                        <a:pt x="28" y="31"/>
                        <a:pt x="26" y="29"/>
                        <a:pt x="24" y="26"/>
                      </a:cubicBezTo>
                      <a:cubicBezTo>
                        <a:pt x="23" y="23"/>
                        <a:pt x="23" y="21"/>
                        <a:pt x="24" y="18"/>
                      </a:cubicBezTo>
                      <a:cubicBezTo>
                        <a:pt x="26" y="14"/>
                        <a:pt x="29" y="15"/>
                        <a:pt x="31" y="18"/>
                      </a:cubicBezTo>
                      <a:cubicBezTo>
                        <a:pt x="33" y="20"/>
                        <a:pt x="29" y="24"/>
                        <a:pt x="33" y="24"/>
                      </a:cubicBezTo>
                      <a:cubicBezTo>
                        <a:pt x="32" y="24"/>
                        <a:pt x="26" y="26"/>
                        <a:pt x="29" y="27"/>
                      </a:cubicBezTo>
                      <a:cubicBezTo>
                        <a:pt x="38" y="27"/>
                        <a:pt x="41" y="15"/>
                        <a:pt x="32" y="12"/>
                      </a:cubicBezTo>
                      <a:cubicBezTo>
                        <a:pt x="25" y="10"/>
                        <a:pt x="16" y="18"/>
                        <a:pt x="18" y="25"/>
                      </a:cubicBezTo>
                      <a:cubicBezTo>
                        <a:pt x="22" y="47"/>
                        <a:pt x="56" y="32"/>
                        <a:pt x="46" y="12"/>
                      </a:cubicBezTo>
                      <a:cubicBezTo>
                        <a:pt x="42" y="4"/>
                        <a:pt x="33" y="0"/>
                        <a:pt x="25" y="1"/>
                      </a:cubicBezTo>
                      <a:cubicBezTo>
                        <a:pt x="13" y="3"/>
                        <a:pt x="6" y="12"/>
                        <a:pt x="4" y="23"/>
                      </a:cubicBezTo>
                      <a:cubicBezTo>
                        <a:pt x="0" y="37"/>
                        <a:pt x="15" y="46"/>
                        <a:pt x="27" y="48"/>
                      </a:cubicBezTo>
                      <a:cubicBezTo>
                        <a:pt x="29" y="48"/>
                        <a:pt x="34" y="46"/>
                        <a:pt x="32" y="46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5BDFCBD1-843A-4E39-97C4-804E90B75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4276" y="1724025"/>
                  <a:ext cx="195263" cy="192088"/>
                </a:xfrm>
                <a:custGeom>
                  <a:avLst/>
                  <a:gdLst>
                    <a:gd name="T0" fmla="*/ 19 w 46"/>
                    <a:gd name="T1" fmla="*/ 4 h 45"/>
                    <a:gd name="T2" fmla="*/ 31 w 46"/>
                    <a:gd name="T3" fmla="*/ 14 h 45"/>
                    <a:gd name="T4" fmla="*/ 23 w 46"/>
                    <a:gd name="T5" fmla="*/ 40 h 45"/>
                    <a:gd name="T6" fmla="*/ 6 w 46"/>
                    <a:gd name="T7" fmla="*/ 25 h 45"/>
                    <a:gd name="T8" fmla="*/ 21 w 46"/>
                    <a:gd name="T9" fmla="*/ 21 h 45"/>
                    <a:gd name="T10" fmla="*/ 23 w 46"/>
                    <a:gd name="T11" fmla="*/ 28 h 45"/>
                    <a:gd name="T12" fmla="*/ 19 w 46"/>
                    <a:gd name="T13" fmla="*/ 30 h 45"/>
                    <a:gd name="T14" fmla="*/ 16 w 46"/>
                    <a:gd name="T15" fmla="*/ 26 h 45"/>
                    <a:gd name="T16" fmla="*/ 20 w 46"/>
                    <a:gd name="T17" fmla="*/ 22 h 45"/>
                    <a:gd name="T18" fmla="*/ 13 w 46"/>
                    <a:gd name="T19" fmla="*/ 33 h 45"/>
                    <a:gd name="T20" fmla="*/ 29 w 46"/>
                    <a:gd name="T21" fmla="*/ 27 h 45"/>
                    <a:gd name="T22" fmla="*/ 14 w 46"/>
                    <a:gd name="T23" fmla="*/ 14 h 45"/>
                    <a:gd name="T24" fmla="*/ 1 w 46"/>
                    <a:gd name="T25" fmla="*/ 29 h 45"/>
                    <a:gd name="T26" fmla="*/ 15 w 46"/>
                    <a:gd name="T27" fmla="*/ 43 h 45"/>
                    <a:gd name="T28" fmla="*/ 36 w 46"/>
                    <a:gd name="T29" fmla="*/ 35 h 45"/>
                    <a:gd name="T30" fmla="*/ 24 w 46"/>
                    <a:gd name="T31" fmla="*/ 1 h 45"/>
                    <a:gd name="T32" fmla="*/ 19 w 46"/>
                    <a:gd name="T33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45">
                      <a:moveTo>
                        <a:pt x="19" y="4"/>
                      </a:moveTo>
                      <a:cubicBezTo>
                        <a:pt x="24" y="7"/>
                        <a:pt x="28" y="10"/>
                        <a:pt x="31" y="14"/>
                      </a:cubicBezTo>
                      <a:cubicBezTo>
                        <a:pt x="37" y="23"/>
                        <a:pt x="35" y="38"/>
                        <a:pt x="23" y="40"/>
                      </a:cubicBezTo>
                      <a:cubicBezTo>
                        <a:pt x="15" y="42"/>
                        <a:pt x="6" y="33"/>
                        <a:pt x="6" y="25"/>
                      </a:cubicBezTo>
                      <a:cubicBezTo>
                        <a:pt x="7" y="17"/>
                        <a:pt x="16" y="16"/>
                        <a:pt x="21" y="21"/>
                      </a:cubicBezTo>
                      <a:cubicBezTo>
                        <a:pt x="23" y="23"/>
                        <a:pt x="24" y="25"/>
                        <a:pt x="23" y="28"/>
                      </a:cubicBezTo>
                      <a:cubicBezTo>
                        <a:pt x="23" y="30"/>
                        <a:pt x="21" y="31"/>
                        <a:pt x="19" y="30"/>
                      </a:cubicBezTo>
                      <a:cubicBezTo>
                        <a:pt x="16" y="29"/>
                        <a:pt x="19" y="26"/>
                        <a:pt x="16" y="26"/>
                      </a:cubicBezTo>
                      <a:cubicBezTo>
                        <a:pt x="18" y="26"/>
                        <a:pt x="23" y="23"/>
                        <a:pt x="20" y="22"/>
                      </a:cubicBezTo>
                      <a:cubicBezTo>
                        <a:pt x="14" y="21"/>
                        <a:pt x="8" y="29"/>
                        <a:pt x="13" y="33"/>
                      </a:cubicBezTo>
                      <a:cubicBezTo>
                        <a:pt x="19" y="37"/>
                        <a:pt x="27" y="33"/>
                        <a:pt x="29" y="27"/>
                      </a:cubicBezTo>
                      <a:cubicBezTo>
                        <a:pt x="32" y="19"/>
                        <a:pt x="20" y="13"/>
                        <a:pt x="14" y="14"/>
                      </a:cubicBezTo>
                      <a:cubicBezTo>
                        <a:pt x="6" y="14"/>
                        <a:pt x="0" y="22"/>
                        <a:pt x="1" y="29"/>
                      </a:cubicBezTo>
                      <a:cubicBezTo>
                        <a:pt x="2" y="36"/>
                        <a:pt x="9" y="41"/>
                        <a:pt x="15" y="43"/>
                      </a:cubicBezTo>
                      <a:cubicBezTo>
                        <a:pt x="23" y="45"/>
                        <a:pt x="31" y="42"/>
                        <a:pt x="36" y="35"/>
                      </a:cubicBezTo>
                      <a:cubicBezTo>
                        <a:pt x="46" y="22"/>
                        <a:pt x="37" y="8"/>
                        <a:pt x="24" y="1"/>
                      </a:cubicBezTo>
                      <a:cubicBezTo>
                        <a:pt x="22" y="0"/>
                        <a:pt x="17" y="3"/>
                        <a:pt x="19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0BEB019E-A402-4974-8171-4441C9063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469900"/>
                  <a:ext cx="446088" cy="425450"/>
                </a:xfrm>
                <a:custGeom>
                  <a:avLst/>
                  <a:gdLst>
                    <a:gd name="T0" fmla="*/ 60 w 105"/>
                    <a:gd name="T1" fmla="*/ 7 h 100"/>
                    <a:gd name="T2" fmla="*/ 85 w 105"/>
                    <a:gd name="T3" fmla="*/ 72 h 100"/>
                    <a:gd name="T4" fmla="*/ 6 w 105"/>
                    <a:gd name="T5" fmla="*/ 55 h 100"/>
                    <a:gd name="T6" fmla="*/ 60 w 105"/>
                    <a:gd name="T7" fmla="*/ 7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5" h="100">
                      <a:moveTo>
                        <a:pt x="60" y="7"/>
                      </a:moveTo>
                      <a:cubicBezTo>
                        <a:pt x="85" y="14"/>
                        <a:pt x="105" y="45"/>
                        <a:pt x="85" y="72"/>
                      </a:cubicBezTo>
                      <a:cubicBezTo>
                        <a:pt x="65" y="100"/>
                        <a:pt x="11" y="93"/>
                        <a:pt x="6" y="55"/>
                      </a:cubicBezTo>
                      <a:cubicBezTo>
                        <a:pt x="0" y="17"/>
                        <a:pt x="34" y="0"/>
                        <a:pt x="60" y="7"/>
                      </a:cubicBezTo>
                      <a:close/>
                    </a:path>
                  </a:pathLst>
                </a:custGeom>
                <a:solidFill>
                  <a:srgbClr val="FFCF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A4CAB647-F331-4BE3-92D5-3A3B590A1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426" y="439738"/>
                  <a:ext cx="484188" cy="400050"/>
                </a:xfrm>
                <a:custGeom>
                  <a:avLst/>
                  <a:gdLst>
                    <a:gd name="T0" fmla="*/ 64 w 114"/>
                    <a:gd name="T1" fmla="*/ 8 h 94"/>
                    <a:gd name="T2" fmla="*/ 95 w 114"/>
                    <a:gd name="T3" fmla="*/ 59 h 94"/>
                    <a:gd name="T4" fmla="*/ 40 w 114"/>
                    <a:gd name="T5" fmla="*/ 84 h 94"/>
                    <a:gd name="T6" fmla="*/ 15 w 114"/>
                    <a:gd name="T7" fmla="*/ 41 h 94"/>
                    <a:gd name="T8" fmla="*/ 65 w 114"/>
                    <a:gd name="T9" fmla="*/ 8 h 94"/>
                    <a:gd name="T10" fmla="*/ 69 w 114"/>
                    <a:gd name="T11" fmla="*/ 5 h 94"/>
                    <a:gd name="T12" fmla="*/ 15 w 114"/>
                    <a:gd name="T13" fmla="*/ 24 h 94"/>
                    <a:gd name="T14" fmla="*/ 36 w 114"/>
                    <a:gd name="T15" fmla="*/ 86 h 94"/>
                    <a:gd name="T16" fmla="*/ 90 w 114"/>
                    <a:gd name="T17" fmla="*/ 77 h 94"/>
                    <a:gd name="T18" fmla="*/ 69 w 114"/>
                    <a:gd name="T19" fmla="*/ 5 h 94"/>
                    <a:gd name="T20" fmla="*/ 64 w 114"/>
                    <a:gd name="T21" fmla="*/ 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4" h="94">
                      <a:moveTo>
                        <a:pt x="64" y="8"/>
                      </a:moveTo>
                      <a:cubicBezTo>
                        <a:pt x="87" y="15"/>
                        <a:pt x="101" y="36"/>
                        <a:pt x="95" y="59"/>
                      </a:cubicBezTo>
                      <a:cubicBezTo>
                        <a:pt x="90" y="84"/>
                        <a:pt x="62" y="91"/>
                        <a:pt x="40" y="84"/>
                      </a:cubicBezTo>
                      <a:cubicBezTo>
                        <a:pt x="22" y="77"/>
                        <a:pt x="14" y="59"/>
                        <a:pt x="15" y="41"/>
                      </a:cubicBezTo>
                      <a:cubicBezTo>
                        <a:pt x="16" y="16"/>
                        <a:pt x="42" y="3"/>
                        <a:pt x="65" y="8"/>
                      </a:cubicBezTo>
                      <a:cubicBezTo>
                        <a:pt x="67" y="8"/>
                        <a:pt x="72" y="6"/>
                        <a:pt x="69" y="5"/>
                      </a:cubicBezTo>
                      <a:cubicBezTo>
                        <a:pt x="49" y="0"/>
                        <a:pt x="27" y="7"/>
                        <a:pt x="15" y="24"/>
                      </a:cubicBezTo>
                      <a:cubicBezTo>
                        <a:pt x="0" y="47"/>
                        <a:pt x="13" y="76"/>
                        <a:pt x="36" y="86"/>
                      </a:cubicBezTo>
                      <a:cubicBezTo>
                        <a:pt x="52" y="94"/>
                        <a:pt x="77" y="90"/>
                        <a:pt x="90" y="77"/>
                      </a:cubicBezTo>
                      <a:cubicBezTo>
                        <a:pt x="114" y="51"/>
                        <a:pt x="100" y="15"/>
                        <a:pt x="69" y="5"/>
                      </a:cubicBezTo>
                      <a:cubicBezTo>
                        <a:pt x="68" y="5"/>
                        <a:pt x="62" y="7"/>
                        <a:pt x="64" y="8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BB4774A6-1D7D-4BD5-8125-2624C4600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627063"/>
                  <a:ext cx="66675" cy="33338"/>
                </a:xfrm>
                <a:custGeom>
                  <a:avLst/>
                  <a:gdLst>
                    <a:gd name="T0" fmla="*/ 0 w 16"/>
                    <a:gd name="T1" fmla="*/ 3 h 8"/>
                    <a:gd name="T2" fmla="*/ 7 w 16"/>
                    <a:gd name="T3" fmla="*/ 8 h 8"/>
                    <a:gd name="T4" fmla="*/ 15 w 16"/>
                    <a:gd name="T5" fmla="*/ 5 h 8"/>
                    <a:gd name="T6" fmla="*/ 8 w 16"/>
                    <a:gd name="T7" fmla="*/ 0 h 8"/>
                    <a:gd name="T8" fmla="*/ 0 w 16"/>
                    <a:gd name="T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8">
                      <a:moveTo>
                        <a:pt x="0" y="3"/>
                      </a:moveTo>
                      <a:cubicBezTo>
                        <a:pt x="0" y="5"/>
                        <a:pt x="3" y="7"/>
                        <a:pt x="7" y="8"/>
                      </a:cubicBezTo>
                      <a:cubicBezTo>
                        <a:pt x="12" y="8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0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FE1E3B39-1E0F-4EDC-B68A-09FB9E2A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657225"/>
                  <a:ext cx="68263" cy="38100"/>
                </a:xfrm>
                <a:custGeom>
                  <a:avLst/>
                  <a:gdLst>
                    <a:gd name="T0" fmla="*/ 0 w 16"/>
                    <a:gd name="T1" fmla="*/ 3 h 9"/>
                    <a:gd name="T2" fmla="*/ 7 w 16"/>
                    <a:gd name="T3" fmla="*/ 8 h 9"/>
                    <a:gd name="T4" fmla="*/ 15 w 16"/>
                    <a:gd name="T5" fmla="*/ 5 h 9"/>
                    <a:gd name="T6" fmla="*/ 8 w 16"/>
                    <a:gd name="T7" fmla="*/ 1 h 9"/>
                    <a:gd name="T8" fmla="*/ 0 w 16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9">
                      <a:moveTo>
                        <a:pt x="0" y="3"/>
                      </a:moveTo>
                      <a:cubicBezTo>
                        <a:pt x="0" y="5"/>
                        <a:pt x="3" y="8"/>
                        <a:pt x="7" y="8"/>
                      </a:cubicBezTo>
                      <a:cubicBezTo>
                        <a:pt x="12" y="9"/>
                        <a:pt x="15" y="7"/>
                        <a:pt x="15" y="5"/>
                      </a:cubicBezTo>
                      <a:cubicBezTo>
                        <a:pt x="16" y="3"/>
                        <a:pt x="13" y="1"/>
                        <a:pt x="8" y="1"/>
                      </a:cubicBezTo>
                      <a:cubicBezTo>
                        <a:pt x="4" y="0"/>
                        <a:pt x="1" y="1"/>
                        <a:pt x="0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0E90404C-778A-47D0-A111-A9C6821F7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789" y="635000"/>
                  <a:ext cx="258763" cy="161925"/>
                </a:xfrm>
                <a:custGeom>
                  <a:avLst/>
                  <a:gdLst>
                    <a:gd name="T0" fmla="*/ 54 w 61"/>
                    <a:gd name="T1" fmla="*/ 11 h 38"/>
                    <a:gd name="T2" fmla="*/ 9 w 61"/>
                    <a:gd name="T3" fmla="*/ 3 h 38"/>
                    <a:gd name="T4" fmla="*/ 3 w 61"/>
                    <a:gd name="T5" fmla="*/ 4 h 38"/>
                    <a:gd name="T6" fmla="*/ 60 w 61"/>
                    <a:gd name="T7" fmla="*/ 10 h 38"/>
                    <a:gd name="T8" fmla="*/ 54 w 61"/>
                    <a:gd name="T9" fmla="*/ 1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8">
                      <a:moveTo>
                        <a:pt x="54" y="11"/>
                      </a:moveTo>
                      <a:cubicBezTo>
                        <a:pt x="52" y="34"/>
                        <a:pt x="7" y="26"/>
                        <a:pt x="9" y="3"/>
                      </a:cubicBezTo>
                      <a:cubicBezTo>
                        <a:pt x="9" y="0"/>
                        <a:pt x="3" y="1"/>
                        <a:pt x="3" y="4"/>
                      </a:cubicBezTo>
                      <a:cubicBezTo>
                        <a:pt x="0" y="33"/>
                        <a:pt x="57" y="38"/>
                        <a:pt x="60" y="10"/>
                      </a:cubicBezTo>
                      <a:cubicBezTo>
                        <a:pt x="61" y="7"/>
                        <a:pt x="55" y="8"/>
                        <a:pt x="54" y="1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B87C3CB-1855-4E5B-B174-115ED21174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4451" y="601663"/>
                  <a:ext cx="46038" cy="33338"/>
                </a:xfrm>
                <a:custGeom>
                  <a:avLst/>
                  <a:gdLst>
                    <a:gd name="T0" fmla="*/ 5 w 11"/>
                    <a:gd name="T1" fmla="*/ 1 h 8"/>
                    <a:gd name="T2" fmla="*/ 5 w 11"/>
                    <a:gd name="T3" fmla="*/ 8 h 8"/>
                    <a:gd name="T4" fmla="*/ 5 w 11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1" h="8">
                      <a:moveTo>
                        <a:pt x="5" y="1"/>
                      </a:moveTo>
                      <a:cubicBezTo>
                        <a:pt x="9" y="0"/>
                        <a:pt x="11" y="7"/>
                        <a:pt x="5" y="8"/>
                      </a:cubicBezTo>
                      <a:cubicBezTo>
                        <a:pt x="2" y="8"/>
                        <a:pt x="0" y="2"/>
                        <a:pt x="5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973D1EA5-7DB6-4DD9-BFE4-9DECC4580F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581025"/>
                  <a:ext cx="41275" cy="33338"/>
                </a:xfrm>
                <a:custGeom>
                  <a:avLst/>
                  <a:gdLst>
                    <a:gd name="T0" fmla="*/ 4 w 10"/>
                    <a:gd name="T1" fmla="*/ 1 h 8"/>
                    <a:gd name="T2" fmla="*/ 5 w 10"/>
                    <a:gd name="T3" fmla="*/ 7 h 8"/>
                    <a:gd name="T4" fmla="*/ 4 w 10"/>
                    <a:gd name="T5" fmla="*/ 1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8">
                      <a:moveTo>
                        <a:pt x="4" y="1"/>
                      </a:moveTo>
                      <a:cubicBezTo>
                        <a:pt x="9" y="0"/>
                        <a:pt x="10" y="7"/>
                        <a:pt x="5" y="7"/>
                      </a:cubicBezTo>
                      <a:cubicBezTo>
                        <a:pt x="1" y="8"/>
                        <a:pt x="0" y="2"/>
                        <a:pt x="4" y="1"/>
                      </a:cubicBezTo>
                      <a:close/>
                    </a:path>
                  </a:pathLst>
                </a:custGeom>
                <a:solidFill>
                  <a:srgbClr val="6E270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F8E0AEF2-A18A-4A9E-B2D2-D66227117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5526" y="831850"/>
                  <a:ext cx="76200" cy="114300"/>
                </a:xfrm>
                <a:custGeom>
                  <a:avLst/>
                  <a:gdLst>
                    <a:gd name="T0" fmla="*/ 11 w 18"/>
                    <a:gd name="T1" fmla="*/ 2 h 27"/>
                    <a:gd name="T2" fmla="*/ 1 w 18"/>
                    <a:gd name="T3" fmla="*/ 24 h 27"/>
                    <a:gd name="T4" fmla="*/ 7 w 18"/>
                    <a:gd name="T5" fmla="*/ 25 h 27"/>
                    <a:gd name="T6" fmla="*/ 17 w 18"/>
                    <a:gd name="T7" fmla="*/ 3 h 27"/>
                    <a:gd name="T8" fmla="*/ 11 w 18"/>
                    <a:gd name="T9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27">
                      <a:moveTo>
                        <a:pt x="11" y="2"/>
                      </a:moveTo>
                      <a:cubicBezTo>
                        <a:pt x="8" y="10"/>
                        <a:pt x="5" y="17"/>
                        <a:pt x="1" y="24"/>
                      </a:cubicBezTo>
                      <a:cubicBezTo>
                        <a:pt x="0" y="27"/>
                        <a:pt x="6" y="26"/>
                        <a:pt x="7" y="25"/>
                      </a:cubicBezTo>
                      <a:cubicBezTo>
                        <a:pt x="10" y="17"/>
                        <a:pt x="13" y="10"/>
                        <a:pt x="17" y="3"/>
                      </a:cubicBezTo>
                      <a:cubicBezTo>
                        <a:pt x="18" y="0"/>
                        <a:pt x="12" y="1"/>
                        <a:pt x="1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3E09A2D4-0FB3-4DBF-B983-9B35652FB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1864" y="754063"/>
                  <a:ext cx="119063" cy="47625"/>
                </a:xfrm>
                <a:custGeom>
                  <a:avLst/>
                  <a:gdLst>
                    <a:gd name="T0" fmla="*/ 22 w 28"/>
                    <a:gd name="T1" fmla="*/ 1 h 11"/>
                    <a:gd name="T2" fmla="*/ 2 w 28"/>
                    <a:gd name="T3" fmla="*/ 9 h 11"/>
                    <a:gd name="T4" fmla="*/ 1 w 28"/>
                    <a:gd name="T5" fmla="*/ 11 h 11"/>
                    <a:gd name="T6" fmla="*/ 5 w 28"/>
                    <a:gd name="T7" fmla="*/ 10 h 11"/>
                    <a:gd name="T8" fmla="*/ 26 w 28"/>
                    <a:gd name="T9" fmla="*/ 1 h 11"/>
                    <a:gd name="T10" fmla="*/ 26 w 28"/>
                    <a:gd name="T11" fmla="*/ 0 h 11"/>
                    <a:gd name="T12" fmla="*/ 22 w 28"/>
                    <a:gd name="T13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" h="11">
                      <a:moveTo>
                        <a:pt x="22" y="1"/>
                      </a:moveTo>
                      <a:cubicBezTo>
                        <a:pt x="15" y="3"/>
                        <a:pt x="8" y="6"/>
                        <a:pt x="2" y="9"/>
                      </a:cubicBezTo>
                      <a:cubicBezTo>
                        <a:pt x="1" y="10"/>
                        <a:pt x="0" y="11"/>
                        <a:pt x="1" y="11"/>
                      </a:cubicBezTo>
                      <a:cubicBezTo>
                        <a:pt x="2" y="11"/>
                        <a:pt x="4" y="11"/>
                        <a:pt x="5" y="10"/>
                      </a:cubicBezTo>
                      <a:cubicBezTo>
                        <a:pt x="12" y="7"/>
                        <a:pt x="19" y="4"/>
                        <a:pt x="26" y="1"/>
                      </a:cubicBezTo>
                      <a:cubicBezTo>
                        <a:pt x="26" y="1"/>
                        <a:pt x="28" y="0"/>
                        <a:pt x="26" y="0"/>
                      </a:cubicBezTo>
                      <a:cubicBezTo>
                        <a:pt x="25" y="0"/>
                        <a:pt x="24" y="0"/>
                        <a:pt x="22" y="1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A824C353-F4D8-42F9-87BA-A39EFFF81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489" y="857250"/>
                  <a:ext cx="42863" cy="119063"/>
                </a:xfrm>
                <a:custGeom>
                  <a:avLst/>
                  <a:gdLst>
                    <a:gd name="T0" fmla="*/ 1 w 10"/>
                    <a:gd name="T1" fmla="*/ 4 h 28"/>
                    <a:gd name="T2" fmla="*/ 4 w 10"/>
                    <a:gd name="T3" fmla="*/ 25 h 28"/>
                    <a:gd name="T4" fmla="*/ 10 w 10"/>
                    <a:gd name="T5" fmla="*/ 24 h 28"/>
                    <a:gd name="T6" fmla="*/ 7 w 10"/>
                    <a:gd name="T7" fmla="*/ 3 h 28"/>
                    <a:gd name="T8" fmla="*/ 1 w 10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" h="28">
                      <a:moveTo>
                        <a:pt x="1" y="4"/>
                      </a:moveTo>
                      <a:cubicBezTo>
                        <a:pt x="2" y="11"/>
                        <a:pt x="3" y="18"/>
                        <a:pt x="4" y="25"/>
                      </a:cubicBezTo>
                      <a:cubicBezTo>
                        <a:pt x="4" y="28"/>
                        <a:pt x="10" y="26"/>
                        <a:pt x="10" y="24"/>
                      </a:cubicBezTo>
                      <a:cubicBezTo>
                        <a:pt x="9" y="17"/>
                        <a:pt x="8" y="10"/>
                        <a:pt x="7" y="3"/>
                      </a:cubicBezTo>
                      <a:cubicBezTo>
                        <a:pt x="6" y="0"/>
                        <a:pt x="0" y="2"/>
                        <a:pt x="1" y="4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F797D3B0-728B-4BBD-88EB-3CDF9FA37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5251" y="801688"/>
                  <a:ext cx="93663" cy="96838"/>
                </a:xfrm>
                <a:custGeom>
                  <a:avLst/>
                  <a:gdLst>
                    <a:gd name="T0" fmla="*/ 1 w 22"/>
                    <a:gd name="T1" fmla="*/ 3 h 23"/>
                    <a:gd name="T2" fmla="*/ 15 w 22"/>
                    <a:gd name="T3" fmla="*/ 22 h 23"/>
                    <a:gd name="T4" fmla="*/ 21 w 22"/>
                    <a:gd name="T5" fmla="*/ 19 h 23"/>
                    <a:gd name="T6" fmla="*/ 7 w 22"/>
                    <a:gd name="T7" fmla="*/ 1 h 23"/>
                    <a:gd name="T8" fmla="*/ 1 w 22"/>
                    <a:gd name="T9" fmla="*/ 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3">
                      <a:moveTo>
                        <a:pt x="1" y="3"/>
                      </a:moveTo>
                      <a:cubicBezTo>
                        <a:pt x="6" y="9"/>
                        <a:pt x="11" y="16"/>
                        <a:pt x="15" y="22"/>
                      </a:cubicBezTo>
                      <a:cubicBezTo>
                        <a:pt x="16" y="23"/>
                        <a:pt x="22" y="21"/>
                        <a:pt x="21" y="19"/>
                      </a:cubicBezTo>
                      <a:cubicBezTo>
                        <a:pt x="16" y="13"/>
                        <a:pt x="11" y="7"/>
                        <a:pt x="7" y="1"/>
                      </a:cubicBezTo>
                      <a:cubicBezTo>
                        <a:pt x="6" y="0"/>
                        <a:pt x="0" y="2"/>
                        <a:pt x="1" y="3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D655F037-87F9-44E9-8336-0F132BA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5026" y="631825"/>
                  <a:ext cx="169863" cy="28575"/>
                </a:xfrm>
                <a:custGeom>
                  <a:avLst/>
                  <a:gdLst>
                    <a:gd name="T0" fmla="*/ 36 w 40"/>
                    <a:gd name="T1" fmla="*/ 0 h 7"/>
                    <a:gd name="T2" fmla="*/ 5 w 40"/>
                    <a:gd name="T3" fmla="*/ 3 h 7"/>
                    <a:gd name="T4" fmla="*/ 4 w 40"/>
                    <a:gd name="T5" fmla="*/ 7 h 7"/>
                    <a:gd name="T6" fmla="*/ 36 w 40"/>
                    <a:gd name="T7" fmla="*/ 4 h 7"/>
                    <a:gd name="T8" fmla="*/ 36 w 40"/>
                    <a:gd name="T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6" y="0"/>
                      </a:moveTo>
                      <a:cubicBezTo>
                        <a:pt x="26" y="1"/>
                        <a:pt x="15" y="2"/>
                        <a:pt x="5" y="3"/>
                      </a:cubicBezTo>
                      <a:cubicBezTo>
                        <a:pt x="2" y="3"/>
                        <a:pt x="0" y="7"/>
                        <a:pt x="4" y="7"/>
                      </a:cubicBezTo>
                      <a:cubicBezTo>
                        <a:pt x="15" y="6"/>
                        <a:pt x="25" y="5"/>
                        <a:pt x="36" y="4"/>
                      </a:cubicBezTo>
                      <a:cubicBezTo>
                        <a:pt x="39" y="4"/>
                        <a:pt x="40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ED5739C9-618B-49DD-AD3F-B64D50155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9" y="414338"/>
                  <a:ext cx="114300" cy="80963"/>
                </a:xfrm>
                <a:custGeom>
                  <a:avLst/>
                  <a:gdLst>
                    <a:gd name="T0" fmla="*/ 26 w 27"/>
                    <a:gd name="T1" fmla="*/ 15 h 19"/>
                    <a:gd name="T2" fmla="*/ 7 w 27"/>
                    <a:gd name="T3" fmla="*/ 1 h 19"/>
                    <a:gd name="T4" fmla="*/ 1 w 27"/>
                    <a:gd name="T5" fmla="*/ 4 h 19"/>
                    <a:gd name="T6" fmla="*/ 20 w 27"/>
                    <a:gd name="T7" fmla="*/ 17 h 19"/>
                    <a:gd name="T8" fmla="*/ 26 w 27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6" y="15"/>
                      </a:moveTo>
                      <a:cubicBezTo>
                        <a:pt x="19" y="11"/>
                        <a:pt x="13" y="6"/>
                        <a:pt x="7" y="1"/>
                      </a:cubicBezTo>
                      <a:cubicBezTo>
                        <a:pt x="5" y="0"/>
                        <a:pt x="0" y="3"/>
                        <a:pt x="1" y="4"/>
                      </a:cubicBezTo>
                      <a:cubicBezTo>
                        <a:pt x="8" y="8"/>
                        <a:pt x="14" y="13"/>
                        <a:pt x="20" y="17"/>
                      </a:cubicBezTo>
                      <a:cubicBezTo>
                        <a:pt x="22" y="19"/>
                        <a:pt x="27" y="16"/>
                        <a:pt x="26" y="1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390A2C40-A59E-4C1D-B8E1-2DBE6D7D1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751" y="333375"/>
                  <a:ext cx="28575" cy="101600"/>
                </a:xfrm>
                <a:custGeom>
                  <a:avLst/>
                  <a:gdLst>
                    <a:gd name="T0" fmla="*/ 7 w 7"/>
                    <a:gd name="T1" fmla="*/ 20 h 24"/>
                    <a:gd name="T2" fmla="*/ 6 w 7"/>
                    <a:gd name="T3" fmla="*/ 3 h 24"/>
                    <a:gd name="T4" fmla="*/ 0 w 7"/>
                    <a:gd name="T5" fmla="*/ 3 h 24"/>
                    <a:gd name="T6" fmla="*/ 1 w 7"/>
                    <a:gd name="T7" fmla="*/ 21 h 24"/>
                    <a:gd name="T8" fmla="*/ 7 w 7"/>
                    <a:gd name="T9" fmla="*/ 2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24">
                      <a:moveTo>
                        <a:pt x="7" y="20"/>
                      </a:moveTo>
                      <a:cubicBezTo>
                        <a:pt x="6" y="15"/>
                        <a:pt x="6" y="9"/>
                        <a:pt x="6" y="3"/>
                      </a:cubicBezTo>
                      <a:cubicBezTo>
                        <a:pt x="6" y="0"/>
                        <a:pt x="0" y="1"/>
                        <a:pt x="0" y="3"/>
                      </a:cubicBezTo>
                      <a:cubicBezTo>
                        <a:pt x="0" y="9"/>
                        <a:pt x="1" y="15"/>
                        <a:pt x="1" y="21"/>
                      </a:cubicBezTo>
                      <a:cubicBezTo>
                        <a:pt x="1" y="24"/>
                        <a:pt x="7" y="23"/>
                        <a:pt x="7" y="20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E310F277-9CC9-43CD-A4F3-17645B36C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4926" y="338138"/>
                  <a:ext cx="85725" cy="119063"/>
                </a:xfrm>
                <a:custGeom>
                  <a:avLst/>
                  <a:gdLst>
                    <a:gd name="T0" fmla="*/ 6 w 20"/>
                    <a:gd name="T1" fmla="*/ 25 h 28"/>
                    <a:gd name="T2" fmla="*/ 19 w 20"/>
                    <a:gd name="T3" fmla="*/ 1 h 28"/>
                    <a:gd name="T4" fmla="*/ 14 w 20"/>
                    <a:gd name="T5" fmla="*/ 2 h 28"/>
                    <a:gd name="T6" fmla="*/ 0 w 20"/>
                    <a:gd name="T7" fmla="*/ 26 h 28"/>
                    <a:gd name="T8" fmla="*/ 6 w 20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8">
                      <a:moveTo>
                        <a:pt x="6" y="25"/>
                      </a:moveTo>
                      <a:cubicBezTo>
                        <a:pt x="10" y="17"/>
                        <a:pt x="15" y="9"/>
                        <a:pt x="19" y="1"/>
                      </a:cubicBezTo>
                      <a:cubicBezTo>
                        <a:pt x="20" y="0"/>
                        <a:pt x="14" y="0"/>
                        <a:pt x="14" y="2"/>
                      </a:cubicBezTo>
                      <a:cubicBezTo>
                        <a:pt x="9" y="10"/>
                        <a:pt x="5" y="18"/>
                        <a:pt x="0" y="26"/>
                      </a:cubicBezTo>
                      <a:cubicBezTo>
                        <a:pt x="0" y="28"/>
                        <a:pt x="5" y="27"/>
                        <a:pt x="6" y="25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1C30EAB1-6875-416A-9D10-8824EFF8F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351" y="465138"/>
                  <a:ext cx="144463" cy="76200"/>
                </a:xfrm>
                <a:custGeom>
                  <a:avLst/>
                  <a:gdLst>
                    <a:gd name="T0" fmla="*/ 7 w 34"/>
                    <a:gd name="T1" fmla="*/ 17 h 18"/>
                    <a:gd name="T2" fmla="*/ 31 w 34"/>
                    <a:gd name="T3" fmla="*/ 3 h 18"/>
                    <a:gd name="T4" fmla="*/ 27 w 34"/>
                    <a:gd name="T5" fmla="*/ 1 h 18"/>
                    <a:gd name="T6" fmla="*/ 3 w 34"/>
                    <a:gd name="T7" fmla="*/ 14 h 18"/>
                    <a:gd name="T8" fmla="*/ 7 w 34"/>
                    <a:gd name="T9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8">
                      <a:moveTo>
                        <a:pt x="7" y="17"/>
                      </a:moveTo>
                      <a:cubicBezTo>
                        <a:pt x="15" y="12"/>
                        <a:pt x="23" y="8"/>
                        <a:pt x="31" y="3"/>
                      </a:cubicBezTo>
                      <a:cubicBezTo>
                        <a:pt x="34" y="1"/>
                        <a:pt x="29" y="0"/>
                        <a:pt x="27" y="1"/>
                      </a:cubicBezTo>
                      <a:cubicBezTo>
                        <a:pt x="19" y="5"/>
                        <a:pt x="11" y="10"/>
                        <a:pt x="3" y="14"/>
                      </a:cubicBezTo>
                      <a:cubicBezTo>
                        <a:pt x="0" y="16"/>
                        <a:pt x="5" y="18"/>
                        <a:pt x="7" y="17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6AE72D63-DAAD-4AD9-83CD-6CCC1AE4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214" y="690563"/>
                  <a:ext cx="122238" cy="47625"/>
                </a:xfrm>
                <a:custGeom>
                  <a:avLst/>
                  <a:gdLst>
                    <a:gd name="T0" fmla="*/ 1 w 29"/>
                    <a:gd name="T1" fmla="*/ 2 h 11"/>
                    <a:gd name="T2" fmla="*/ 22 w 29"/>
                    <a:gd name="T3" fmla="*/ 10 h 11"/>
                    <a:gd name="T4" fmla="*/ 26 w 29"/>
                    <a:gd name="T5" fmla="*/ 10 h 11"/>
                    <a:gd name="T6" fmla="*/ 28 w 29"/>
                    <a:gd name="T7" fmla="*/ 8 h 11"/>
                    <a:gd name="T8" fmla="*/ 6 w 29"/>
                    <a:gd name="T9" fmla="*/ 0 h 11"/>
                    <a:gd name="T10" fmla="*/ 2 w 29"/>
                    <a:gd name="T11" fmla="*/ 1 h 11"/>
                    <a:gd name="T12" fmla="*/ 1 w 29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11">
                      <a:moveTo>
                        <a:pt x="1" y="2"/>
                      </a:moveTo>
                      <a:cubicBezTo>
                        <a:pt x="8" y="5"/>
                        <a:pt x="15" y="8"/>
                        <a:pt x="22" y="10"/>
                      </a:cubicBezTo>
                      <a:cubicBezTo>
                        <a:pt x="23" y="11"/>
                        <a:pt x="25" y="10"/>
                        <a:pt x="26" y="10"/>
                      </a:cubicBezTo>
                      <a:cubicBezTo>
                        <a:pt x="26" y="10"/>
                        <a:pt x="29" y="9"/>
                        <a:pt x="28" y="8"/>
                      </a:cubicBezTo>
                      <a:cubicBezTo>
                        <a:pt x="20" y="6"/>
                        <a:pt x="13" y="3"/>
                        <a:pt x="6" y="0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2" y="1"/>
                        <a:pt x="0" y="2"/>
                        <a:pt x="1" y="2"/>
                      </a:cubicBezTo>
                      <a:close/>
                    </a:path>
                  </a:pathLst>
                </a:custGeom>
                <a:solidFill>
                  <a:srgbClr val="73321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D83F7C5F-135F-4F59-8021-0201D7386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414" y="1019175"/>
                  <a:ext cx="198438" cy="284163"/>
                </a:xfrm>
                <a:custGeom>
                  <a:avLst/>
                  <a:gdLst>
                    <a:gd name="T0" fmla="*/ 36 w 47"/>
                    <a:gd name="T1" fmla="*/ 0 h 67"/>
                    <a:gd name="T2" fmla="*/ 32 w 47"/>
                    <a:gd name="T3" fmla="*/ 0 h 67"/>
                    <a:gd name="T4" fmla="*/ 9 w 47"/>
                    <a:gd name="T5" fmla="*/ 23 h 67"/>
                    <a:gd name="T6" fmla="*/ 7 w 47"/>
                    <a:gd name="T7" fmla="*/ 60 h 67"/>
                    <a:gd name="T8" fmla="*/ 16 w 47"/>
                    <a:gd name="T9" fmla="*/ 67 h 67"/>
                    <a:gd name="T10" fmla="*/ 16 w 47"/>
                    <a:gd name="T11" fmla="*/ 67 h 67"/>
                    <a:gd name="T12" fmla="*/ 19 w 47"/>
                    <a:gd name="T13" fmla="*/ 66 h 67"/>
                    <a:gd name="T14" fmla="*/ 20 w 47"/>
                    <a:gd name="T15" fmla="*/ 53 h 67"/>
                    <a:gd name="T16" fmla="*/ 32 w 47"/>
                    <a:gd name="T17" fmla="*/ 20 h 67"/>
                    <a:gd name="T18" fmla="*/ 47 w 47"/>
                    <a:gd name="T19" fmla="*/ 5 h 67"/>
                    <a:gd name="T20" fmla="*/ 36 w 47"/>
                    <a:gd name="T2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7" h="67">
                      <a:moveTo>
                        <a:pt x="36" y="0"/>
                      </a:moveTo>
                      <a:cubicBezTo>
                        <a:pt x="34" y="0"/>
                        <a:pt x="33" y="0"/>
                        <a:pt x="32" y="0"/>
                      </a:cubicBezTo>
                      <a:cubicBezTo>
                        <a:pt x="22" y="2"/>
                        <a:pt x="14" y="14"/>
                        <a:pt x="9" y="23"/>
                      </a:cubicBezTo>
                      <a:cubicBezTo>
                        <a:pt x="4" y="33"/>
                        <a:pt x="0" y="50"/>
                        <a:pt x="7" y="60"/>
                      </a:cubicBezTo>
                      <a:cubicBezTo>
                        <a:pt x="9" y="63"/>
                        <a:pt x="12" y="67"/>
                        <a:pt x="16" y="67"/>
                      </a:cubicBezTo>
                      <a:cubicBezTo>
                        <a:pt x="16" y="67"/>
                        <a:pt x="16" y="67"/>
                        <a:pt x="16" y="67"/>
                      </a:cubicBezTo>
                      <a:cubicBezTo>
                        <a:pt x="17" y="67"/>
                        <a:pt x="18" y="67"/>
                        <a:pt x="19" y="66"/>
                      </a:cubicBezTo>
                      <a:cubicBezTo>
                        <a:pt x="23" y="63"/>
                        <a:pt x="20" y="57"/>
                        <a:pt x="20" y="53"/>
                      </a:cubicBezTo>
                      <a:cubicBezTo>
                        <a:pt x="19" y="40"/>
                        <a:pt x="23" y="29"/>
                        <a:pt x="32" y="20"/>
                      </a:cubicBezTo>
                      <a:cubicBezTo>
                        <a:pt x="37" y="15"/>
                        <a:pt x="43" y="11"/>
                        <a:pt x="47" y="5"/>
                      </a:cubicBezTo>
                      <a:cubicBezTo>
                        <a:pt x="45" y="1"/>
                        <a:pt x="40" y="0"/>
                        <a:pt x="3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B101AF74-7EFD-4AC8-9A79-419F34045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7014" y="1579563"/>
                  <a:ext cx="198438" cy="149225"/>
                </a:xfrm>
                <a:custGeom>
                  <a:avLst/>
                  <a:gdLst>
                    <a:gd name="T0" fmla="*/ 5 w 47"/>
                    <a:gd name="T1" fmla="*/ 0 h 35"/>
                    <a:gd name="T2" fmla="*/ 1 w 47"/>
                    <a:gd name="T3" fmla="*/ 15 h 35"/>
                    <a:gd name="T4" fmla="*/ 19 w 47"/>
                    <a:gd name="T5" fmla="*/ 35 h 35"/>
                    <a:gd name="T6" fmla="*/ 22 w 47"/>
                    <a:gd name="T7" fmla="*/ 34 h 35"/>
                    <a:gd name="T8" fmla="*/ 47 w 47"/>
                    <a:gd name="T9" fmla="*/ 27 h 35"/>
                    <a:gd name="T10" fmla="*/ 21 w 47"/>
                    <a:gd name="T11" fmla="*/ 16 h 35"/>
                    <a:gd name="T12" fmla="*/ 5 w 47"/>
                    <a:gd name="T1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5">
                      <a:moveTo>
                        <a:pt x="5" y="0"/>
                      </a:moveTo>
                      <a:cubicBezTo>
                        <a:pt x="1" y="4"/>
                        <a:pt x="0" y="10"/>
                        <a:pt x="1" y="15"/>
                      </a:cubicBezTo>
                      <a:cubicBezTo>
                        <a:pt x="3" y="24"/>
                        <a:pt x="11" y="30"/>
                        <a:pt x="19" y="35"/>
                      </a:cubicBezTo>
                      <a:cubicBezTo>
                        <a:pt x="21" y="35"/>
                        <a:pt x="22" y="34"/>
                        <a:pt x="22" y="34"/>
                      </a:cubicBezTo>
                      <a:cubicBezTo>
                        <a:pt x="31" y="32"/>
                        <a:pt x="39" y="29"/>
                        <a:pt x="47" y="27"/>
                      </a:cubicBezTo>
                      <a:cubicBezTo>
                        <a:pt x="37" y="26"/>
                        <a:pt x="28" y="23"/>
                        <a:pt x="21" y="16"/>
                      </a:cubicBezTo>
                      <a:cubicBezTo>
                        <a:pt x="15" y="11"/>
                        <a:pt x="11" y="4"/>
                        <a:pt x="5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BF300D3E-C7D7-4781-A19C-94616240B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389" y="1690688"/>
                  <a:ext cx="212725" cy="76200"/>
                </a:xfrm>
                <a:custGeom>
                  <a:avLst/>
                  <a:gdLst>
                    <a:gd name="T0" fmla="*/ 44 w 50"/>
                    <a:gd name="T1" fmla="*/ 0 h 18"/>
                    <a:gd name="T2" fmla="*/ 35 w 50"/>
                    <a:gd name="T3" fmla="*/ 1 h 18"/>
                    <a:gd name="T4" fmla="*/ 32 w 50"/>
                    <a:gd name="T5" fmla="*/ 1 h 18"/>
                    <a:gd name="T6" fmla="*/ 28 w 50"/>
                    <a:gd name="T7" fmla="*/ 1 h 18"/>
                    <a:gd name="T8" fmla="*/ 3 w 50"/>
                    <a:gd name="T9" fmla="*/ 8 h 18"/>
                    <a:gd name="T10" fmla="*/ 0 w 50"/>
                    <a:gd name="T11" fmla="*/ 9 h 18"/>
                    <a:gd name="T12" fmla="*/ 5 w 50"/>
                    <a:gd name="T13" fmla="*/ 12 h 18"/>
                    <a:gd name="T14" fmla="*/ 28 w 50"/>
                    <a:gd name="T15" fmla="*/ 18 h 18"/>
                    <a:gd name="T16" fmla="*/ 43 w 50"/>
                    <a:gd name="T17" fmla="*/ 14 h 18"/>
                    <a:gd name="T18" fmla="*/ 50 w 50"/>
                    <a:gd name="T19" fmla="*/ 5 h 18"/>
                    <a:gd name="T20" fmla="*/ 48 w 50"/>
                    <a:gd name="T21" fmla="*/ 1 h 18"/>
                    <a:gd name="T22" fmla="*/ 44 w 50"/>
                    <a:gd name="T2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0" h="18">
                      <a:moveTo>
                        <a:pt x="44" y="0"/>
                      </a:moveTo>
                      <a:cubicBezTo>
                        <a:pt x="41" y="0"/>
                        <a:pt x="37" y="1"/>
                        <a:pt x="35" y="1"/>
                      </a:cubicBezTo>
                      <a:cubicBezTo>
                        <a:pt x="34" y="1"/>
                        <a:pt x="33" y="1"/>
                        <a:pt x="32" y="1"/>
                      </a:cubicBezTo>
                      <a:cubicBezTo>
                        <a:pt x="30" y="1"/>
                        <a:pt x="29" y="1"/>
                        <a:pt x="28" y="1"/>
                      </a:cubicBezTo>
                      <a:cubicBezTo>
                        <a:pt x="20" y="3"/>
                        <a:pt x="12" y="6"/>
                        <a:pt x="3" y="8"/>
                      </a:cubicBezTo>
                      <a:cubicBezTo>
                        <a:pt x="3" y="8"/>
                        <a:pt x="2" y="9"/>
                        <a:pt x="0" y="9"/>
                      </a:cubicBezTo>
                      <a:cubicBezTo>
                        <a:pt x="2" y="10"/>
                        <a:pt x="3" y="11"/>
                        <a:pt x="5" y="12"/>
                      </a:cubicBezTo>
                      <a:cubicBezTo>
                        <a:pt x="12" y="15"/>
                        <a:pt x="20" y="18"/>
                        <a:pt x="28" y="18"/>
                      </a:cubicBezTo>
                      <a:cubicBezTo>
                        <a:pt x="34" y="18"/>
                        <a:pt x="39" y="17"/>
                        <a:pt x="43" y="14"/>
                      </a:cubicBezTo>
                      <a:cubicBezTo>
                        <a:pt x="46" y="12"/>
                        <a:pt x="49" y="8"/>
                        <a:pt x="50" y="5"/>
                      </a:cubicBezTo>
                      <a:cubicBezTo>
                        <a:pt x="50" y="3"/>
                        <a:pt x="49" y="2"/>
                        <a:pt x="48" y="1"/>
                      </a:cubicBezTo>
                      <a:cubicBezTo>
                        <a:pt x="47" y="0"/>
                        <a:pt x="45" y="0"/>
                        <a:pt x="4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A85EA701-8AE9-4D8F-BBDB-2138622B32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714" y="1655763"/>
                  <a:ext cx="309563" cy="141288"/>
                </a:xfrm>
                <a:custGeom>
                  <a:avLst/>
                  <a:gdLst>
                    <a:gd name="T0" fmla="*/ 67 w 73"/>
                    <a:gd name="T1" fmla="*/ 0 h 33"/>
                    <a:gd name="T2" fmla="*/ 57 w 73"/>
                    <a:gd name="T3" fmla="*/ 7 h 33"/>
                    <a:gd name="T4" fmla="*/ 30 w 73"/>
                    <a:gd name="T5" fmla="*/ 17 h 33"/>
                    <a:gd name="T6" fmla="*/ 23 w 73"/>
                    <a:gd name="T7" fmla="*/ 16 h 33"/>
                    <a:gd name="T8" fmla="*/ 2 w 73"/>
                    <a:gd name="T9" fmla="*/ 12 h 33"/>
                    <a:gd name="T10" fmla="*/ 7 w 73"/>
                    <a:gd name="T11" fmla="*/ 26 h 33"/>
                    <a:gd name="T12" fmla="*/ 28 w 73"/>
                    <a:gd name="T13" fmla="*/ 33 h 33"/>
                    <a:gd name="T14" fmla="*/ 38 w 73"/>
                    <a:gd name="T15" fmla="*/ 33 h 33"/>
                    <a:gd name="T16" fmla="*/ 71 w 73"/>
                    <a:gd name="T17" fmla="*/ 13 h 33"/>
                    <a:gd name="T18" fmla="*/ 71 w 73"/>
                    <a:gd name="T19" fmla="*/ 2 h 33"/>
                    <a:gd name="T20" fmla="*/ 68 w 73"/>
                    <a:gd name="T21" fmla="*/ 0 h 33"/>
                    <a:gd name="T22" fmla="*/ 67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67" y="0"/>
                      </a:moveTo>
                      <a:cubicBezTo>
                        <a:pt x="63" y="0"/>
                        <a:pt x="60" y="5"/>
                        <a:pt x="57" y="7"/>
                      </a:cubicBezTo>
                      <a:cubicBezTo>
                        <a:pt x="49" y="13"/>
                        <a:pt x="40" y="17"/>
                        <a:pt x="30" y="17"/>
                      </a:cubicBezTo>
                      <a:cubicBezTo>
                        <a:pt x="28" y="17"/>
                        <a:pt x="25" y="16"/>
                        <a:pt x="23" y="16"/>
                      </a:cubicBezTo>
                      <a:cubicBezTo>
                        <a:pt x="16" y="15"/>
                        <a:pt x="9" y="12"/>
                        <a:pt x="2" y="12"/>
                      </a:cubicBezTo>
                      <a:cubicBezTo>
                        <a:pt x="0" y="17"/>
                        <a:pt x="3" y="23"/>
                        <a:pt x="7" y="26"/>
                      </a:cubicBezTo>
                      <a:cubicBezTo>
                        <a:pt x="12" y="32"/>
                        <a:pt x="20" y="33"/>
                        <a:pt x="28" y="33"/>
                      </a:cubicBezTo>
                      <a:cubicBezTo>
                        <a:pt x="32" y="33"/>
                        <a:pt x="35" y="33"/>
                        <a:pt x="38" y="33"/>
                      </a:cubicBezTo>
                      <a:cubicBezTo>
                        <a:pt x="50" y="31"/>
                        <a:pt x="66" y="26"/>
                        <a:pt x="71" y="13"/>
                      </a:cubicBezTo>
                      <a:cubicBezTo>
                        <a:pt x="72" y="10"/>
                        <a:pt x="73" y="5"/>
                        <a:pt x="71" y="2"/>
                      </a:cubicBezTo>
                      <a:cubicBezTo>
                        <a:pt x="71" y="1"/>
                        <a:pt x="70" y="1"/>
                        <a:pt x="68" y="0"/>
                      </a:cubicBezTo>
                      <a:cubicBezTo>
                        <a:pt x="68" y="0"/>
                        <a:pt x="68" y="0"/>
                        <a:pt x="67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23430497-1A24-47C7-9F78-A4C16E1FA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201" y="1308100"/>
                  <a:ext cx="211138" cy="280988"/>
                </a:xfrm>
                <a:custGeom>
                  <a:avLst/>
                  <a:gdLst>
                    <a:gd name="T0" fmla="*/ 34 w 50"/>
                    <a:gd name="T1" fmla="*/ 0 h 66"/>
                    <a:gd name="T2" fmla="*/ 31 w 50"/>
                    <a:gd name="T3" fmla="*/ 1 h 66"/>
                    <a:gd name="T4" fmla="*/ 30 w 50"/>
                    <a:gd name="T5" fmla="*/ 14 h 66"/>
                    <a:gd name="T6" fmla="*/ 17 w 50"/>
                    <a:gd name="T7" fmla="*/ 47 h 66"/>
                    <a:gd name="T8" fmla="*/ 0 w 50"/>
                    <a:gd name="T9" fmla="*/ 61 h 66"/>
                    <a:gd name="T10" fmla="*/ 13 w 50"/>
                    <a:gd name="T11" fmla="*/ 66 h 66"/>
                    <a:gd name="T12" fmla="*/ 15 w 50"/>
                    <a:gd name="T13" fmla="*/ 66 h 66"/>
                    <a:gd name="T14" fmla="*/ 39 w 50"/>
                    <a:gd name="T15" fmla="*/ 45 h 66"/>
                    <a:gd name="T16" fmla="*/ 43 w 50"/>
                    <a:gd name="T17" fmla="*/ 7 h 66"/>
                    <a:gd name="T18" fmla="*/ 34 w 50"/>
                    <a:gd name="T19" fmla="*/ 0 h 66"/>
                    <a:gd name="T20" fmla="*/ 34 w 50"/>
                    <a:gd name="T21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66">
                      <a:moveTo>
                        <a:pt x="34" y="0"/>
                      </a:moveTo>
                      <a:cubicBezTo>
                        <a:pt x="33" y="0"/>
                        <a:pt x="32" y="0"/>
                        <a:pt x="31" y="1"/>
                      </a:cubicBezTo>
                      <a:cubicBezTo>
                        <a:pt x="27" y="4"/>
                        <a:pt x="30" y="10"/>
                        <a:pt x="30" y="14"/>
                      </a:cubicBezTo>
                      <a:cubicBezTo>
                        <a:pt x="29" y="26"/>
                        <a:pt x="26" y="38"/>
                        <a:pt x="17" y="47"/>
                      </a:cubicBezTo>
                      <a:cubicBezTo>
                        <a:pt x="11" y="52"/>
                        <a:pt x="5" y="55"/>
                        <a:pt x="0" y="61"/>
                      </a:cubicBezTo>
                      <a:cubicBezTo>
                        <a:pt x="3" y="65"/>
                        <a:pt x="8" y="66"/>
                        <a:pt x="13" y="66"/>
                      </a:cubicBezTo>
                      <a:cubicBezTo>
                        <a:pt x="13" y="66"/>
                        <a:pt x="14" y="66"/>
                        <a:pt x="15" y="66"/>
                      </a:cubicBezTo>
                      <a:cubicBezTo>
                        <a:pt x="26" y="65"/>
                        <a:pt x="34" y="53"/>
                        <a:pt x="39" y="45"/>
                      </a:cubicBezTo>
                      <a:cubicBezTo>
                        <a:pt x="45" y="34"/>
                        <a:pt x="50" y="18"/>
                        <a:pt x="43" y="7"/>
                      </a:cubicBezTo>
                      <a:cubicBezTo>
                        <a:pt x="41" y="4"/>
                        <a:pt x="38" y="0"/>
                        <a:pt x="34" y="0"/>
                      </a:cubicBezTo>
                      <a:cubicBezTo>
                        <a:pt x="34" y="0"/>
                        <a:pt x="34" y="0"/>
                        <a:pt x="34" y="0"/>
                      </a:cubicBezTo>
                    </a:path>
                  </a:pathLst>
                </a:custGeom>
                <a:solidFill>
                  <a:srgbClr val="FEE3B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704CD49-DD8E-4114-B9D8-14D91B7BC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9276" y="784225"/>
                  <a:ext cx="309563" cy="141288"/>
                </a:xfrm>
                <a:custGeom>
                  <a:avLst/>
                  <a:gdLst>
                    <a:gd name="T0" fmla="*/ 44 w 73"/>
                    <a:gd name="T1" fmla="*/ 0 h 33"/>
                    <a:gd name="T2" fmla="*/ 36 w 73"/>
                    <a:gd name="T3" fmla="*/ 1 h 33"/>
                    <a:gd name="T4" fmla="*/ 3 w 73"/>
                    <a:gd name="T5" fmla="*/ 19 h 33"/>
                    <a:gd name="T6" fmla="*/ 2 w 73"/>
                    <a:gd name="T7" fmla="*/ 31 h 33"/>
                    <a:gd name="T8" fmla="*/ 5 w 73"/>
                    <a:gd name="T9" fmla="*/ 33 h 33"/>
                    <a:gd name="T10" fmla="*/ 6 w 73"/>
                    <a:gd name="T11" fmla="*/ 33 h 33"/>
                    <a:gd name="T12" fmla="*/ 16 w 73"/>
                    <a:gd name="T13" fmla="*/ 26 h 33"/>
                    <a:gd name="T14" fmla="*/ 43 w 73"/>
                    <a:gd name="T15" fmla="*/ 17 h 33"/>
                    <a:gd name="T16" fmla="*/ 50 w 73"/>
                    <a:gd name="T17" fmla="*/ 18 h 33"/>
                    <a:gd name="T18" fmla="*/ 72 w 73"/>
                    <a:gd name="T19" fmla="*/ 22 h 33"/>
                    <a:gd name="T20" fmla="*/ 67 w 73"/>
                    <a:gd name="T21" fmla="*/ 7 h 33"/>
                    <a:gd name="T22" fmla="*/ 44 w 73"/>
                    <a:gd name="T2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33">
                      <a:moveTo>
                        <a:pt x="44" y="0"/>
                      </a:moveTo>
                      <a:cubicBezTo>
                        <a:pt x="41" y="0"/>
                        <a:pt x="38" y="0"/>
                        <a:pt x="36" y="1"/>
                      </a:cubicBezTo>
                      <a:cubicBezTo>
                        <a:pt x="24" y="2"/>
                        <a:pt x="8" y="7"/>
                        <a:pt x="3" y="19"/>
                      </a:cubicBezTo>
                      <a:cubicBezTo>
                        <a:pt x="1" y="22"/>
                        <a:pt x="0" y="28"/>
                        <a:pt x="2" y="31"/>
                      </a:cubicBezTo>
                      <a:cubicBezTo>
                        <a:pt x="3" y="32"/>
                        <a:pt x="3" y="32"/>
                        <a:pt x="5" y="33"/>
                      </a:cubicBezTo>
                      <a:cubicBezTo>
                        <a:pt x="5" y="33"/>
                        <a:pt x="6" y="33"/>
                        <a:pt x="6" y="33"/>
                      </a:cubicBezTo>
                      <a:cubicBezTo>
                        <a:pt x="10" y="33"/>
                        <a:pt x="14" y="28"/>
                        <a:pt x="16" y="26"/>
                      </a:cubicBezTo>
                      <a:cubicBezTo>
                        <a:pt x="24" y="20"/>
                        <a:pt x="33" y="17"/>
                        <a:pt x="43" y="17"/>
                      </a:cubicBezTo>
                      <a:cubicBezTo>
                        <a:pt x="45" y="17"/>
                        <a:pt x="48" y="17"/>
                        <a:pt x="50" y="18"/>
                      </a:cubicBezTo>
                      <a:cubicBezTo>
                        <a:pt x="57" y="19"/>
                        <a:pt x="64" y="22"/>
                        <a:pt x="72" y="22"/>
                      </a:cubicBezTo>
                      <a:cubicBezTo>
                        <a:pt x="73" y="17"/>
                        <a:pt x="70" y="11"/>
                        <a:pt x="67" y="7"/>
                      </a:cubicBezTo>
                      <a:cubicBezTo>
                        <a:pt x="61" y="2"/>
                        <a:pt x="53" y="0"/>
                        <a:pt x="44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7101B03E-981A-4D78-833A-4515C6E34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0614" y="890588"/>
                  <a:ext cx="258763" cy="242888"/>
                </a:xfrm>
                <a:custGeom>
                  <a:avLst/>
                  <a:gdLst>
                    <a:gd name="T0" fmla="*/ 16 w 61"/>
                    <a:gd name="T1" fmla="*/ 0 h 57"/>
                    <a:gd name="T2" fmla="*/ 10 w 61"/>
                    <a:gd name="T3" fmla="*/ 1 h 57"/>
                    <a:gd name="T4" fmla="*/ 1 w 61"/>
                    <a:gd name="T5" fmla="*/ 7 h 57"/>
                    <a:gd name="T6" fmla="*/ 1 w 61"/>
                    <a:gd name="T7" fmla="*/ 11 h 57"/>
                    <a:gd name="T8" fmla="*/ 13 w 61"/>
                    <a:gd name="T9" fmla="*/ 16 h 57"/>
                    <a:gd name="T10" fmla="*/ 41 w 61"/>
                    <a:gd name="T11" fmla="*/ 37 h 57"/>
                    <a:gd name="T12" fmla="*/ 50 w 61"/>
                    <a:gd name="T13" fmla="*/ 57 h 57"/>
                    <a:gd name="T14" fmla="*/ 59 w 61"/>
                    <a:gd name="T15" fmla="*/ 44 h 57"/>
                    <a:gd name="T16" fmla="*/ 45 w 61"/>
                    <a:gd name="T17" fmla="*/ 15 h 57"/>
                    <a:gd name="T18" fmla="*/ 16 w 61"/>
                    <a:gd name="T19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57">
                      <a:moveTo>
                        <a:pt x="16" y="0"/>
                      </a:moveTo>
                      <a:cubicBezTo>
                        <a:pt x="14" y="0"/>
                        <a:pt x="12" y="0"/>
                        <a:pt x="10" y="1"/>
                      </a:cubicBezTo>
                      <a:cubicBezTo>
                        <a:pt x="7" y="2"/>
                        <a:pt x="2" y="4"/>
                        <a:pt x="1" y="7"/>
                      </a:cubicBezTo>
                      <a:cubicBezTo>
                        <a:pt x="0" y="8"/>
                        <a:pt x="0" y="9"/>
                        <a:pt x="1" y="11"/>
                      </a:cubicBezTo>
                      <a:cubicBezTo>
                        <a:pt x="2" y="15"/>
                        <a:pt x="9" y="15"/>
                        <a:pt x="13" y="16"/>
                      </a:cubicBezTo>
                      <a:cubicBezTo>
                        <a:pt x="25" y="19"/>
                        <a:pt x="35" y="26"/>
                        <a:pt x="41" y="37"/>
                      </a:cubicBezTo>
                      <a:cubicBezTo>
                        <a:pt x="44" y="44"/>
                        <a:pt x="46" y="51"/>
                        <a:pt x="50" y="57"/>
                      </a:cubicBezTo>
                      <a:cubicBezTo>
                        <a:pt x="55" y="55"/>
                        <a:pt x="58" y="49"/>
                        <a:pt x="59" y="44"/>
                      </a:cubicBezTo>
                      <a:cubicBezTo>
                        <a:pt x="61" y="33"/>
                        <a:pt x="52" y="23"/>
                        <a:pt x="45" y="15"/>
                      </a:cubicBezTo>
                      <a:cubicBezTo>
                        <a:pt x="38" y="8"/>
                        <a:pt x="27" y="0"/>
                        <a:pt x="16" y="0"/>
                      </a:cubicBezTo>
                    </a:path>
                  </a:pathLst>
                </a:custGeom>
                <a:solidFill>
                  <a:srgbClr val="FEE9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字魂36号-正文宋楷" panose="02000000000000000000" pitchFamily="2" charset="-122"/>
                    <a:ea typeface="字魂36号-正文宋楷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37" name="文本框 558">
              <a:extLst>
                <a:ext uri="{FF2B5EF4-FFF2-40B4-BE49-F238E27FC236}">
                  <a16:creationId xmlns:a16="http://schemas.microsoft.com/office/drawing/2014/main" id="{A880DFBD-7074-4FA4-B8CF-750C87C4584C}"/>
                </a:ext>
              </a:extLst>
            </p:cNvPr>
            <p:cNvSpPr txBox="1"/>
            <p:nvPr/>
          </p:nvSpPr>
          <p:spPr>
            <a:xfrm>
              <a:off x="1939624" y="2297069"/>
              <a:ext cx="1035239" cy="3015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Tác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giả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3762418" y="5462253"/>
            <a:ext cx="79104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là</a:t>
            </a:r>
            <a:r>
              <a:rPr lang="en-US" sz="2800" dirty="0">
                <a:solidFill>
                  <a:srgbClr val="002060"/>
                </a:solidFill>
              </a:rPr>
              <a:t> 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trực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tiếp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sáng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tạo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ra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bộ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hoặc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phần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tác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phẩm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văn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nghệ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thuật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khoa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34" grpId="0"/>
      <p:bldP spid="19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360"/>
            <a:ext cx="12279086" cy="5932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511" y="98474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F4885-A039-4CF8-8ABE-2D0194E1C391}"/>
              </a:ext>
            </a:extLst>
          </p:cNvPr>
          <p:cNvSpPr/>
          <p:nvPr/>
        </p:nvSpPr>
        <p:spPr>
          <a:xfrm>
            <a:off x="9080038" y="118753"/>
            <a:ext cx="2552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từng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khổ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</a:t>
            </a:r>
            <a:endParaRPr lang="en-US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15437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360"/>
            <a:ext cx="12279086" cy="5932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511" y="98474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F4885-A039-4CF8-8ABE-2D0194E1C391}"/>
              </a:ext>
            </a:extLst>
          </p:cNvPr>
          <p:cNvSpPr/>
          <p:nvPr/>
        </p:nvSpPr>
        <p:spPr>
          <a:xfrm>
            <a:off x="9080038" y="118753"/>
            <a:ext cx="2552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từng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khổ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</a:t>
            </a:r>
            <a:endParaRPr lang="en-US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3B5665-49F5-4C6A-AA4E-5FF08203EE17}"/>
              </a:ext>
            </a:extLst>
          </p:cNvPr>
          <p:cNvSpPr/>
          <p:nvPr/>
        </p:nvSpPr>
        <p:spPr>
          <a:xfrm>
            <a:off x="9592871" y="252362"/>
            <a:ext cx="20394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toàn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văn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bản</a:t>
            </a:r>
            <a:endParaRPr lang="en-US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24314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3553690" y="986271"/>
            <a:ext cx="73775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Calibri"/>
              </a:rPr>
              <a:t>TÌM HIỂU BÀI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31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54281" y="-164845"/>
            <a:ext cx="2992582" cy="1392382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3" y="1227537"/>
            <a:ext cx="11020301" cy="5581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2511" y="383476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48055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98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639" y="6681"/>
            <a:ext cx="10974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+mj-lt"/>
              </a:rPr>
              <a:t>Đọc khổ thơ tương ứng với từng bức tranh dưới đây:</a:t>
            </a:r>
            <a:endParaRPr lang="en-US" sz="32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175883" y="6125768"/>
            <a:ext cx="5368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Thảo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luận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nhóm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482507" y="3320882"/>
            <a:ext cx="25998" cy="43891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404077" y="3240620"/>
            <a:ext cx="21760" cy="47348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0001070" y="3320882"/>
            <a:ext cx="1" cy="47348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89" y="591456"/>
            <a:ext cx="4037581" cy="2729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753" y="591456"/>
            <a:ext cx="3734632" cy="28048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651" y="680434"/>
            <a:ext cx="3434621" cy="280488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30389" y="3101534"/>
            <a:ext cx="29521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giờ ra chơi</a:t>
            </a:r>
            <a:b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nhộn nhịp</a:t>
            </a:r>
            <a:b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hào gương mặt</a:t>
            </a:r>
            <a:b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cũng xinh.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51329" y="2775702"/>
            <a:ext cx="272599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rgbClr val="7030A0"/>
                </a:solidFill>
                <a:latin typeface="+mj-lt"/>
              </a:rPr>
              <a:t>Yêu lớp học em</a:t>
            </a:r>
            <a:br>
              <a:rPr lang="vi-VN" sz="2000" b="1" dirty="0">
                <a:solidFill>
                  <a:srgbClr val="7030A0"/>
                </a:solidFill>
                <a:latin typeface="+mj-lt"/>
              </a:rPr>
            </a:br>
            <a:r>
              <a:rPr lang="vi-VN" sz="2000" b="1" dirty="0">
                <a:solidFill>
                  <a:srgbClr val="7030A0"/>
                </a:solidFill>
                <a:latin typeface="+mj-lt"/>
              </a:rPr>
              <a:t>Có khung cửa sổ</a:t>
            </a:r>
            <a:br>
              <a:rPr lang="vi-VN" sz="2000" b="1" dirty="0">
                <a:solidFill>
                  <a:srgbClr val="7030A0"/>
                </a:solidFill>
                <a:latin typeface="+mj-lt"/>
              </a:rPr>
            </a:br>
            <a:r>
              <a:rPr lang="vi-VN" sz="2000" b="1" dirty="0">
                <a:solidFill>
                  <a:srgbClr val="7030A0"/>
                </a:solidFill>
                <a:latin typeface="+mj-lt"/>
              </a:rPr>
              <a:t>Có bàn tay lá</a:t>
            </a:r>
            <a:br>
              <a:rPr lang="vi-VN" sz="2000" b="1" dirty="0">
                <a:solidFill>
                  <a:srgbClr val="7030A0"/>
                </a:solidFill>
                <a:latin typeface="+mj-lt"/>
              </a:rPr>
            </a:br>
            <a:r>
              <a:rPr lang="vi-VN" sz="2000" b="1" dirty="0">
                <a:solidFill>
                  <a:srgbClr val="7030A0"/>
                </a:solidFill>
                <a:latin typeface="+mj-lt"/>
              </a:rPr>
              <a:t>Quạt gió mát vào.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862141" y="2775702"/>
            <a:ext cx="286795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đêm trong mơ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 cười khúc khích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 đang ở lớp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bạn đùa vui.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314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0768" y="3171333"/>
            <a:ext cx="10894422" cy="1282201"/>
          </a:xfrm>
          <a:prstGeom prst="roundRect">
            <a:avLst>
              <a:gd name="adj" fmla="val 4841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những gì ở trường, lớp của mình?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0768" y="4595751"/>
            <a:ext cx="11046427" cy="1052885"/>
          </a:xfrm>
          <a:prstGeom prst="roundRect">
            <a:avLst>
              <a:gd name="adj" fmla="val 48413"/>
            </a:avLst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/>
              <a:t>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yêu tán lá xanh, yêu lớp học, yêu lời cô giáo ở trường, lớp của mình.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0D37C132-A8CB-4DBB-B2B8-5ED148AFCEE3}"/>
              </a:ext>
            </a:extLst>
          </p:cNvPr>
          <p:cNvSpPr/>
          <p:nvPr/>
        </p:nvSpPr>
        <p:spPr>
          <a:xfrm>
            <a:off x="498368" y="175743"/>
            <a:ext cx="10894422" cy="1282201"/>
          </a:xfrm>
          <a:prstGeom prst="roundRect">
            <a:avLst>
              <a:gd name="adj" fmla="val 48413"/>
            </a:avLst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thơ tả các bạn học sinh trong giờ ra chơi.</a:t>
            </a:r>
            <a:endParaRPr lang="en-US" sz="320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B728D33-5060-49BB-B223-E581CA4AAADB}"/>
              </a:ext>
            </a:extLst>
          </p:cNvPr>
          <p:cNvSpPr/>
          <p:nvPr/>
        </p:nvSpPr>
        <p:spPr>
          <a:xfrm>
            <a:off x="3698966" y="1548548"/>
            <a:ext cx="4794068" cy="1532180"/>
          </a:xfrm>
          <a:prstGeom prst="roundRect">
            <a:avLst>
              <a:gd name="adj" fmla="val 48413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 trường nhộn nhịp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hào gương mặt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cũng xinh</a:t>
            </a:r>
          </a:p>
        </p:txBody>
      </p:sp>
    </p:spTree>
    <p:extLst>
      <p:ext uri="{BB962C8B-B14F-4D97-AF65-F5344CB8AC3E}">
        <p14:creationId xmlns:p14="http://schemas.microsoft.com/office/powerpoint/2010/main" val="34652327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8046" y="1485872"/>
            <a:ext cx="10673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039" y="2503247"/>
            <a:ext cx="11956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36605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75"/>
          <a:stretch/>
        </p:blipFill>
        <p:spPr>
          <a:xfrm>
            <a:off x="13855" y="0"/>
            <a:ext cx="12178145" cy="7066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4473" y="2980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1693" y="1276276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4400" b="1" i="1" dirty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đọc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6148" y="2378749"/>
            <a:ext cx="5722762" cy="14516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Yêu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lắm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trường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ơi</a:t>
            </a: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>
            <a:fillRect/>
          </a:stretch>
        </p:blipFill>
        <p:spPr bwMode="auto">
          <a:xfrm>
            <a:off x="1649589" y="4966971"/>
            <a:ext cx="1304625" cy="141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2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8046" y="1485872"/>
            <a:ext cx="92143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5039" y="2503247"/>
            <a:ext cx="11956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86658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5873" y="2154495"/>
            <a:ext cx="56012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Luyện</a:t>
            </a:r>
            <a:r>
              <a:rPr lang="en-US" sz="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66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lại</a:t>
            </a:r>
            <a:endParaRPr lang="en-US" sz="6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98554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54281" y="-164845"/>
            <a:ext cx="2992582" cy="1392382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3" y="1227537"/>
            <a:ext cx="11020301" cy="5581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2511" y="383476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45621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7128" y="1083118"/>
            <a:ext cx="8797636" cy="24497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7780"/>
              </a:avLst>
            </a:prstTxWarp>
            <a:spAutoFit/>
          </a:bodyPr>
          <a:lstStyle/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Luyện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tập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theo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văn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bản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đọc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786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0397FE-DAAA-4D54-A988-6780308C9FBD}"/>
              </a:ext>
            </a:extLst>
          </p:cNvPr>
          <p:cNvSpPr txBox="1"/>
          <p:nvPr/>
        </p:nvSpPr>
        <p:spPr>
          <a:xfrm>
            <a:off x="450167" y="773716"/>
            <a:ext cx="1154957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nào trong bài thơ thể hiện rõ nhất tình cảm của bạn nhỏ dành cho trường lớp?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167" y="2305847"/>
            <a:ext cx="11175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"yêu" trong bài thơ thể hiện rõ nhất tình cảm của bạn nhỏ dành cho trường lớp.</a:t>
            </a:r>
            <a:endParaRPr lang="en-US" sz="4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69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9625" y="165687"/>
            <a:ext cx="11000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117406" y="1772866"/>
            <a:ext cx="3440528" cy="1133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54883" y="3079342"/>
            <a:ext cx="3565575" cy="993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9625" y="4287729"/>
            <a:ext cx="3565575" cy="1133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50369" y="1879785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50369" y="3173987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350369" y="4394646"/>
            <a:ext cx="3467686" cy="10269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8087" y="113036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00391" y="119937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55200" y="3626510"/>
            <a:ext cx="2812363" cy="1218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21204" y="2393255"/>
            <a:ext cx="2860427" cy="248919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3"/>
            <a:endCxn id="7" idx="1"/>
          </p:cNvCxnSpPr>
          <p:nvPr/>
        </p:nvCxnSpPr>
        <p:spPr>
          <a:xfrm flipV="1">
            <a:off x="4555200" y="2393256"/>
            <a:ext cx="2795169" cy="246140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53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4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439640" y="-2676907"/>
            <a:ext cx="7201369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Chúc các con chăm ngoan học giỏi</a:t>
            </a:r>
            <a:endParaRPr lang="en-US" sz="5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822" y="-154546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27113" y="1030082"/>
            <a:ext cx="10136725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6193" y="1850802"/>
            <a:ext cx="3452116" cy="661722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93CF7-28E7-4617-9564-30FC3ED871DB}"/>
              </a:ext>
            </a:extLst>
          </p:cNvPr>
          <p:cNvSpPr txBox="1"/>
          <p:nvPr/>
        </p:nvSpPr>
        <p:spPr>
          <a:xfrm>
            <a:off x="2375064" y="2656387"/>
            <a:ext cx="6673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7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498815" y="2325503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4432" y="2788336"/>
            <a:ext cx="7475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hát</a:t>
            </a:r>
            <a:r>
              <a:rPr lang="en-US" sz="4800" dirty="0">
                <a:solidFill>
                  <a:srgbClr val="FF0000"/>
                </a:solidFill>
              </a:rPr>
              <a:t> “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yêu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trường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em</a:t>
            </a:r>
            <a:r>
              <a:rPr lang="en-US" sz="4800" dirty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8635" y="4020235"/>
            <a:ext cx="9847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hát có tình cảm rất sâu đậm với ngôi trường của mình.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047" y="1031192"/>
            <a:ext cx="5532560" cy="15009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7" name="EmYeuTruongEm-ThanhLam-2633463 (mp3cut.net)">
            <a:hlinkClick r:id="" action="ppaction://media"/>
            <a:extLst>
              <a:ext uri="{FF2B5EF4-FFF2-40B4-BE49-F238E27FC236}">
                <a16:creationId xmlns:a16="http://schemas.microsoft.com/office/drawing/2014/main" id="{FE2C928A-4142-4C6A-8A67-720E6B793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5680" y="500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5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6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3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326" y="2569621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54281" y="-164845"/>
            <a:ext cx="2992582" cy="1392382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Đọc</a:t>
            </a:r>
            <a:r>
              <a:rPr lang="en-US" sz="3600" dirty="0"/>
              <a:t> </a:t>
            </a:r>
            <a:r>
              <a:rPr lang="en-US" sz="3600" dirty="0" err="1"/>
              <a:t>mẫu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3" y="1227537"/>
            <a:ext cx="11020301" cy="5581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2511" y="383476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0678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9" y="2001327"/>
            <a:ext cx="3378278" cy="3665358"/>
          </a:xfrm>
          <a:prstGeom prst="rect">
            <a:avLst/>
          </a:prstGeom>
        </p:spPr>
      </p:pic>
      <p:sp>
        <p:nvSpPr>
          <p:cNvPr id="132" name="Speech Bubble: Oval 5">
            <a:extLst>
              <a:ext uri="{FF2B5EF4-FFF2-40B4-BE49-F238E27FC236}">
                <a16:creationId xmlns:a16="http://schemas.microsoft.com/office/drawing/2014/main" id="{679CCBCB-B090-44B6-8DF2-FE861FB9BD9E}"/>
              </a:ext>
            </a:extLst>
          </p:cNvPr>
          <p:cNvSpPr/>
          <p:nvPr/>
        </p:nvSpPr>
        <p:spPr>
          <a:xfrm>
            <a:off x="4421801" y="1529822"/>
            <a:ext cx="7342260" cy="2304184"/>
          </a:xfrm>
          <a:prstGeom prst="wedgeEllipseCallout">
            <a:avLst>
              <a:gd name="adj1" fmla="val -59946"/>
              <a:gd name="adj2" fmla="val 7129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5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54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85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360"/>
            <a:ext cx="12279086" cy="59328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2511" y="98474"/>
            <a:ext cx="4410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24005-D034-434D-AA16-0E7BF85D8DB0}"/>
              </a:ext>
            </a:extLst>
          </p:cNvPr>
          <p:cNvSpPr/>
          <p:nvPr/>
        </p:nvSpPr>
        <p:spPr>
          <a:xfrm>
            <a:off x="9092739" y="121698"/>
            <a:ext cx="250351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Đọc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nối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tiếp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từng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khổ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2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lần</a:t>
            </a:r>
            <a:r>
              <a:rPr lang="en-US" sz="2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1</a:t>
            </a:r>
            <a:endParaRPr lang="en-US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370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764</TotalTime>
  <Words>511</Words>
  <Application>Microsoft Office PowerPoint</Application>
  <PresentationFormat>Widescreen</PresentationFormat>
  <Paragraphs>102</Paragraphs>
  <Slides>27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微软雅黑</vt:lpstr>
      <vt:lpstr>Arial</vt:lpstr>
      <vt:lpstr>Arial-Rounded</vt:lpstr>
      <vt:lpstr>Calibri</vt:lpstr>
      <vt:lpstr>Calibri Light</vt:lpstr>
      <vt:lpstr>等线</vt:lpstr>
      <vt:lpstr>等线 Light</vt:lpstr>
      <vt:lpstr>HP001 5H</vt:lpstr>
      <vt:lpstr>Times New Roman</vt:lpstr>
      <vt:lpstr>字魂36号-正文宋楷</vt:lpstr>
      <vt:lpstr>Office 主题​​</vt:lpstr>
      <vt:lpstr>1_Office Theme</vt:lpstr>
      <vt:lpstr>2_Office Theme</vt:lpstr>
      <vt:lpstr>包图主题2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Administrator</dc:creator>
  <dc:description>9Slide.vn</dc:description>
  <cp:lastModifiedBy>Trang</cp:lastModifiedBy>
  <cp:revision>83</cp:revision>
  <dcterms:created xsi:type="dcterms:W3CDTF">2021-06-19T03:09:12Z</dcterms:created>
  <dcterms:modified xsi:type="dcterms:W3CDTF">2021-10-18T02:52:29Z</dcterms:modified>
  <cp:category>9Slide.vn</cp:category>
</cp:coreProperties>
</file>