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  <p:sldMasterId id="2147483713" r:id="rId4"/>
  </p:sldMasterIdLst>
  <p:notesMasterIdLst>
    <p:notesMasterId r:id="rId22"/>
  </p:notesMasterIdLst>
  <p:sldIdLst>
    <p:sldId id="526" r:id="rId5"/>
    <p:sldId id="525" r:id="rId6"/>
    <p:sldId id="296" r:id="rId7"/>
    <p:sldId id="497" r:id="rId8"/>
    <p:sldId id="517" r:id="rId9"/>
    <p:sldId id="299" r:id="rId10"/>
    <p:sldId id="518" r:id="rId11"/>
    <p:sldId id="519" r:id="rId12"/>
    <p:sldId id="520" r:id="rId13"/>
    <p:sldId id="524" r:id="rId14"/>
    <p:sldId id="514" r:id="rId15"/>
    <p:sldId id="521" r:id="rId16"/>
    <p:sldId id="501" r:id="rId17"/>
    <p:sldId id="504" r:id="rId18"/>
    <p:sldId id="515" r:id="rId19"/>
    <p:sldId id="476" r:id="rId20"/>
    <p:sldId id="5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260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673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5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18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52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070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94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256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018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45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7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68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73;p48"/>
          <p:cNvSpPr/>
          <p:nvPr/>
        </p:nvSpPr>
        <p:spPr>
          <a:xfrm>
            <a:off x="4251776" y="2964776"/>
            <a:ext cx="3723143" cy="356072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9" name="Google Shape;2077;p48"/>
          <p:cNvSpPr/>
          <p:nvPr/>
        </p:nvSpPr>
        <p:spPr>
          <a:xfrm>
            <a:off x="3812134" y="3138889"/>
            <a:ext cx="3649706" cy="3337276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>
          <a:xfrm>
            <a:off x="2408832" y="2499295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883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 MỪNG CÁC EM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 TIẾT TIẾNG</a:t>
            </a:r>
            <a:r>
              <a:rPr kumimoji="0" lang="en-US" sz="49600" b="1" i="0" u="none" strike="noStrike" kern="1200" cap="none" spc="0" normalizeH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VIỆT</a:t>
            </a:r>
            <a:endParaRPr kumimoji="0" lang="en-US" sz="496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D17D92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1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ể chuyện lớp 2 Họa mi vẹt và quạ  Tuần 8 tập 1 sách Kết nối tri thức với cuộc sống_360p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302" y="476544"/>
            <a:ext cx="11319803" cy="58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2. </a:t>
            </a:r>
            <a:r>
              <a:rPr lang="en-US" sz="4400" dirty="0" err="1" smtClean="0">
                <a:solidFill>
                  <a:srgbClr val="FF0000"/>
                </a:solidFill>
              </a:rPr>
              <a:t>Chọn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kể</a:t>
            </a:r>
            <a:r>
              <a:rPr lang="en-US" sz="4400" dirty="0" smtClean="0">
                <a:solidFill>
                  <a:srgbClr val="FF0000"/>
                </a:solidFill>
              </a:rPr>
              <a:t> 1-2 </a:t>
            </a:r>
            <a:r>
              <a:rPr lang="en-US" sz="4400" dirty="0" err="1" smtClean="0">
                <a:solidFill>
                  <a:srgbClr val="FF0000"/>
                </a:solidFill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solidFill>
            <a:schemeClr val="bg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59" y="1"/>
            <a:ext cx="9546523" cy="5908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7536" y="648197"/>
            <a:ext cx="4838184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7536" y="738261"/>
            <a:ext cx="3860352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72401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1674" y="407196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248400" y="1628293"/>
            <a:ext cx="53340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khuyên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ta: Ai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thân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Họa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mi,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vẹt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quạ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36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những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hay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về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: “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kiên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trì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856132" y="-2508738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73993"/>
              </p:ext>
            </p:extLst>
          </p:nvPr>
        </p:nvGraphicFramePr>
        <p:xfrm>
          <a:off x="1185863" y="1446690"/>
          <a:ext cx="9701212" cy="51937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95743">
                  <a:extLst>
                    <a:ext uri="{9D8B030D-6E8A-4147-A177-3AD203B41FA5}">
                      <a16:colId xmlns:a16="http://schemas.microsoft.com/office/drawing/2014/main" val="162965572"/>
                    </a:ext>
                  </a:extLst>
                </a:gridCol>
                <a:gridCol w="2705469">
                  <a:extLst>
                    <a:ext uri="{9D8B030D-6E8A-4147-A177-3AD203B41FA5}">
                      <a16:colId xmlns:a16="http://schemas.microsoft.com/office/drawing/2014/main" val="610936815"/>
                    </a:ext>
                  </a:extLst>
                </a:gridCol>
              </a:tblGrid>
              <a:tr h="553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Nội dung bài học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Tự kiểm tra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84498387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được các nội dung chính trong bài đọc Cuốn sách của em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411281340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biết được tên sách, tên tác giả, hình minh hoạ trên bìa sách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3932169384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mục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64156790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Biết viết chữ viết hoa 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đúng câu ứng dụng Gần mực thì đen, gần đèn thì sáng.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792344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tranh, kể được câu chuyện Hoạ mi, vẹt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quạ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85222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981" y="207828"/>
            <a:ext cx="6986589" cy="10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Phiếu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đánh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giá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9842" y="383495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595" y="2786185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Họa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mi,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vẹt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quạ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28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22491" r="4106" b="13016"/>
          <a:stretch/>
        </p:blipFill>
        <p:spPr>
          <a:xfrm>
            <a:off x="1505243" y="612601"/>
            <a:ext cx="8880234" cy="559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243" y="823616"/>
            <a:ext cx="43609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chơi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5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4" y="3634046"/>
            <a:ext cx="3934691" cy="21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4824" y="921543"/>
            <a:ext cx="6910387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có áo nhuộm màu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85" y="4845412"/>
            <a:ext cx="3030415" cy="1987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71" y="4893721"/>
            <a:ext cx="2921106" cy="1925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3721"/>
            <a:ext cx="2953866" cy="197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0373"/>
            <a:ext cx="2942492" cy="19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1.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  <a:grpFill/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775854" y="1066800"/>
            <a:ext cx="10861963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-90716" y="1066800"/>
            <a:ext cx="5935383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4668" y="2936741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4668" y="166254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4668" y="4374039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4668" y="5220406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331</Words>
  <Application>Microsoft Office PowerPoint</Application>
  <PresentationFormat>Widescreen</PresentationFormat>
  <Paragraphs>43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Catamaran</vt:lpstr>
      <vt:lpstr>Comfortaa</vt:lpstr>
      <vt:lpstr>等线</vt:lpstr>
      <vt:lpstr>等线 Light</vt:lpstr>
      <vt:lpstr>HP001 5H</vt:lpstr>
      <vt:lpstr>Roboto Slab Regular</vt:lpstr>
      <vt:lpstr>Times New Roman</vt:lpstr>
      <vt:lpstr>Vibur</vt:lpstr>
      <vt:lpstr>Work Sans</vt:lpstr>
      <vt:lpstr>Office 主题​​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86</cp:revision>
  <dcterms:created xsi:type="dcterms:W3CDTF">2021-06-19T03:09:12Z</dcterms:created>
  <dcterms:modified xsi:type="dcterms:W3CDTF">2021-10-26T01:36:59Z</dcterms:modified>
</cp:coreProperties>
</file>