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2"/>
  </p:notesMasterIdLst>
  <p:sldIdLst>
    <p:sldId id="257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58" r:id="rId14"/>
    <p:sldId id="259" r:id="rId15"/>
    <p:sldId id="260" r:id="rId16"/>
    <p:sldId id="261" r:id="rId17"/>
    <p:sldId id="262" r:id="rId18"/>
    <p:sldId id="263" r:id="rId19"/>
    <p:sldId id="28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5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10/27/2021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8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6.png"/><Relationship Id="rId10" Type="http://schemas.openxmlformats.org/officeDocument/2006/relationships/slide" Target="slide7.xml"/><Relationship Id="rId19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4.wm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474584" y="5456555"/>
            <a:ext cx="4415789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248</Words>
  <Application>Microsoft Office PowerPoint</Application>
  <PresentationFormat>Widescreen</PresentationFormat>
  <Paragraphs>108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微软雅黑</vt:lpstr>
      <vt:lpstr>SimSun</vt:lpstr>
      <vt:lpstr>SimSun</vt:lpstr>
      <vt:lpstr>.VnBlack</vt:lpstr>
      <vt:lpstr>Arial</vt:lpstr>
      <vt:lpstr>Calibri</vt:lpstr>
      <vt:lpstr>Calibri Light</vt:lpstr>
      <vt:lpstr>等线</vt:lpstr>
      <vt:lpstr>ITC Avant Garde Std Bk</vt:lpstr>
      <vt:lpstr>Times New Roman</vt:lpstr>
      <vt:lpstr>Wingdings</vt:lpstr>
      <vt:lpstr>字魂17号-萌趣果冻体</vt:lpstr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DELLL</dc:creator>
  <cp:lastModifiedBy>Trang</cp:lastModifiedBy>
  <cp:revision>7</cp:revision>
  <dcterms:created xsi:type="dcterms:W3CDTF">2021-05-13T04:17:00Z</dcterms:created>
  <dcterms:modified xsi:type="dcterms:W3CDTF">2021-10-27T01:35:41Z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