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39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B11E7-D49F-48E4-A9B0-51C21EA4162F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31E9D-D416-42D0-A845-D77A6F5EF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4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7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7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3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9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09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32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50317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1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6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4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6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6C616-53D5-4EE6-8602-1E03A9EFE8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27F28-AD26-4DC3-8456-64DA5C62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9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946785" y="205835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87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349" y="-40823"/>
            <a:ext cx="9485811" cy="52933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06894" y="5024582"/>
            <a:ext cx="7665143" cy="1833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người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mua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lít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xăng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</a:rPr>
              <a:t>:</a:t>
            </a:r>
          </a:p>
          <a:p>
            <a:pPr algn="ctr"/>
            <a:r>
              <a:rPr lang="en-US" sz="3200" b="1" dirty="0">
                <a:latin typeface="HP001 4 hàng" panose="020B0603050302020204" pitchFamily="34" charset="0"/>
              </a:rPr>
              <a:t>25 + 3 = 28 (l)</a:t>
            </a:r>
          </a:p>
          <a:p>
            <a:pPr algn="ctr"/>
            <a:r>
              <a:rPr lang="en-US" sz="3200" b="1" dirty="0">
                <a:latin typeface="HP001 4 hàng" panose="020B0603050302020204" pitchFamily="34" charset="0"/>
              </a:rPr>
              <a:t>         </a:t>
            </a:r>
            <a:r>
              <a:rPr lang="en-US" sz="3200" b="1" dirty="0" err="1">
                <a:latin typeface="HP001 4 hàng" panose="020B0603050302020204" pitchFamily="34" charset="0"/>
              </a:rPr>
              <a:t>Đáp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</a:rPr>
              <a:t>: 28 l </a:t>
            </a:r>
            <a:r>
              <a:rPr lang="en-US" sz="3200" b="1" dirty="0" err="1">
                <a:latin typeface="HP001 4 hàng" panose="020B0603050302020204" pitchFamily="34" charset="0"/>
              </a:rPr>
              <a:t>xăng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3200" y="255270"/>
            <a:ext cx="9062720" cy="3735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15" y="4467225"/>
            <a:ext cx="10066655" cy="1513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5659120" y="2789555"/>
            <a:ext cx="304165" cy="2089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931160"/>
            <a:ext cx="3499485" cy="18967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14370" y="2809875"/>
            <a:ext cx="2302510" cy="26777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786630" y="3752850"/>
            <a:ext cx="730250" cy="17348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16880" y="3601085"/>
            <a:ext cx="1491615" cy="18865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9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36193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HP-194" panose="020B0603050302020204" pitchFamily="34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HP-194" panose="020B060305030202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1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cốc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620" y="160020"/>
            <a:ext cx="206502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15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rId8" action="ppaction://hlinksldjump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6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3397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2389" y="1061748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hai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smtClean="0">
                <a:latin typeface="HP001 4 hàng" pitchFamily="34" charset="0"/>
              </a:rPr>
              <a:t>8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 11 </a:t>
            </a:r>
            <a:r>
              <a:rPr lang="en-US" sz="3200" b="1" dirty="0" err="1" smtClean="0">
                <a:latin typeface="HP001 4 hàng" pitchFamily="34" charset="0"/>
              </a:rPr>
              <a:t>năm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>
                <a:latin typeface="HP001 4 hàng" pitchFamily="34" charset="0"/>
              </a:rPr>
              <a:t>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1138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Toán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2637" y="2274581"/>
            <a:ext cx="911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18: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39" y="423545"/>
            <a:ext cx="2593225" cy="9753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654175"/>
            <a:ext cx="11247120" cy="4201829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3509645" y="2812264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60 kg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3491173" y="3735005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20 kg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5192" y="288293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13 kg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55192" y="372989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5 kg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0964163" y="2817241"/>
            <a:ext cx="1967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56 kg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933683" y="3642360"/>
            <a:ext cx="1967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HP001 4 hàng" panose="020B0603050302020204" pitchFamily="34" charset="0"/>
              </a:rPr>
              <a:t>= 25 kg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3491173" y="4584690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40 l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3491173" y="5434376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HP001 4 hàng" panose="020B0603050302020204" pitchFamily="34" charset="0"/>
              </a:rPr>
              <a:t>= 30 l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7220619" y="466569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13 l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7213571" y="5434376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6 l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10950066" y="4571077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68 l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10935969" y="5416373"/>
            <a:ext cx="2867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HP001 4 hàng" panose="020B0603050302020204" pitchFamily="34" charset="0"/>
              </a:rPr>
              <a:t>= 45 l</a:t>
            </a:r>
          </a:p>
        </p:txBody>
      </p:sp>
    </p:spTree>
    <p:extLst>
      <p:ext uri="{BB962C8B-B14F-4D97-AF65-F5344CB8AC3E}">
        <p14:creationId xmlns:p14="http://schemas.microsoft.com/office/powerpoint/2010/main" val="15856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1" y="228458"/>
            <a:ext cx="7684654" cy="114300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600" y="130175"/>
            <a:ext cx="10088245" cy="164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890" y="2325370"/>
            <a:ext cx="7357110" cy="453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20" y="3117215"/>
            <a:ext cx="4772025" cy="15474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46450" y="321564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7730" y="408686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46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160</Words>
  <Application>Microsoft Office PowerPoint</Application>
  <PresentationFormat>Widescreen</PresentationFormat>
  <Paragraphs>47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HP001 4 hàng</vt:lpstr>
      <vt:lpstr>HP-194</vt:lpstr>
      <vt:lpstr>SVN-Whimsy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</cp:lastModifiedBy>
  <cp:revision>5</cp:revision>
  <dcterms:created xsi:type="dcterms:W3CDTF">2021-08-22T14:33:47Z</dcterms:created>
  <dcterms:modified xsi:type="dcterms:W3CDTF">2021-11-08T06:01:02Z</dcterms:modified>
</cp:coreProperties>
</file>