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38"/>
  </p:notesMasterIdLst>
  <p:sldIdLst>
    <p:sldId id="262" r:id="rId6"/>
    <p:sldId id="302" r:id="rId7"/>
    <p:sldId id="281" r:id="rId8"/>
    <p:sldId id="296" r:id="rId9"/>
    <p:sldId id="297" r:id="rId10"/>
    <p:sldId id="298" r:id="rId11"/>
    <p:sldId id="299" r:id="rId12"/>
    <p:sldId id="300" r:id="rId13"/>
    <p:sldId id="301" r:id="rId14"/>
    <p:sldId id="303" r:id="rId15"/>
    <p:sldId id="263" r:id="rId16"/>
    <p:sldId id="265" r:id="rId17"/>
    <p:sldId id="266" r:id="rId18"/>
    <p:sldId id="288" r:id="rId19"/>
    <p:sldId id="289" r:id="rId20"/>
    <p:sldId id="290" r:id="rId21"/>
    <p:sldId id="291" r:id="rId22"/>
    <p:sldId id="269" r:id="rId23"/>
    <p:sldId id="295" r:id="rId24"/>
    <p:sldId id="272" r:id="rId25"/>
    <p:sldId id="292" r:id="rId26"/>
    <p:sldId id="271" r:id="rId27"/>
    <p:sldId id="304" r:id="rId28"/>
    <p:sldId id="273" r:id="rId29"/>
    <p:sldId id="274" r:id="rId30"/>
    <p:sldId id="275" r:id="rId31"/>
    <p:sldId id="278" r:id="rId32"/>
    <p:sldId id="276" r:id="rId33"/>
    <p:sldId id="293" r:id="rId34"/>
    <p:sldId id="279" r:id="rId35"/>
    <p:sldId id="294" r:id="rId36"/>
    <p:sldId id="28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3" autoAdjust="0"/>
    <p:restoredTop sz="94613"/>
  </p:normalViewPr>
  <p:slideViewPr>
    <p:cSldViewPr snapToGrid="0">
      <p:cViewPr varScale="1">
        <p:scale>
          <a:sx n="107" d="100"/>
          <a:sy n="107" d="100"/>
        </p:scale>
        <p:origin x="7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commentAuthors" Target="commentAuthor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21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477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63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3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23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710" r:id="rId12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GI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5.png"/><Relationship Id="rId21" Type="http://schemas.openxmlformats.org/officeDocument/2006/relationships/image" Target="../media/image62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8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70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71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48.xml"/><Relationship Id="rId7" Type="http://schemas.openxmlformats.org/officeDocument/2006/relationships/slide" Target="slide5.xml"/><Relationship Id="rId12" Type="http://schemas.microsoft.com/office/2007/relationships/hdphoto" Target="../media/hdphoto3.wdp"/><Relationship Id="rId17" Type="http://schemas.openxmlformats.org/officeDocument/2006/relationships/image" Target="../media/image23.png"/><Relationship Id="rId2" Type="http://schemas.openxmlformats.org/officeDocument/2006/relationships/audio" Target="../media/media1.wav"/><Relationship Id="rId16" Type="http://schemas.openxmlformats.org/officeDocument/2006/relationships/image" Target="../media/image22.png"/><Relationship Id="rId1" Type="http://schemas.microsoft.com/office/2007/relationships/media" Target="../media/media1.wav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microsoft.com/office/2007/relationships/hdphoto" Target="../media/hdphoto4.wdp"/><Relationship Id="rId10" Type="http://schemas.openxmlformats.org/officeDocument/2006/relationships/image" Target="../media/image18.png"/><Relationship Id="rId4" Type="http://schemas.openxmlformats.org/officeDocument/2006/relationships/image" Target="../media/image14.jpeg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1.png"/><Relationship Id="rId18" Type="http://schemas.openxmlformats.org/officeDocument/2006/relationships/slide" Target="slide9.xml"/><Relationship Id="rId3" Type="http://schemas.openxmlformats.org/officeDocument/2006/relationships/image" Target="../media/image25.GIF"/><Relationship Id="rId7" Type="http://schemas.openxmlformats.org/officeDocument/2006/relationships/image" Target="../media/image29.png"/><Relationship Id="rId12" Type="http://schemas.openxmlformats.org/officeDocument/2006/relationships/image" Target="../media/image30.png"/><Relationship Id="rId17" Type="http://schemas.openxmlformats.org/officeDocument/2006/relationships/slide" Target="slide8.xml"/><Relationship Id="rId2" Type="http://schemas.openxmlformats.org/officeDocument/2006/relationships/image" Target="../media/image24.png"/><Relationship Id="rId16" Type="http://schemas.openxmlformats.org/officeDocument/2006/relationships/slide" Target="slide7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8.GIF"/><Relationship Id="rId11" Type="http://schemas.microsoft.com/office/2007/relationships/hdphoto" Target="../media/hdphoto4.wdp"/><Relationship Id="rId5" Type="http://schemas.openxmlformats.org/officeDocument/2006/relationships/image" Target="../media/image27.GIF"/><Relationship Id="rId15" Type="http://schemas.openxmlformats.org/officeDocument/2006/relationships/slide" Target="slide6.xml"/><Relationship Id="rId10" Type="http://schemas.openxmlformats.org/officeDocument/2006/relationships/image" Target="../media/image21.png"/><Relationship Id="rId19" Type="http://schemas.openxmlformats.org/officeDocument/2006/relationships/slide" Target="slide11.xml"/><Relationship Id="rId4" Type="http://schemas.openxmlformats.org/officeDocument/2006/relationships/image" Target="../media/image26.GIF"/><Relationship Id="rId9" Type="http://schemas.openxmlformats.org/officeDocument/2006/relationships/image" Target="../media/image20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3.png"/><Relationship Id="rId5" Type="http://schemas.openxmlformats.org/officeDocument/2006/relationships/slide" Target="slide5.xml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3.png"/><Relationship Id="rId5" Type="http://schemas.openxmlformats.org/officeDocument/2006/relationships/slide" Target="slide5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3.png"/><Relationship Id="rId5" Type="http://schemas.openxmlformats.org/officeDocument/2006/relationships/slide" Target="slide5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slide" Target="slide5.xml"/><Relationship Id="rId5" Type="http://schemas.microsoft.com/office/2007/relationships/hdphoto" Target="../media/hdphoto7.wdp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89580" y="370840"/>
            <a:ext cx="7760335" cy="5164455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69055" y="3299288"/>
            <a:ext cx="5295265" cy="12877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b="1" dirty="0">
                <a:ln w="95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Bài 9: Giữ vệ sinh trường học</a:t>
            </a:r>
          </a:p>
        </p:txBody>
      </p:sp>
      <p:pic>
        <p:nvPicPr>
          <p:cNvPr id="9218" name="Picture 2" descr="Thành tích Thể dục thể thao trường TH Sài Đồng năm học 2017 - 2018">
            <a:extLst>
              <a:ext uri="{FF2B5EF4-FFF2-40B4-BE49-F238E27FC236}">
                <a16:creationId xmlns:a16="http://schemas.microsoft.com/office/drawing/2014/main" id="{A4989EBB-5EF7-9644-B8B9-C2B88C70C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570" y="0"/>
            <a:ext cx="1022430" cy="101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DCFA04-5B88-8A42-8BE0-EE69D429B693}"/>
              </a:ext>
            </a:extLst>
          </p:cNvPr>
          <p:cNvSpPr txBox="1"/>
          <p:nvPr/>
        </p:nvSpPr>
        <p:spPr>
          <a:xfrm>
            <a:off x="2789499" y="1064872"/>
            <a:ext cx="64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Thứ tư ngày 3 tháng 11 năm 2021</a:t>
            </a:r>
          </a:p>
          <a:p>
            <a:pPr algn="ctr"/>
            <a:r>
              <a:rPr lang="en-VN" sz="3200" dirty="0"/>
              <a:t>Tự nhiên và Xã hội</a:t>
            </a:r>
          </a:p>
          <a:p>
            <a:pPr algn="ctr"/>
            <a:r>
              <a:rPr lang="en-VN" sz="3200" dirty="0"/>
              <a:t>Bài 9 : Giữ vệ sinh trường học ( T1)</a:t>
            </a:r>
            <a:endParaRPr lang="en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A08281-B2B6-E446-9B75-BCF9167B4A3E}"/>
              </a:ext>
            </a:extLst>
          </p:cNvPr>
          <p:cNvSpPr txBox="1"/>
          <p:nvPr/>
        </p:nvSpPr>
        <p:spPr>
          <a:xfrm>
            <a:off x="162046" y="370390"/>
            <a:ext cx="1655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dirty="0"/>
              <a:t>VỞ GHI ĐẦU BÀI</a:t>
            </a:r>
          </a:p>
        </p:txBody>
      </p:sp>
    </p:spTree>
    <p:extLst>
      <p:ext uri="{BB962C8B-B14F-4D97-AF65-F5344CB8AC3E}">
        <p14:creationId xmlns:p14="http://schemas.microsoft.com/office/powerpoint/2010/main" val="220755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83210" y="132080"/>
            <a:ext cx="11813540" cy="97174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454015" y="1494155"/>
            <a:ext cx="6209665" cy="4408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Vertical Scroll 6"/>
          <p:cNvSpPr/>
          <p:nvPr/>
        </p:nvSpPr>
        <p:spPr>
          <a:xfrm>
            <a:off x="283210" y="1208405"/>
            <a:ext cx="4822190" cy="5230495"/>
          </a:xfrm>
          <a:prstGeom prst="vertic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00E65B-E3E7-9F46-BB3B-F13491F14EE7}"/>
              </a:ext>
            </a:extLst>
          </p:cNvPr>
          <p:cNvSpPr txBox="1"/>
          <p:nvPr/>
        </p:nvSpPr>
        <p:spPr>
          <a:xfrm>
            <a:off x="12246015" y="10417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A43D1C-A89B-3745-829E-9F22A503CF93}"/>
              </a:ext>
            </a:extLst>
          </p:cNvPr>
          <p:cNvSpPr txBox="1"/>
          <p:nvPr/>
        </p:nvSpPr>
        <p:spPr>
          <a:xfrm>
            <a:off x="11945073" y="11690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713"/>
    </mc:Choice>
    <mc:Fallback xmlns="">
      <p:transition advClick="0" advTm="3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8" grpId="2" animBg="1"/>
      <p:bldP spid="7" grpId="1" animBg="1"/>
      <p:bldP spid="7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809711" y="2355410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54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028" name="Picture 4" descr="Thành tích Thể dục thể thao trường TH Sài Đồng năm học 2017 - 2018">
            <a:extLst>
              <a:ext uri="{FF2B5EF4-FFF2-40B4-BE49-F238E27FC236}">
                <a16:creationId xmlns:a16="http://schemas.microsoft.com/office/drawing/2014/main" id="{5C229BB7-1DCD-B043-A088-8C6862B8A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076" y="0"/>
            <a:ext cx="1253924" cy="12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791210" y="534035"/>
            <a:ext cx="10680700" cy="8826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854325" y="1776730"/>
            <a:ext cx="7493000" cy="4234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30450" y="1217295"/>
            <a:ext cx="7987665" cy="4229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000">
        <p14:switch dir="r"/>
      </p:transition>
    </mc:Choice>
    <mc:Fallback xmlns="">
      <p:transition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05155" y="1477645"/>
            <a:ext cx="5768975" cy="3167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820" y="1183640"/>
            <a:ext cx="4853940" cy="4274820"/>
          </a:xfrm>
          <a:prstGeom prst="rect">
            <a:avLst/>
          </a:prstGeom>
        </p:spPr>
      </p:pic>
      <p:pic>
        <p:nvPicPr>
          <p:cNvPr id="9" name="Content Placeholder 8" descr="2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3032760" y="4817110"/>
            <a:ext cx="913130" cy="883285"/>
          </a:xfrm>
          <a:prstGeom prst="rect">
            <a:avLst/>
          </a:prstGeom>
        </p:spPr>
      </p:pic>
      <p:pic>
        <p:nvPicPr>
          <p:cNvPr id="11" name="Content Placeholder 8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1225" y="5458460"/>
            <a:ext cx="913130" cy="883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771611" y="2355410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54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hực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052" name="Picture 4" descr="Thành tích Thể dục thể thao trường TH Sài Đồng năm học 2017 - 2018">
            <a:extLst>
              <a:ext uri="{FF2B5EF4-FFF2-40B4-BE49-F238E27FC236}">
                <a16:creationId xmlns:a16="http://schemas.microsoft.com/office/drawing/2014/main" id="{DAC24D4E-A5A3-544A-A1E5-D80A135D1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938" y="1"/>
            <a:ext cx="1262062" cy="114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13665" y="257176"/>
            <a:ext cx="11963400" cy="11417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4301329"/>
              </p:ext>
            </p:extLst>
          </p:nvPr>
        </p:nvGraphicFramePr>
        <p:xfrm>
          <a:off x="381000" y="1825625"/>
          <a:ext cx="11428730" cy="4662932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573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4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77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 err="1"/>
                        <a:t>Nên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làm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/>
                        <a:t>Không nên làm</a:t>
                      </a:r>
                      <a:endParaRPr lang="en-US" sz="3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518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Dọn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dẹp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vứt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bừa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Vứt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Bẻ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50000"/>
                        </a:lnSpc>
                        <a:buNone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quét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dọn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ipe/>
      </p:transition>
    </mc:Choice>
    <mc:Fallback xmlns="">
      <p:transition spd="slow" advClick="0" advTm="3713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54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Tổng</a:t>
              </a:r>
              <a:r>
                <a:rPr lang="en-US" altLang="zh-CN" sz="54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54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kết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64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58220A-2428-6049-BCED-0702DB4EF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087828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216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925" y="0"/>
            <a:ext cx="11903710" cy="6322695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250611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74346" y="1912886"/>
            <a:ext cx="352299" cy="5802531"/>
          </a:xfrm>
          <a:prstGeom prst="rect">
            <a:avLst/>
          </a:prstGeom>
        </p:spPr>
      </p:pic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35225" y="1826895"/>
            <a:ext cx="7493000" cy="3164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54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074" name="Picture 2" descr="Trường Tiểu học Sài Đồng | Facebook">
            <a:extLst>
              <a:ext uri="{FF2B5EF4-FFF2-40B4-BE49-F238E27FC236}">
                <a16:creationId xmlns:a16="http://schemas.microsoft.com/office/drawing/2014/main" id="{210BFF1F-0132-3244-8EBD-8A88E1193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950" y="0"/>
            <a:ext cx="116205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713"/>
    </mc:Choice>
    <mc:Fallback xmlns="">
      <p:transition advClick="0" advTm="3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700" y="-269874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494472" y="3309936"/>
            <a:ext cx="8978265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strike="noStrike" kern="1200" cap="none" spc="0" normalizeH="0" baseline="0" noProof="0" dirty="0">
                <a:solidFill>
                  <a:srgbClr val="7030A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VD: Con đã tham gia trồng cây xanh và dọn dẹp vệ sinh bồn hoa để giúp cho trường có nhiều bóng mát và xanh sạch đẹp hơn.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389822" y="1886585"/>
            <a:ext cx="80829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Chia sẻ với người thân về việc tham gia vệ sinh trường học của em.</a:t>
            </a: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2" grpId="0"/>
      <p:bldP spid="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ớp 4C vệ sinh sân trường, lớp học sau giờ học">
            <a:extLst>
              <a:ext uri="{FF2B5EF4-FFF2-40B4-BE49-F238E27FC236}">
                <a16:creationId xmlns:a16="http://schemas.microsoft.com/office/drawing/2014/main" id="{6F36ED7E-1ECF-5841-B665-CD13AB34A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8106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Tiếng trống sạch trường&quot; - Báo Quảng Ngãi điện tử">
            <a:extLst>
              <a:ext uri="{FF2B5EF4-FFF2-40B4-BE49-F238E27FC236}">
                <a16:creationId xmlns:a16="http://schemas.microsoft.com/office/drawing/2014/main" id="{08BF86F9-3F4B-334D-B6CF-777E06680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988" y="0"/>
            <a:ext cx="4092874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LAO ĐỘNG TRỒNG HOA, DỌN VỆ SINH TRƯỜNG LỚP">
            <a:extLst>
              <a:ext uri="{FF2B5EF4-FFF2-40B4-BE49-F238E27FC236}">
                <a16:creationId xmlns:a16="http://schemas.microsoft.com/office/drawing/2014/main" id="{68B74C4E-5FDE-4F46-8A72-07E42A1B6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863" y="0"/>
            <a:ext cx="4148138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VIDEO THAM DỰ HỘI THI &amp;quot;TUYÊN TRUYỀN BẢO VỆ MÔI TRƯỜNG ...">
            <a:extLst>
              <a:ext uri="{FF2B5EF4-FFF2-40B4-BE49-F238E27FC236}">
                <a16:creationId xmlns:a16="http://schemas.microsoft.com/office/drawing/2014/main" id="{CAFF0B0D-9379-3E4A-BFEE-9391A18DC0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pic>
        <p:nvPicPr>
          <p:cNvPr id="10252" name="Picture 12" descr="Phụ huynh đề xuất đóng tiền đánh trống, vệ sinh 150.000 đồng/học sinh">
            <a:extLst>
              <a:ext uri="{FF2B5EF4-FFF2-40B4-BE49-F238E27FC236}">
                <a16:creationId xmlns:a16="http://schemas.microsoft.com/office/drawing/2014/main" id="{2C50017B-F827-2F4F-A597-8EC017B32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1"/>
            <a:ext cx="59436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Trường học xanh sạch đẹp khi sử dụng thùng rác">
            <a:extLst>
              <a:ext uri="{FF2B5EF4-FFF2-40B4-BE49-F238E27FC236}">
                <a16:creationId xmlns:a16="http://schemas.microsoft.com/office/drawing/2014/main" id="{C6C3C95C-CBCF-2848-9534-AB5E0A7AF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598"/>
            <a:ext cx="6211693" cy="358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85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54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hực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4100" name="Picture 4" descr="Thành tích Thể dục thể thao trường TH Sài Đồng năm học 2017 - 2018">
            <a:extLst>
              <a:ext uri="{FF2B5EF4-FFF2-40B4-BE49-F238E27FC236}">
                <a16:creationId xmlns:a16="http://schemas.microsoft.com/office/drawing/2014/main" id="{D660A8D2-A07C-F54A-9D5D-D77F0C65C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248" y="0"/>
            <a:ext cx="1149752" cy="113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587375" y="304165"/>
            <a:ext cx="10488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tham gia một buổi vệ sinh ở sân trường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571625" y="1299845"/>
            <a:ext cx="8647430" cy="4711065"/>
          </a:xfrm>
          <a:prstGeom prst="rect">
            <a:avLst/>
          </a:prstGeom>
        </p:spPr>
      </p:pic>
      <p:pic>
        <p:nvPicPr>
          <p:cNvPr id="5124" name="Picture 4" descr="Thành tích Thể dục thể thao trường TH Sài Đồng năm học 2017 - 2018">
            <a:extLst>
              <a:ext uri="{FF2B5EF4-FFF2-40B4-BE49-F238E27FC236}">
                <a16:creationId xmlns:a16="http://schemas.microsoft.com/office/drawing/2014/main" id="{0E70AB41-D8DC-4E4B-BF79-BA1C199B8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6501" y="0"/>
            <a:ext cx="1265499" cy="119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713">
        <p15:prstTrans prst="airplane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92734" y="648652"/>
            <a:ext cx="2522865" cy="9328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Phân công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416300" y="231775"/>
            <a:ext cx="7432675" cy="17665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2: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3,4: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213609" y="2513330"/>
            <a:ext cx="8122981" cy="4030980"/>
          </a:xfrm>
          <a:prstGeom prst="rect">
            <a:avLst/>
          </a:prstGeom>
        </p:spPr>
      </p:pic>
      <p:pic>
        <p:nvPicPr>
          <p:cNvPr id="6148" name="Picture 4" descr="Thành tích Thể dục thể thao trường TH Sài Đồng năm học 2017 - 2018">
            <a:extLst>
              <a:ext uri="{FF2B5EF4-FFF2-40B4-BE49-F238E27FC236}">
                <a16:creationId xmlns:a16="http://schemas.microsoft.com/office/drawing/2014/main" id="{20E4D6BE-6768-7848-AF6C-B05433BE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209" y="0"/>
            <a:ext cx="1195791" cy="119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split orient="vert" dir="in"/>
      </p:transition>
    </mc:Choice>
    <mc:Fallback xmlns="">
      <p:transition spd="slow" advClick="0" advTm="3713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2" grpId="0" bldLvl="0" animBg="1"/>
      <p:bldP spid="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5400" dirty="0">
                  <a:solidFill>
                    <a:srgbClr val="C00000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7170" name="Picture 2" descr="Thành tích Thể dục thể thao trường TH Sài Đồng năm học 2017 - 2018">
            <a:extLst>
              <a:ext uri="{FF2B5EF4-FFF2-40B4-BE49-F238E27FC236}">
                <a16:creationId xmlns:a16="http://schemas.microsoft.com/office/drawing/2014/main" id="{8C2F8E27-300C-D642-919F-A838330C0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760" y="0"/>
            <a:ext cx="1209239" cy="120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85265" y="143510"/>
            <a:ext cx="9525000" cy="2887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880" y="2960370"/>
            <a:ext cx="6073140" cy="3649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538" y="-1"/>
            <a:ext cx="4549962" cy="4895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-67220"/>
            <a:ext cx="5238749" cy="50302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353050"/>
            <a:ext cx="1219200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58315" y="1137920"/>
            <a:ext cx="8478520" cy="504126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36880" y="126365"/>
            <a:ext cx="2334895" cy="79121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</a:p>
        </p:txBody>
      </p:sp>
      <p:pic>
        <p:nvPicPr>
          <p:cNvPr id="8194" name="Picture 2" descr="Thành tích Thể dục thể thao trường TH Sài Đồng năm học 2017 - 2018">
            <a:extLst>
              <a:ext uri="{FF2B5EF4-FFF2-40B4-BE49-F238E27FC236}">
                <a16:creationId xmlns:a16="http://schemas.microsoft.com/office/drawing/2014/main" id="{20BA564B-014A-5241-A454-9D971EB6B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672" y="0"/>
            <a:ext cx="1161327" cy="115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00276" y="735330"/>
            <a:ext cx="8401050" cy="5010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07088" y="4456942"/>
            <a:ext cx="52526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>
        <p15:prstTrans prst="airplane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3317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82675" y="314860"/>
            <a:ext cx="32127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SẠCH</a:t>
            </a:r>
          </a:p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11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111" y="2178633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2164417" y="4818998"/>
            <a:ext cx="1727927" cy="23429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9255036" y="4697692"/>
            <a:ext cx="1715896" cy="21448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232383" y="4883291"/>
            <a:ext cx="2589561" cy="17736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10649414" y="1707823"/>
            <a:ext cx="328167" cy="11813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4248134" y="5310300"/>
            <a:ext cx="1303137" cy="13031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1888679" y="998238"/>
            <a:ext cx="399481" cy="693836"/>
          </a:xfrm>
          <a:prstGeom prst="rect">
            <a:avLst/>
          </a:prstGeom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43743" y="59904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2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numSld="5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86912" y="582264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114" y="2717483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47369" y="3174660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700" y="1327991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806" y="3681568"/>
            <a:ext cx="1127806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725" y="459784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7278701" y="1349553"/>
            <a:ext cx="292597" cy="105334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854730" y="723010"/>
            <a:ext cx="1303137" cy="13031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6014">
            <a:off x="3497594" y="2588488"/>
            <a:ext cx="409605" cy="7114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967" y1="3237" x2="39227" y2="5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18793">
            <a:off x="10503370" y="2351793"/>
            <a:ext cx="626354" cy="962025"/>
          </a:xfrm>
          <a:prstGeom prst="rect">
            <a:avLst/>
          </a:prstGeom>
        </p:spPr>
      </p:pic>
      <p:sp>
        <p:nvSpPr>
          <p:cNvPr id="39" name="8-Point Star 38">
            <a:hlinkClick r:id="rId15" action="ppaction://hlinksldjump"/>
          </p:cNvPr>
          <p:cNvSpPr/>
          <p:nvPr/>
        </p:nvSpPr>
        <p:spPr>
          <a:xfrm>
            <a:off x="1150326" y="220409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40" name="8-Point Star 39">
            <a:hlinkClick r:id="rId16" action="ppaction://hlinksldjump"/>
          </p:cNvPr>
          <p:cNvSpPr/>
          <p:nvPr/>
        </p:nvSpPr>
        <p:spPr>
          <a:xfrm>
            <a:off x="3340322" y="1726239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41" name="8-Point Star 40">
            <a:hlinkClick r:id="rId17" action="ppaction://hlinksldjump"/>
          </p:cNvPr>
          <p:cNvSpPr/>
          <p:nvPr/>
        </p:nvSpPr>
        <p:spPr>
          <a:xfrm>
            <a:off x="6958062" y="1053883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42" name="8-Point Star 41">
            <a:hlinkClick r:id="rId18" action="ppaction://hlinksldjump"/>
          </p:cNvPr>
          <p:cNvSpPr/>
          <p:nvPr/>
        </p:nvSpPr>
        <p:spPr>
          <a:xfrm>
            <a:off x="10388005" y="1581489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2" name="Mũi tên: Xuống 1">
            <a:hlinkClick r:id="rId19" action="ppaction://hlinksldjump"/>
            <a:extLst>
              <a:ext uri="{FF2B5EF4-FFF2-40B4-BE49-F238E27FC236}">
                <a16:creationId xmlns:a16="http://schemas.microsoft.com/office/drawing/2014/main" id="{7F86F6CC-523F-41EB-B17B-E666E9A470AE}"/>
              </a:ext>
            </a:extLst>
          </p:cNvPr>
          <p:cNvSpPr/>
          <p:nvPr/>
        </p:nvSpPr>
        <p:spPr>
          <a:xfrm rot="16200000">
            <a:off x="11698811" y="6412042"/>
            <a:ext cx="554636" cy="3372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9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9" grpId="0" bldLvl="0" animBg="1"/>
      <p:bldP spid="40" grpId="0" bldLvl="0" animBg="1"/>
      <p:bldP spid="41" grpId="0" bldLvl="0" animBg="1"/>
      <p:bldP spid="4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190500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3172064" y="847139"/>
            <a:ext cx="5847869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 vải nhỏ có hai quai,</a:t>
            </a:r>
          </a:p>
          <a:p>
            <a:pPr algn="ctr"/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đi đường bụi đeo ngay cho mình - Là gì?</a:t>
            </a:r>
          </a:p>
        </p:txBody>
      </p:sp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263" y="3628784"/>
            <a:ext cx="6494287" cy="2848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6"/>
          <p:cNvSpPr txBox="1"/>
          <p:nvPr/>
        </p:nvSpPr>
        <p:spPr>
          <a:xfrm>
            <a:off x="3501438" y="4789079"/>
            <a:ext cx="520993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 trang/băng khẩu</a:t>
            </a:r>
            <a:endParaRPr 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34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13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90500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3265551" y="896034"/>
            <a:ext cx="5847869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 nước ở nhà vệ sinh là hành vi an toàn hay không an toàn?</a:t>
            </a:r>
            <a:endParaRPr lang="en-US" sz="36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3628784"/>
            <a:ext cx="6494287" cy="2848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6"/>
          <p:cNvSpPr txBox="1"/>
          <p:nvPr/>
        </p:nvSpPr>
        <p:spPr>
          <a:xfrm>
            <a:off x="3584517" y="4646204"/>
            <a:ext cx="520993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 an toàn</a:t>
            </a:r>
            <a:endParaRPr 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343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27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190500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3286364" y="991284"/>
            <a:ext cx="584786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263" y="3628784"/>
            <a:ext cx="6494287" cy="2848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6"/>
          <p:cNvSpPr txBox="1"/>
          <p:nvPr/>
        </p:nvSpPr>
        <p:spPr>
          <a:xfrm>
            <a:off x="3501438" y="4789079"/>
            <a:ext cx="520993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 nên làm</a:t>
            </a:r>
            <a:endParaRPr 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27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13" y="190500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3257789" y="1124585"/>
            <a:ext cx="584786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ý vào bể bơi là hành động nên làm hay không nên làm?</a:t>
            </a:r>
            <a:endParaRPr lang="en-US" sz="36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263" y="3628784"/>
            <a:ext cx="6494287" cy="2848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TextBox 36"/>
          <p:cNvSpPr txBox="1"/>
          <p:nvPr/>
        </p:nvSpPr>
        <p:spPr>
          <a:xfrm>
            <a:off x="3501438" y="4789079"/>
            <a:ext cx="520993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 làm</a:t>
            </a:r>
            <a:endParaRPr lang="en-US" sz="3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2" descr="C:\Users\ADMIN\Desktop\Phan Thi Do Uyen\Giai cuu dai duong\Picture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9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455</Words>
  <Application>Microsoft Macintosh PowerPoint</Application>
  <PresentationFormat>Widescreen</PresentationFormat>
  <Paragraphs>62</Paragraphs>
  <Slides>32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等线</vt:lpstr>
      <vt:lpstr>Microsoft YaHei</vt:lpstr>
      <vt:lpstr>Arial</vt:lpstr>
      <vt:lpstr>Arial Rounded MT Bold</vt:lpstr>
      <vt:lpstr>Calibri</vt:lpstr>
      <vt:lpstr>Calibri Light</vt:lpstr>
      <vt:lpstr>Times New Roman</vt:lpstr>
      <vt:lpstr>字魂59号-创粗黑</vt:lpstr>
      <vt:lpstr>2_Office Theme</vt:lpstr>
      <vt:lpstr>Office 主题</vt:lpstr>
      <vt:lpstr>3_Office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Microsoft Office User</cp:lastModifiedBy>
  <cp:revision>8</cp:revision>
  <dcterms:created xsi:type="dcterms:W3CDTF">2021-06-03T08:15:20Z</dcterms:created>
  <dcterms:modified xsi:type="dcterms:W3CDTF">2021-11-03T04:09:30Z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