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0" r:id="rId2"/>
    <p:sldMasterId id="2147483716" r:id="rId3"/>
    <p:sldMasterId id="2147483730" r:id="rId4"/>
    <p:sldMasterId id="2147483742" r:id="rId5"/>
  </p:sldMasterIdLst>
  <p:notesMasterIdLst>
    <p:notesMasterId r:id="rId17"/>
  </p:notesMasterIdLst>
  <p:sldIdLst>
    <p:sldId id="474" r:id="rId6"/>
    <p:sldId id="265" r:id="rId7"/>
    <p:sldId id="501" r:id="rId8"/>
    <p:sldId id="390" r:id="rId9"/>
    <p:sldId id="503" r:id="rId10"/>
    <p:sldId id="551" r:id="rId11"/>
    <p:sldId id="552" r:id="rId12"/>
    <p:sldId id="504" r:id="rId13"/>
    <p:sldId id="505" r:id="rId14"/>
    <p:sldId id="550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>
        <p:scale>
          <a:sx n="75" d="100"/>
          <a:sy n="75" d="100"/>
        </p:scale>
        <p:origin x="540" y="-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AE30B-AB0E-4B71-8D25-CC972DABDAFD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AEC3D-87E3-4F4A-90AF-C1365B2A2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34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AEC3D-87E3-4F4A-90AF-C1365B2A2E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64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196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AEC3D-87E3-4F4A-90AF-C1365B2A2E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96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AEC3D-87E3-4F4A-90AF-C1365B2A2E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36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750820" y="630938"/>
            <a:ext cx="6973824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9"/>
            <a:ext cx="10318419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6" y="5979198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3" cy="348463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>
                <a:solidFill>
                  <a:srgbClr val="62B4C6">
                    <a:lumMod val="50000"/>
                  </a:srgbClr>
                </a:solidFill>
              </a:rPr>
              <a:t>11/1/2021</a:t>
            </a:fld>
            <a:endParaRPr lang="en-US" dirty="0">
              <a:solidFill>
                <a:srgbClr val="62B4C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>
              <a:solidFill>
                <a:srgbClr val="62B4C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9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>
                <a:solidFill>
                  <a:srgbClr val="62B4C6">
                    <a:lumMod val="50000"/>
                  </a:srgbClr>
                </a:solidFill>
              </a:rPr>
              <a:t>‹#›</a:t>
            </a:fld>
            <a:endParaRPr lang="en-US" dirty="0">
              <a:solidFill>
                <a:srgbClr val="62B4C6">
                  <a:lumMod val="50000"/>
                </a:srgb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" cy="91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4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11/1/2021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32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5882" y="382387"/>
            <a:ext cx="2362573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382387"/>
            <a:ext cx="7746023" cy="560040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11/1/2021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8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7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2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3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5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3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0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4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11/1/2021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24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8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1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8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2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6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4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9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9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2" y="0"/>
            <a:ext cx="281463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31" y="1073889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1" y="5159783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7" y="6375679"/>
            <a:ext cx="1493947" cy="34846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>
                <a:solidFill>
                  <a:srgbClr val="F3F3F2"/>
                </a:solidFill>
              </a:rPr>
              <a:t>11/1/2021</a:t>
            </a:fld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5" y="6375679"/>
            <a:ext cx="1487567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>
                <a:solidFill>
                  <a:srgbClr val="F3F3F2"/>
                </a:solidFill>
              </a:rPr>
              <a:t>‹#›</a:t>
            </a:fld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16" name="Freeform 11"/>
          <p:cNvSpPr/>
          <p:nvPr/>
        </p:nvSpPr>
        <p:spPr bwMode="auto">
          <a:xfrm>
            <a:off x="874383" y="0"/>
            <a:ext cx="164623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2" y="0"/>
            <a:ext cx="281463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</p:sp>
      </p:grpSp>
    </p:spTree>
    <p:extLst>
      <p:ext uri="{BB962C8B-B14F-4D97-AF65-F5344CB8AC3E}">
        <p14:creationId xmlns:p14="http://schemas.microsoft.com/office/powerpoint/2010/main" val="3706134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1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4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4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6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8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24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9511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934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5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1"/>
            <a:ext cx="4791456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5" y="2286001"/>
            <a:ext cx="4791456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11/1/2021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8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3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3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0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8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3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8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0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1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6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2" y="381002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5776" y="2199636"/>
            <a:ext cx="481584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4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5776" y="2909102"/>
            <a:ext cx="4815840" cy="29963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6"/>
            <a:ext cx="481584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4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15840" cy="29963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11/1/2021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81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83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1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4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1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3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5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5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84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11/1/2021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89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0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11/1/2021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5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4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5" y="457202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4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8"/>
            <a:ext cx="6158419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7"/>
            <a:ext cx="3092115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600"/>
              </a:spcBef>
              <a:buNone/>
              <a:defRPr sz="1865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2" y="6375679"/>
            <a:ext cx="1233355" cy="348463"/>
          </a:xfrm>
        </p:spPr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11/1/2021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9" cy="345796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5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4472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6" y="2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4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201"/>
            <a:ext cx="3092117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4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4" y="1741337"/>
            <a:ext cx="3092117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600"/>
              </a:spcBef>
              <a:buNone/>
              <a:defRPr sz="1865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1" y="6375679"/>
            <a:ext cx="1232456" cy="348463"/>
          </a:xfrm>
        </p:spPr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11/1/2021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9" cy="345796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74871" y="6375679"/>
            <a:ext cx="1263280" cy="345796"/>
          </a:xfrm>
        </p:spPr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947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7" y="382386"/>
            <a:ext cx="10178323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7" y="2286003"/>
            <a:ext cx="10178323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7" y="6375679"/>
            <a:ext cx="2329723" cy="348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09600"/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11/1/2021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09600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3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09600"/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2" y="0"/>
            <a:ext cx="905453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" cy="91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9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8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26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9144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5240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213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21336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7432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33528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39624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45720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1865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51816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1865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1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0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54" r:id="rId14"/>
  </p:sldLayoutIdLst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8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92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26.gif"/><Relationship Id="rId18" Type="http://schemas.microsoft.com/office/2007/relationships/hdphoto" Target="../media/hdphoto10.wdp"/><Relationship Id="rId26" Type="http://schemas.openxmlformats.org/officeDocument/2006/relationships/image" Target="../media/image34.png"/><Relationship Id="rId3" Type="http://schemas.microsoft.com/office/2007/relationships/hdphoto" Target="../media/hdphoto4.wdp"/><Relationship Id="rId21" Type="http://schemas.openxmlformats.org/officeDocument/2006/relationships/image" Target="../media/image31.png"/><Relationship Id="rId7" Type="http://schemas.microsoft.com/office/2007/relationships/hdphoto" Target="../media/hdphoto6.wdp"/><Relationship Id="rId12" Type="http://schemas.microsoft.com/office/2007/relationships/hdphoto" Target="../media/hdphoto8.wdp"/><Relationship Id="rId17" Type="http://schemas.openxmlformats.org/officeDocument/2006/relationships/image" Target="../media/image29.png"/><Relationship Id="rId25" Type="http://schemas.openxmlformats.org/officeDocument/2006/relationships/image" Target="../media/image33.gif"/><Relationship Id="rId2" Type="http://schemas.openxmlformats.org/officeDocument/2006/relationships/image" Target="../media/image20.png"/><Relationship Id="rId16" Type="http://schemas.openxmlformats.org/officeDocument/2006/relationships/image" Target="../media/image28.gif"/><Relationship Id="rId20" Type="http://schemas.microsoft.com/office/2007/relationships/hdphoto" Target="../media/hdphoto11.wdp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24" Type="http://schemas.microsoft.com/office/2007/relationships/hdphoto" Target="../media/hdphoto13.wdp"/><Relationship Id="rId5" Type="http://schemas.microsoft.com/office/2007/relationships/hdphoto" Target="../media/hdphoto5.wdp"/><Relationship Id="rId15" Type="http://schemas.microsoft.com/office/2007/relationships/hdphoto" Target="../media/hdphoto9.wdp"/><Relationship Id="rId23" Type="http://schemas.openxmlformats.org/officeDocument/2006/relationships/image" Target="../media/image32.png"/><Relationship Id="rId28" Type="http://schemas.openxmlformats.org/officeDocument/2006/relationships/image" Target="../media/image35.png"/><Relationship Id="rId10" Type="http://schemas.microsoft.com/office/2007/relationships/hdphoto" Target="../media/hdphoto7.wdp"/><Relationship Id="rId19" Type="http://schemas.openxmlformats.org/officeDocument/2006/relationships/image" Target="../media/image30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Relationship Id="rId14" Type="http://schemas.openxmlformats.org/officeDocument/2006/relationships/image" Target="../media/image27.png"/><Relationship Id="rId22" Type="http://schemas.microsoft.com/office/2007/relationships/hdphoto" Target="../media/hdphoto12.wdp"/><Relationship Id="rId27" Type="http://schemas.microsoft.com/office/2007/relationships/hdphoto" Target="../media/hdphoto1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5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0CEC-97B5-4A60-9C71-EBC9746E4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5902D5-0BD4-455F-AB5D-E3F6F8106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660" y="0"/>
            <a:ext cx="12378960" cy="737483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169937-B356-427A-BB98-7689C56BAD18}"/>
              </a:ext>
            </a:extLst>
          </p:cNvPr>
          <p:cNvSpPr txBox="1"/>
          <p:nvPr/>
        </p:nvSpPr>
        <p:spPr>
          <a:xfrm>
            <a:off x="3147968" y="1266629"/>
            <a:ext cx="661225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 err="1">
                <a:solidFill>
                  <a:srgbClr val="0070C0"/>
                </a:solidFill>
              </a:rPr>
              <a:t>Định</a:t>
            </a:r>
            <a:r>
              <a:rPr lang="en-US" sz="8800" b="1" dirty="0">
                <a:solidFill>
                  <a:srgbClr val="0070C0"/>
                </a:solidFill>
              </a:rPr>
              <a:t> </a:t>
            </a:r>
            <a:r>
              <a:rPr lang="en-US" sz="8800" b="1" dirty="0" err="1">
                <a:solidFill>
                  <a:srgbClr val="0070C0"/>
                </a:solidFill>
              </a:rPr>
              <a:t>hướng</a:t>
            </a:r>
            <a:r>
              <a:rPr lang="en-US" sz="8800" b="1" dirty="0">
                <a:solidFill>
                  <a:srgbClr val="0070C0"/>
                </a:solidFill>
              </a:rPr>
              <a:t> </a:t>
            </a:r>
            <a:r>
              <a:rPr lang="en-US" sz="8800" b="1" dirty="0" err="1">
                <a:solidFill>
                  <a:srgbClr val="0070C0"/>
                </a:solidFill>
              </a:rPr>
              <a:t>học</a:t>
            </a:r>
            <a:r>
              <a:rPr lang="en-US" sz="8800" b="1" dirty="0">
                <a:solidFill>
                  <a:srgbClr val="0070C0"/>
                </a:solidFill>
              </a:rPr>
              <a:t> </a:t>
            </a:r>
            <a:r>
              <a:rPr lang="en-US" sz="8800" b="1" dirty="0" err="1">
                <a:solidFill>
                  <a:srgbClr val="0070C0"/>
                </a:solidFill>
              </a:rPr>
              <a:t>tập</a:t>
            </a:r>
            <a:r>
              <a:rPr lang="en-US" sz="8800" b="1" dirty="0">
                <a:solidFill>
                  <a:srgbClr val="0070C0"/>
                </a:solidFill>
              </a:rPr>
              <a:t> </a:t>
            </a:r>
            <a:r>
              <a:rPr lang="en-US" sz="8800" b="1" dirty="0" err="1">
                <a:solidFill>
                  <a:srgbClr val="0070C0"/>
                </a:solidFill>
              </a:rPr>
              <a:t>tiếp</a:t>
            </a:r>
            <a:r>
              <a:rPr lang="en-US" sz="8800" b="1" dirty="0">
                <a:solidFill>
                  <a:srgbClr val="0070C0"/>
                </a:solidFill>
              </a:rPr>
              <a:t> </a:t>
            </a:r>
            <a:r>
              <a:rPr lang="en-US" sz="8800" b="1" dirty="0" err="1">
                <a:solidFill>
                  <a:srgbClr val="0070C0"/>
                </a:solidFill>
              </a:rPr>
              <a:t>theo</a:t>
            </a:r>
            <a:endParaRPr lang="en-US" sz="8800" b="1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08C7DF-FC71-4648-BCA1-28B99FD29E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945" y="0"/>
            <a:ext cx="996055" cy="991312"/>
          </a:xfrm>
          <a:prstGeom prst="rect">
            <a:avLst/>
          </a:prstGeom>
        </p:spPr>
      </p:pic>
      <p:grpSp>
        <p:nvGrpSpPr>
          <p:cNvPr id="13" name="1">
            <a:extLst>
              <a:ext uri="{FF2B5EF4-FFF2-40B4-BE49-F238E27FC236}">
                <a16:creationId xmlns:a16="http://schemas.microsoft.com/office/drawing/2014/main" id="{F91B7652-1A43-4852-AB5E-0C39343DCA52}"/>
              </a:ext>
            </a:extLst>
          </p:cNvPr>
          <p:cNvGrpSpPr/>
          <p:nvPr/>
        </p:nvGrpSpPr>
        <p:grpSpPr>
          <a:xfrm>
            <a:off x="0" y="4443812"/>
            <a:ext cx="12282473" cy="2258127"/>
            <a:chOff x="-53293" y="2190760"/>
            <a:chExt cx="9211855" cy="2951064"/>
          </a:xfrm>
        </p:grpSpPr>
        <p:pic>
          <p:nvPicPr>
            <p:cNvPr id="14" name="10">
              <a:extLst>
                <a:ext uri="{FF2B5EF4-FFF2-40B4-BE49-F238E27FC236}">
                  <a16:creationId xmlns:a16="http://schemas.microsoft.com/office/drawing/2014/main" id="{CD9DD4C0-AF4B-4FE1-A3E1-388DA0217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5" name="13">
              <a:extLst>
                <a:ext uri="{FF2B5EF4-FFF2-40B4-BE49-F238E27FC236}">
                  <a16:creationId xmlns:a16="http://schemas.microsoft.com/office/drawing/2014/main" id="{4EA58876-3131-4127-8EF3-6DF6D95EF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6" name="16">
              <a:extLst>
                <a:ext uri="{FF2B5EF4-FFF2-40B4-BE49-F238E27FC236}">
                  <a16:creationId xmlns:a16="http://schemas.microsoft.com/office/drawing/2014/main" id="{6CE6C008-AB85-4086-B124-DE7BDF8BE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33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57199"/>
            <a:ext cx="2133600" cy="1143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51" b="97911" l="5556" r="91333">
                        <a14:foregroundMark x1="18000" y1="11175" x2="16222" y2="20627"/>
                        <a14:foregroundMark x1="13222" y1="14204" x2="12778" y2="19530"/>
                        <a14:foregroundMark x1="28778" y1="91123" x2="46778" y2="93368"/>
                        <a14:foregroundMark x1="70889" y1="93368" x2="89333" y2="90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0" t="3219" r="8518" b="3030"/>
          <a:stretch/>
        </p:blipFill>
        <p:spPr>
          <a:xfrm>
            <a:off x="2098011" y="1898939"/>
            <a:ext cx="1409701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769" b="93196" l="0" r="99462">
                        <a14:foregroundMark x1="44308" y1="33149" x2="46846" y2="44462"/>
                        <a14:foregroundMark x1="57231" y1="31725" x2="54154" y2="50079"/>
                        <a14:foregroundMark x1="49769" y1="25870" x2="54923" y2="24842"/>
                        <a14:foregroundMark x1="46077" y1="77136" x2="44692" y2="85839"/>
                        <a14:foregroundMark x1="37846" y1="87104" x2="44538" y2="84810"/>
                        <a14:foregroundMark x1="58846" y1="78560" x2="59000" y2="90111"/>
                        <a14:foregroundMark x1="33538" y1="17563" x2="17231" y2="39557"/>
                        <a14:foregroundMark x1="45692" y1="17168" x2="45846" y2="19778"/>
                        <a14:foregroundMark x1="58231" y1="32516" x2="59231" y2="41614"/>
                        <a14:foregroundMark x1="41923" y1="33703" x2="41538" y2="40981"/>
                        <a14:foregroundMark x1="25231" y1="33703" x2="18154" y2="50079"/>
                        <a14:foregroundMark x1="8923" y1="31725" x2="14846" y2="55142"/>
                        <a14:foregroundMark x1="18538" y1="31092" x2="15846" y2="36946"/>
                        <a14:foregroundMark x1="7154" y1="33149" x2="2846" y2="41851"/>
                        <a14:foregroundMark x1="6231" y1="32358" x2="1077" y2="40981"/>
                        <a14:foregroundMark x1="10308" y1="50475" x2="12846" y2="51741"/>
                        <a14:foregroundMark x1="5000" y1="51108" x2="3231" y2="58782"/>
                        <a14:foregroundMark x1="7385" y1="81250" x2="5231" y2="90902"/>
                        <a14:foregroundMark x1="3846" y1="81646" x2="1846" y2="89320"/>
                        <a14:foregroundMark x1="9538" y1="83070" x2="7769" y2="91535"/>
                        <a14:foregroundMark x1="9923" y1="83465" x2="10308" y2="87263"/>
                        <a14:foregroundMark x1="20538" y1="79984" x2="21923" y2="89082"/>
                        <a14:foregroundMark x1="24462" y1="83623" x2="29538" y2="87263"/>
                        <a14:foregroundMark x1="25615" y1="83070" x2="31308" y2="86867"/>
                        <a14:foregroundMark x1="26462" y1="87500" x2="28615" y2="88687"/>
                        <a14:foregroundMark x1="54692" y1="39399" x2="47462" y2="47468"/>
                        <a14:foregroundMark x1="41154" y1="51503" x2="40154" y2="60601"/>
                        <a14:foregroundMark x1="59000" y1="33703" x2="62000" y2="40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34" r="33795" b="6665"/>
          <a:stretch/>
        </p:blipFill>
        <p:spPr>
          <a:xfrm>
            <a:off x="9282067" y="4119234"/>
            <a:ext cx="2286001" cy="1283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460" b="92677" l="0" r="100000">
                        <a14:foregroundMark x1="21616" y1="16597" x2="27677" y2="71849"/>
                        <a14:foregroundMark x1="21010" y1="51681" x2="21010" y2="58613"/>
                        <a14:backgroundMark x1="2828" y1="31933" x2="12121" y2="83193"/>
                        <a14:backgroundMark x1="49899" y1="31303" x2="49899" y2="83193"/>
                        <a14:backgroundMark x1="58586" y1="41176" x2="66667" y2="46008"/>
                        <a14:backgroundMark x1="80202" y1="47479" x2="88283" y2="41807"/>
                        <a14:backgroundMark x1="41212" y1="39076" x2="36364" y2="46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>
          <a:xfrm>
            <a:off x="1676400" y="3692236"/>
            <a:ext cx="2058354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722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51" y="2209800"/>
            <a:ext cx="967849" cy="6147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0" y="398959"/>
            <a:ext cx="2153327" cy="1572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9" cstate="hq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000" b="89935" l="10000" r="90000">
                        <a14:foregroundMark x1="42907" y1="33161" x2="47442" y2="33161"/>
                        <a14:foregroundMark x1="45465" y1="31484" x2="45465" y2="31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1" r="31111"/>
          <a:stretch/>
        </p:blipFill>
        <p:spPr>
          <a:xfrm>
            <a:off x="5974875" y="3692236"/>
            <a:ext cx="1295400" cy="1905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3362114" y="4971333"/>
            <a:ext cx="1426110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Hẹn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gặp lại các bạn ở bài sau nhé</a:t>
            </a:r>
          </a:p>
        </p:txBody>
      </p:sp>
    </p:spTree>
    <p:extLst>
      <p:ext uri="{BB962C8B-B14F-4D97-AF65-F5344CB8AC3E}">
        <p14:creationId xmlns:p14="http://schemas.microsoft.com/office/powerpoint/2010/main" val="68156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 txBox="1"/>
          <p:nvPr/>
        </p:nvSpPr>
        <p:spPr>
          <a:xfrm>
            <a:off x="1219201" y="2158784"/>
            <a:ext cx="10398133" cy="1621765"/>
          </a:xfrm>
          <a:prstGeom prst="rect">
            <a:avLst/>
          </a:prstGeom>
        </p:spPr>
        <p:txBody>
          <a:bodyPr spcFirstLastPara="1" vert="horz" lIns="121920" tIns="60960" rIns="121920" bIns="60960" numCol="1" rtlCol="0" anchor="t">
            <a:prstTxWarp prst="textArchUp">
              <a:avLst/>
            </a:prstTxWarp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500" b="1" i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6665" cap="none" spc="0" dirty="0" err="1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</a:t>
            </a:r>
            <a:r>
              <a:rPr lang="en-US" sz="6665" cap="none" spc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65" cap="none" spc="0" dirty="0" err="1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6665" cap="none" spc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65" cap="none" spc="0" dirty="0" err="1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US" sz="6665" cap="none" spc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65" cap="none" spc="0" dirty="0" err="1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6665" cap="none" spc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65" cap="none" spc="0" dirty="0" err="1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kì</a:t>
            </a:r>
            <a:r>
              <a:rPr lang="en-US" sz="6665" cap="none" spc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  <a:endParaRPr kumimoji="0" lang="en-US" sz="6665" b="1" i="0" u="none" strike="noStrike" kern="1200" cap="none" spc="0" normalizeH="0" baseline="0" noProof="0" dirty="0">
              <a:ln w="22225">
                <a:solidFill>
                  <a:srgbClr val="1B376E"/>
                </a:solidFill>
                <a:prstDash val="solid"/>
              </a:ln>
              <a:solidFill>
                <a:srgbClr val="1B376E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Subtitle 2"/>
          <p:cNvSpPr txBox="1"/>
          <p:nvPr/>
        </p:nvSpPr>
        <p:spPr>
          <a:xfrm>
            <a:off x="1886986" y="910337"/>
            <a:ext cx="9062559" cy="1819865"/>
          </a:xfrm>
          <a:prstGeom prst="rect">
            <a:avLst/>
          </a:prstGeom>
        </p:spPr>
        <p:txBody>
          <a:bodyPr spcFirstLastPara="1" vert="horz" lIns="91440" tIns="45720" rIns="91440" bIns="45720" numCol="1" rtlCol="0" anchor="t">
            <a:prstTxWarp prst="textArchUp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0" u="none" strike="noStrike" kern="1200" cap="all" spc="400" normalizeH="0" baseline="0" noProof="0" dirty="0">
              <a:ln>
                <a:noFill/>
              </a:ln>
              <a:solidFill>
                <a:srgbClr val="0B082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538443" y="1395938"/>
            <a:ext cx="6608818" cy="2016125"/>
            <a:chOff x="1629446" y="1312036"/>
            <a:chExt cx="2209794" cy="1512168"/>
          </a:xfrm>
        </p:grpSpPr>
        <p:sp>
          <p:nvSpPr>
            <p:cNvPr id="16" name="15"/>
            <p:cNvSpPr/>
            <p:nvPr/>
          </p:nvSpPr>
          <p:spPr>
            <a:xfrm>
              <a:off x="1629446" y="1312036"/>
              <a:ext cx="1974059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124609" y="1556684"/>
              <a:ext cx="1714631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754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1"/>
          <a:stretch/>
        </p:blipFill>
        <p:spPr>
          <a:xfrm>
            <a:off x="467739" y="242177"/>
            <a:ext cx="10966114" cy="61432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0801" y="1050121"/>
            <a:ext cx="8847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itchFamily="34" charset="0"/>
              </a:rPr>
              <a:t>Thứ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ba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ngày</a:t>
            </a:r>
            <a:r>
              <a:rPr lang="en-US" sz="3200" b="1" dirty="0">
                <a:latin typeface="HP001 4 hàng" pitchFamily="34" charset="0"/>
              </a:rPr>
              <a:t> 2 </a:t>
            </a:r>
            <a:r>
              <a:rPr lang="en-US" sz="3200" b="1" dirty="0" err="1" smtClean="0">
                <a:latin typeface="HP001 4 hàng" pitchFamily="34" charset="0"/>
              </a:rPr>
              <a:t>tháng</a:t>
            </a:r>
            <a:r>
              <a:rPr lang="en-US" sz="3200" b="1" dirty="0" smtClean="0">
                <a:latin typeface="HP001 4 hàng" pitchFamily="34" charset="0"/>
              </a:rPr>
              <a:t>  </a:t>
            </a:r>
            <a:r>
              <a:rPr lang="en-US" sz="3200" b="1" dirty="0">
                <a:latin typeface="HP001 4 hàng" pitchFamily="34" charset="0"/>
              </a:rPr>
              <a:t>11 </a:t>
            </a:r>
            <a:r>
              <a:rPr lang="en-US" sz="3200" b="1" dirty="0" err="1" smtClean="0">
                <a:latin typeface="HP001 4 hàng" pitchFamily="34" charset="0"/>
              </a:rPr>
              <a:t>năm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>
                <a:latin typeface="HP001 4 hàng" pitchFamily="34" charset="0"/>
              </a:rPr>
              <a:t>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1138" y="1677106"/>
            <a:ext cx="2335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itchFamily="34" charset="0"/>
              </a:rPr>
              <a:t>Tiếng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Việt</a:t>
            </a:r>
            <a:endParaRPr lang="en-US" sz="3200" b="1" dirty="0"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9204" y="2276381"/>
            <a:ext cx="74543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Ôn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giữa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kì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1 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(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iết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4)</a:t>
            </a:r>
            <a:endParaRPr lang="en-US" sz="3200" b="1" dirty="0">
              <a:latin typeface="HP001 4 hàng" panose="020B0603050302020204" pitchFamily="34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09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F3E6B3-D3A8-48CE-81D8-7054D9D295E1}"/>
              </a:ext>
            </a:extLst>
          </p:cNvPr>
          <p:cNvSpPr/>
          <p:nvPr/>
        </p:nvSpPr>
        <p:spPr>
          <a:xfrm>
            <a:off x="180753" y="95693"/>
            <a:ext cx="4933507" cy="62732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C746FD-4748-41EF-B0D7-7E4378D52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7685" y="1385887"/>
            <a:ext cx="9824482" cy="484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6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1"/>
          <a:stretch/>
        </p:blipFill>
        <p:spPr>
          <a:xfrm>
            <a:off x="467739" y="242177"/>
            <a:ext cx="10966114" cy="61432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0801" y="1050121"/>
            <a:ext cx="8847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itchFamily="34" charset="0"/>
              </a:rPr>
              <a:t>Thứ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ba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ngày</a:t>
            </a:r>
            <a:r>
              <a:rPr lang="en-US" sz="3200" b="1" dirty="0">
                <a:latin typeface="HP001 4 hàng" pitchFamily="34" charset="0"/>
              </a:rPr>
              <a:t> 2 </a:t>
            </a:r>
            <a:r>
              <a:rPr lang="en-US" sz="3200" b="1" dirty="0" err="1" smtClean="0">
                <a:latin typeface="HP001 4 hàng" pitchFamily="34" charset="0"/>
              </a:rPr>
              <a:t>tháng</a:t>
            </a:r>
            <a:r>
              <a:rPr lang="en-US" sz="3200" b="1" dirty="0" smtClean="0">
                <a:latin typeface="HP001 4 hàng" pitchFamily="34" charset="0"/>
              </a:rPr>
              <a:t>  </a:t>
            </a:r>
            <a:r>
              <a:rPr lang="en-US" sz="3200" b="1" dirty="0">
                <a:latin typeface="HP001 4 hàng" pitchFamily="34" charset="0"/>
              </a:rPr>
              <a:t>11 </a:t>
            </a:r>
            <a:r>
              <a:rPr lang="en-US" sz="3200" b="1" dirty="0" err="1" smtClean="0">
                <a:latin typeface="HP001 4 hàng" pitchFamily="34" charset="0"/>
              </a:rPr>
              <a:t>năm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>
                <a:latin typeface="HP001 4 hàng" pitchFamily="34" charset="0"/>
              </a:rPr>
              <a:t>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1138" y="1677106"/>
            <a:ext cx="2335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itchFamily="34" charset="0"/>
              </a:rPr>
              <a:t>Tiếng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Việt</a:t>
            </a:r>
            <a:endParaRPr lang="en-US" sz="3200" b="1" dirty="0"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9204" y="2276381"/>
            <a:ext cx="7454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Ôn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giữa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kì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1 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(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iết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4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)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0801" y="2917866"/>
            <a:ext cx="7454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5: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6946" y="3530351"/>
            <a:ext cx="7454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: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01052" y="3544206"/>
            <a:ext cx="7454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c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ái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kéo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khăn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mặt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, 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9015" y="4142836"/>
            <a:ext cx="7454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hồ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cái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thìa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hộp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màu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cái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đĩa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.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30226" y="4156691"/>
            <a:ext cx="524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đ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53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F3E6B3-D3A8-48CE-81D8-7054D9D295E1}"/>
              </a:ext>
            </a:extLst>
          </p:cNvPr>
          <p:cNvSpPr/>
          <p:nvPr/>
        </p:nvSpPr>
        <p:spPr>
          <a:xfrm>
            <a:off x="180753" y="95693"/>
            <a:ext cx="4933507" cy="62732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C746FD-4748-41EF-B0D7-7E4378D52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7685" y="1385887"/>
            <a:ext cx="9824482" cy="48447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836BCAD-5268-4286-A67B-DAE79E19E9CC}"/>
              </a:ext>
            </a:extLst>
          </p:cNvPr>
          <p:cNvSpPr/>
          <p:nvPr/>
        </p:nvSpPr>
        <p:spPr>
          <a:xfrm>
            <a:off x="1594884" y="3429000"/>
            <a:ext cx="2073349" cy="6273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F0FA56-87C5-4E4A-928A-F4471EE89476}"/>
              </a:ext>
            </a:extLst>
          </p:cNvPr>
          <p:cNvSpPr/>
          <p:nvPr/>
        </p:nvSpPr>
        <p:spPr>
          <a:xfrm>
            <a:off x="5059325" y="3577856"/>
            <a:ext cx="2073349" cy="6273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0BDC4B-A3CE-4001-AD62-E7C62AF642B5}"/>
              </a:ext>
            </a:extLst>
          </p:cNvPr>
          <p:cNvSpPr/>
          <p:nvPr/>
        </p:nvSpPr>
        <p:spPr>
          <a:xfrm>
            <a:off x="8825022" y="3577856"/>
            <a:ext cx="2073349" cy="6273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C14149-95D4-422E-8811-0C08FABDFC4F}"/>
              </a:ext>
            </a:extLst>
          </p:cNvPr>
          <p:cNvSpPr/>
          <p:nvPr/>
        </p:nvSpPr>
        <p:spPr>
          <a:xfrm>
            <a:off x="1610832" y="5785773"/>
            <a:ext cx="2262526" cy="6273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thìa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9FCFC0-175D-4C2D-ACEA-6754CDFB0D86}"/>
              </a:ext>
            </a:extLst>
          </p:cNvPr>
          <p:cNvSpPr/>
          <p:nvPr/>
        </p:nvSpPr>
        <p:spPr>
          <a:xfrm>
            <a:off x="5249824" y="5917018"/>
            <a:ext cx="2073349" cy="6273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69CDE6-DA99-4B14-93CF-1A7EA5D264F6}"/>
              </a:ext>
            </a:extLst>
          </p:cNvPr>
          <p:cNvSpPr/>
          <p:nvPr/>
        </p:nvSpPr>
        <p:spPr>
          <a:xfrm>
            <a:off x="8825021" y="5796404"/>
            <a:ext cx="2073349" cy="6273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đĩa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37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82AB54-A73F-44D9-B1DD-7AF3BB3F2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144" y="473632"/>
            <a:ext cx="7738730" cy="20727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2883040-5C7F-4B97-953D-78A027CA5638}"/>
              </a:ext>
            </a:extLst>
          </p:cNvPr>
          <p:cNvSpPr/>
          <p:nvPr/>
        </p:nvSpPr>
        <p:spPr>
          <a:xfrm>
            <a:off x="2615609" y="3072809"/>
            <a:ext cx="5869172" cy="12652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19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B861F1-08A0-4CD9-9225-B2815AF17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5813" y="1423686"/>
            <a:ext cx="9321237" cy="388173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37DED21-A4B7-41A3-B8D8-BCA5D8EDD6F8}"/>
              </a:ext>
            </a:extLst>
          </p:cNvPr>
          <p:cNvCxnSpPr/>
          <p:nvPr/>
        </p:nvCxnSpPr>
        <p:spPr>
          <a:xfrm>
            <a:off x="3530009" y="3009014"/>
            <a:ext cx="1382233" cy="7549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1589482-FD11-4B7D-943F-C215D7537ACC}"/>
              </a:ext>
            </a:extLst>
          </p:cNvPr>
          <p:cNvCxnSpPr/>
          <p:nvPr/>
        </p:nvCxnSpPr>
        <p:spPr>
          <a:xfrm flipH="1">
            <a:off x="3030279" y="3009014"/>
            <a:ext cx="2105247" cy="8506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84B22FE-E904-4324-B3C5-4A145764AAAB}"/>
              </a:ext>
            </a:extLst>
          </p:cNvPr>
          <p:cNvCxnSpPr/>
          <p:nvPr/>
        </p:nvCxnSpPr>
        <p:spPr>
          <a:xfrm>
            <a:off x="7283302" y="3157870"/>
            <a:ext cx="2307265" cy="914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467D11E-B0AB-4684-85B2-3C9DB41C83A3}"/>
              </a:ext>
            </a:extLst>
          </p:cNvPr>
          <p:cNvCxnSpPr/>
          <p:nvPr/>
        </p:nvCxnSpPr>
        <p:spPr>
          <a:xfrm flipH="1">
            <a:off x="7378995" y="3364555"/>
            <a:ext cx="2211572" cy="3993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60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149</Words>
  <Application>Microsoft Office PowerPoint</Application>
  <PresentationFormat>Widescreen</PresentationFormat>
  <Paragraphs>31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9" baseType="lpstr">
      <vt:lpstr>Microsoft YaHei</vt:lpstr>
      <vt:lpstr>宋体</vt:lpstr>
      <vt:lpstr>宋体</vt:lpstr>
      <vt:lpstr>Arial</vt:lpstr>
      <vt:lpstr>Arial Rounded MT Bold</vt:lpstr>
      <vt:lpstr>Arial-Rounded</vt:lpstr>
      <vt:lpstr>Calibri</vt:lpstr>
      <vt:lpstr>Calibri Light</vt:lpstr>
      <vt:lpstr>等线</vt:lpstr>
      <vt:lpstr>Gill Sans MT</vt:lpstr>
      <vt:lpstr>HP001 4 hàng</vt:lpstr>
      <vt:lpstr>Impact</vt:lpstr>
      <vt:lpstr>Times New Roman</vt:lpstr>
      <vt:lpstr>Badge</vt:lpstr>
      <vt:lpstr>3_Office Theme</vt:lpstr>
      <vt:lpstr>4_Office Theme</vt:lpstr>
      <vt:lpstr>1_Default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Trang</cp:lastModifiedBy>
  <cp:revision>31</cp:revision>
  <dcterms:created xsi:type="dcterms:W3CDTF">2021-05-24T13:36:31Z</dcterms:created>
  <dcterms:modified xsi:type="dcterms:W3CDTF">2021-11-01T15:49:14Z</dcterms:modified>
</cp:coreProperties>
</file>