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0" r:id="rId2"/>
    <p:sldId id="314" r:id="rId3"/>
    <p:sldId id="312" r:id="rId4"/>
    <p:sldId id="289" r:id="rId5"/>
    <p:sldId id="306" r:id="rId6"/>
    <p:sldId id="313" r:id="rId7"/>
    <p:sldId id="285" r:id="rId8"/>
    <p:sldId id="290" r:id="rId9"/>
    <p:sldId id="298" r:id="rId10"/>
    <p:sldId id="309" r:id="rId11"/>
    <p:sldId id="311" r:id="rId12"/>
  </p:sldIdLst>
  <p:sldSz cx="12192000" cy="6858000"/>
  <p:notesSz cx="6858000" cy="9144000"/>
  <p:custDataLst>
    <p:tags r:id="rId1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B"/>
    <a:srgbClr val="F7BA46"/>
    <a:srgbClr val="FFF89A"/>
    <a:srgbClr val="F18585"/>
    <a:srgbClr val="33549F"/>
    <a:srgbClr val="FFFAC2"/>
    <a:srgbClr val="F0C444"/>
    <a:srgbClr val="7FC438"/>
    <a:srgbClr val="BFE9F3"/>
    <a:srgbClr val="8B6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42355-D309-4CFD-8731-3024501DEFF8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E2133-E806-4024-8132-5628B62D2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7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536520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  <p:sldLayoutId id="214748370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53:</a:t>
            </a:r>
          </a:p>
          <a:p>
            <a:pPr algn="ctr"/>
            <a:r>
              <a:rPr lang="en-US" sz="4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</a:t>
            </a:r>
          </a:p>
          <a:p>
            <a:pPr algn="ctr"/>
            <a:r>
              <a:rPr lang="en-US" sz="4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TRONG PHẠM VI 1000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72075" y="4410075"/>
            <a:ext cx="2952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+mj-lt"/>
              </a:rPr>
              <a:t>Tiết</a:t>
            </a:r>
            <a:r>
              <a:rPr lang="en-US" sz="3600" dirty="0" smtClean="0">
                <a:solidFill>
                  <a:schemeClr val="bg1"/>
                </a:solidFill>
                <a:latin typeface="+mj-lt"/>
              </a:rPr>
              <a:t> 1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936809D1-919F-8D4D-ACC8-B2C31E498FEB}"/>
              </a:ext>
            </a:extLst>
          </p:cNvPr>
          <p:cNvSpPr/>
          <p:nvPr/>
        </p:nvSpPr>
        <p:spPr>
          <a:xfrm>
            <a:off x="925965" y="358293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EAAFE06-6983-9846-AB0C-DE6ECF3EB7D0}"/>
              </a:ext>
            </a:extLst>
          </p:cNvPr>
          <p:cNvSpPr txBox="1"/>
          <p:nvPr/>
        </p:nvSpPr>
        <p:spPr>
          <a:xfrm>
            <a:off x="1602300" y="276330"/>
            <a:ext cx="9663735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tấm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thẻ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2, 3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5,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đã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có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rồi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viết</a:t>
            </a:r>
            <a:r>
              <a:rPr lang="en-US" sz="2800" dirty="0">
                <a:solidFill>
                  <a:prstClr val="black"/>
                </a:solidFill>
              </a:rPr>
              <a:t> ra </a:t>
            </a:r>
            <a:r>
              <a:rPr lang="en-US" sz="2800" dirty="0" err="1">
                <a:solidFill>
                  <a:prstClr val="black"/>
                </a:solidFill>
              </a:rPr>
              <a:t>giấy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9348476-1CA8-EB4C-9330-9236C974E3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3101"/>
          <a:stretch/>
        </p:blipFill>
        <p:spPr>
          <a:xfrm>
            <a:off x="1602300" y="1581431"/>
            <a:ext cx="8560351" cy="28440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622C220-C414-D44A-B9AE-EE83D8B7836D}"/>
              </a:ext>
            </a:extLst>
          </p:cNvPr>
          <p:cNvSpPr txBox="1"/>
          <p:nvPr/>
        </p:nvSpPr>
        <p:spPr>
          <a:xfrm>
            <a:off x="1266205" y="4321677"/>
            <a:ext cx="4454109" cy="19514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514350" lvl="0" indent="-51435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prstClr val="black"/>
                </a:solidFill>
              </a:rPr>
              <a:t>Trong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</a:p>
          <a:p>
            <a:pPr marL="457200" lvl="0" indent="-45720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83E2F3A-19B4-9345-9971-3E11595A8FF3}"/>
              </a:ext>
            </a:extLst>
          </p:cNvPr>
          <p:cNvSpPr txBox="1"/>
          <p:nvPr/>
        </p:nvSpPr>
        <p:spPr>
          <a:xfrm>
            <a:off x="4253021" y="508882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352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5ED6F9D-D2FB-134E-ACA1-1944FB556E72}"/>
              </a:ext>
            </a:extLst>
          </p:cNvPr>
          <p:cNvSpPr txBox="1"/>
          <p:nvPr/>
        </p:nvSpPr>
        <p:spPr>
          <a:xfrm>
            <a:off x="4253021" y="573977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235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BB557571-038D-4E4B-BFF7-99AFEE7D2CE1}"/>
              </a:ext>
            </a:extLst>
          </p:cNvPr>
          <p:cNvCxnSpPr>
            <a:stCxn id="7" idx="2"/>
          </p:cNvCxnSpPr>
          <p:nvPr/>
        </p:nvCxnSpPr>
        <p:spPr>
          <a:xfrm flipH="1">
            <a:off x="5882475" y="4425523"/>
            <a:ext cx="1" cy="1996542"/>
          </a:xfrm>
          <a:prstGeom prst="line">
            <a:avLst/>
          </a:prstGeom>
          <a:ln w="2857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BD1DA84-7D1A-ED4A-A991-03CB7809B4F9}"/>
              </a:ext>
            </a:extLst>
          </p:cNvPr>
          <p:cNvSpPr txBox="1"/>
          <p:nvPr/>
        </p:nvSpPr>
        <p:spPr>
          <a:xfrm>
            <a:off x="6260234" y="4321677"/>
            <a:ext cx="4454109" cy="1305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Hãy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tạo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bốn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trên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F5121EA-5C67-AE44-852A-C8F4763B8091}"/>
              </a:ext>
            </a:extLst>
          </p:cNvPr>
          <p:cNvSpPr txBox="1"/>
          <p:nvPr/>
        </p:nvSpPr>
        <p:spPr>
          <a:xfrm>
            <a:off x="7635819" y="5739776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523,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1843A79-70BD-EF41-85A4-FECE4864B2A0}"/>
              </a:ext>
            </a:extLst>
          </p:cNvPr>
          <p:cNvSpPr txBox="1"/>
          <p:nvPr/>
        </p:nvSpPr>
        <p:spPr>
          <a:xfrm>
            <a:off x="8642636" y="5739776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532</a:t>
            </a:r>
          </a:p>
        </p:txBody>
      </p:sp>
    </p:spTree>
    <p:extLst>
      <p:ext uri="{BB962C8B-B14F-4D97-AF65-F5344CB8AC3E}">
        <p14:creationId xmlns:p14="http://schemas.microsoft.com/office/powerpoint/2010/main" val="38480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2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8715099" y="98569"/>
            <a:ext cx="3463637" cy="191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0173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87293" cy="1158955"/>
            <a:chOff x="774356" y="888444"/>
            <a:chExt cx="10187293" cy="1158955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So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sánh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được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các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có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ba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chữ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Nắm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được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thứ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tự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các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trong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phạm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vi 100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C1EF139-4416-44FF-AC02-49D6B4DBE8EA}"/>
              </a:ext>
            </a:extLst>
          </p:cNvPr>
          <p:cNvGrpSpPr/>
          <p:nvPr/>
        </p:nvGrpSpPr>
        <p:grpSpPr>
          <a:xfrm>
            <a:off x="1093882" y="2852107"/>
            <a:ext cx="10187300" cy="1203794"/>
            <a:chOff x="752655" y="2065203"/>
            <a:chExt cx="10209001" cy="1119805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887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Nhận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biết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hình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ảnh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đơn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vị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,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chục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, tram,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nghìn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Phát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triển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năng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lực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mô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hình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hóa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toán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học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4926BE0-6FEB-4035-95CC-8282BD1C87A0}"/>
              </a:ext>
            </a:extLst>
          </p:cNvPr>
          <p:cNvGrpSpPr/>
          <p:nvPr/>
        </p:nvGrpSpPr>
        <p:grpSpPr>
          <a:xfrm>
            <a:off x="1282733" y="4534572"/>
            <a:ext cx="10340838" cy="778349"/>
            <a:chOff x="778314" y="3315253"/>
            <a:chExt cx="10210371" cy="714672"/>
          </a:xfrm>
        </p:grpSpPr>
        <p:grpSp>
          <p:nvGrpSpPr>
            <p:cNvPr id="17" name="Group 16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9" name="图片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20" name="图片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480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Phát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triển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năng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lực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giao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tiếp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toán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học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378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23974" y="3068620"/>
            <a:ext cx="7972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endParaRPr kumimoji="0" lang="en-US" sz="4000" b="1" i="0" u="none" strike="noStrike" kern="1200" cap="none" spc="0" normalizeH="0" baseline="0" noProof="0" dirty="0">
              <a:ln>
                <a:solidFill>
                  <a:srgbClr val="4F81BD">
                    <a:lumMod val="50000"/>
                  </a:srgbClr>
                </a:solidFill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17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Box 411">
            <a:extLst>
              <a:ext uri="{FF2B5EF4-FFF2-40B4-BE49-F238E27FC236}">
                <a16:creationId xmlns:a16="http://schemas.microsoft.com/office/drawing/2014/main" xmlns="" id="{0D6D1AD6-4431-514F-988B-F81399540AED}"/>
              </a:ext>
            </a:extLst>
          </p:cNvPr>
          <p:cNvSpPr txBox="1"/>
          <p:nvPr/>
        </p:nvSpPr>
        <p:spPr>
          <a:xfrm>
            <a:off x="3379571" y="3048149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237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E41B81E-5FEB-FB4D-9669-FBBFB97FA169}"/>
              </a:ext>
            </a:extLst>
          </p:cNvPr>
          <p:cNvGrpSpPr/>
          <p:nvPr/>
        </p:nvGrpSpPr>
        <p:grpSpPr>
          <a:xfrm>
            <a:off x="731663" y="790147"/>
            <a:ext cx="7630194" cy="2246097"/>
            <a:chOff x="1316879" y="984608"/>
            <a:chExt cx="7630194" cy="2246097"/>
          </a:xfrm>
        </p:grpSpPr>
        <p:sp>
          <p:nvSpPr>
            <p:cNvPr id="403" name="TextBox 402">
              <a:extLst>
                <a:ext uri="{FF2B5EF4-FFF2-40B4-BE49-F238E27FC236}">
                  <a16:creationId xmlns:a16="http://schemas.microsoft.com/office/drawing/2014/main" xmlns="" id="{5C5C2697-DF8B-6B44-8C1D-EE6F3CDCCC56}"/>
                </a:ext>
              </a:extLst>
            </p:cNvPr>
            <p:cNvSpPr txBox="1"/>
            <p:nvPr/>
          </p:nvSpPr>
          <p:spPr>
            <a:xfrm>
              <a:off x="1316879" y="984608"/>
              <a:ext cx="588945" cy="519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a) </a:t>
              </a:r>
            </a:p>
          </p:txBody>
        </p:sp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xmlns="" id="{0F2F589E-993C-BA4E-82CA-A4A2DC9E5A6B}"/>
                </a:ext>
              </a:extLst>
            </p:cNvPr>
            <p:cNvSpPr/>
            <p:nvPr/>
          </p:nvSpPr>
          <p:spPr>
            <a:xfrm>
              <a:off x="1866260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05" name="Rectangle 404">
              <a:extLst>
                <a:ext uri="{FF2B5EF4-FFF2-40B4-BE49-F238E27FC236}">
                  <a16:creationId xmlns:a16="http://schemas.microsoft.com/office/drawing/2014/main" xmlns="" id="{06436A8F-1627-594D-B505-C42F40C86374}"/>
                </a:ext>
              </a:extLst>
            </p:cNvPr>
            <p:cNvSpPr/>
            <p:nvPr/>
          </p:nvSpPr>
          <p:spPr>
            <a:xfrm>
              <a:off x="5863749" y="1403859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406" name="Picture 405">
              <a:extLst>
                <a:ext uri="{FF2B5EF4-FFF2-40B4-BE49-F238E27FC236}">
                  <a16:creationId xmlns:a16="http://schemas.microsoft.com/office/drawing/2014/main" xmlns="" id="{0C338EEE-FEDD-BA41-B544-635FC4687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2978" y="1663839"/>
              <a:ext cx="1002667" cy="1002667"/>
            </a:xfrm>
            <a:prstGeom prst="rect">
              <a:avLst/>
            </a:prstGeom>
          </p:spPr>
        </p:pic>
        <p:pic>
          <p:nvPicPr>
            <p:cNvPr id="407" name="Picture 406">
              <a:extLst>
                <a:ext uri="{FF2B5EF4-FFF2-40B4-BE49-F238E27FC236}">
                  <a16:creationId xmlns:a16="http://schemas.microsoft.com/office/drawing/2014/main" xmlns="" id="{C77EF553-0CFA-4F45-A07D-0E6B31A6E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8486" y="1799347"/>
              <a:ext cx="1002667" cy="1002667"/>
            </a:xfrm>
            <a:prstGeom prst="rect">
              <a:avLst/>
            </a:prstGeom>
          </p:spPr>
        </p:pic>
        <p:pic>
          <p:nvPicPr>
            <p:cNvPr id="410" name="Picture 409">
              <a:extLst>
                <a:ext uri="{FF2B5EF4-FFF2-40B4-BE49-F238E27FC236}">
                  <a16:creationId xmlns:a16="http://schemas.microsoft.com/office/drawing/2014/main" xmlns="" id="{30BABE43-B46E-9441-A7C0-1F38FFB79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4210" y="1673757"/>
              <a:ext cx="1002667" cy="1002667"/>
            </a:xfrm>
            <a:prstGeom prst="rect">
              <a:avLst/>
            </a:prstGeom>
          </p:spPr>
        </p:pic>
        <p:pic>
          <p:nvPicPr>
            <p:cNvPr id="411" name="Picture 410">
              <a:extLst>
                <a:ext uri="{FF2B5EF4-FFF2-40B4-BE49-F238E27FC236}">
                  <a16:creationId xmlns:a16="http://schemas.microsoft.com/office/drawing/2014/main" xmlns="" id="{D3E40BF2-9FE3-1547-A861-534672952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718" y="1809265"/>
              <a:ext cx="1002667" cy="1002667"/>
            </a:xfrm>
            <a:prstGeom prst="rect">
              <a:avLst/>
            </a:prstGeom>
          </p:spPr>
        </p:pic>
        <p:grpSp>
          <p:nvGrpSpPr>
            <p:cNvPr id="426" name="Group 425">
              <a:extLst>
                <a:ext uri="{FF2B5EF4-FFF2-40B4-BE49-F238E27FC236}">
                  <a16:creationId xmlns:a16="http://schemas.microsoft.com/office/drawing/2014/main" xmlns="" id="{EBA77D0C-E1C3-0440-9E8E-CA8CDD1B883E}"/>
                </a:ext>
              </a:extLst>
            </p:cNvPr>
            <p:cNvGrpSpPr/>
            <p:nvPr/>
          </p:nvGrpSpPr>
          <p:grpSpPr>
            <a:xfrm>
              <a:off x="3954432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xmlns="" id="{80739EA8-86D0-BE45-813E-3B7B78927D8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xmlns="" id="{B291C445-5785-5341-ABE5-B507D6632A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xmlns="" id="{8E2BB936-8C08-BA4C-B70D-57D57C91F7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xmlns="" id="{94ED5504-589A-AC49-BCD6-67B42D2E258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xmlns="" id="{69212122-0784-8242-BD78-A971063B149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xmlns="" id="{BC57CE01-BE38-5E4A-BAF8-4B19ED8A40A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xmlns="" id="{5222AB6A-DEDC-9140-83D1-1EE26742776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xmlns="" id="{2D65C1A7-88F7-DD46-8E85-755AAD9DD6D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xmlns="" id="{5111ACDA-33C6-CD43-AE67-67614E86E7C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xmlns="" id="{433A940A-F34A-6D4B-AE90-EE86FF5E258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7" name="Group 436">
              <a:extLst>
                <a:ext uri="{FF2B5EF4-FFF2-40B4-BE49-F238E27FC236}">
                  <a16:creationId xmlns:a16="http://schemas.microsoft.com/office/drawing/2014/main" xmlns="" id="{8F7B1CC5-D7F6-D64B-BB4E-CF6FB7FE22FD}"/>
                </a:ext>
              </a:extLst>
            </p:cNvPr>
            <p:cNvGrpSpPr/>
            <p:nvPr/>
          </p:nvGrpSpPr>
          <p:grpSpPr>
            <a:xfrm>
              <a:off x="4258347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xmlns="" id="{16CE91DC-9C9D-914C-8D55-8032A7F6762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9" name="Rectangle 438">
                <a:extLst>
                  <a:ext uri="{FF2B5EF4-FFF2-40B4-BE49-F238E27FC236}">
                    <a16:creationId xmlns:a16="http://schemas.microsoft.com/office/drawing/2014/main" xmlns="" id="{BBC1003E-6F5B-3749-943B-DAC8434A018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0" name="Rectangle 439">
                <a:extLst>
                  <a:ext uri="{FF2B5EF4-FFF2-40B4-BE49-F238E27FC236}">
                    <a16:creationId xmlns:a16="http://schemas.microsoft.com/office/drawing/2014/main" xmlns="" id="{4EA334B0-86FB-1747-AAFA-CAEC3707950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>
                <a:extLst>
                  <a:ext uri="{FF2B5EF4-FFF2-40B4-BE49-F238E27FC236}">
                    <a16:creationId xmlns:a16="http://schemas.microsoft.com/office/drawing/2014/main" xmlns="" id="{39A551FC-B969-0A40-A1DA-98F9F7D0C78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>
                <a:extLst>
                  <a:ext uri="{FF2B5EF4-FFF2-40B4-BE49-F238E27FC236}">
                    <a16:creationId xmlns:a16="http://schemas.microsoft.com/office/drawing/2014/main" xmlns="" id="{E27705F6-6972-534E-B8D7-70DCC7ED43B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Rectangle 442">
                <a:extLst>
                  <a:ext uri="{FF2B5EF4-FFF2-40B4-BE49-F238E27FC236}">
                    <a16:creationId xmlns:a16="http://schemas.microsoft.com/office/drawing/2014/main" xmlns="" id="{8549E08B-200B-4343-B84F-9B5C90A391E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xmlns="" id="{919C6627-DFCD-0844-8A5C-C2109C96B3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>
                <a:extLst>
                  <a:ext uri="{FF2B5EF4-FFF2-40B4-BE49-F238E27FC236}">
                    <a16:creationId xmlns:a16="http://schemas.microsoft.com/office/drawing/2014/main" xmlns="" id="{B7E45B89-1FED-8F4A-82F1-449A7E7DE44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:a16="http://schemas.microsoft.com/office/drawing/2014/main" xmlns="" id="{07358E93-E660-5F4A-A7E2-2140BBE2EFB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>
                <a:extLst>
                  <a:ext uri="{FF2B5EF4-FFF2-40B4-BE49-F238E27FC236}">
                    <a16:creationId xmlns:a16="http://schemas.microsoft.com/office/drawing/2014/main" xmlns="" id="{C9386923-4B11-A843-A97D-96998538D77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8" name="Group 447">
              <a:extLst>
                <a:ext uri="{FF2B5EF4-FFF2-40B4-BE49-F238E27FC236}">
                  <a16:creationId xmlns:a16="http://schemas.microsoft.com/office/drawing/2014/main" xmlns="" id="{E4A0B671-FAB5-934F-BB12-08370C2E2376}"/>
                </a:ext>
              </a:extLst>
            </p:cNvPr>
            <p:cNvGrpSpPr/>
            <p:nvPr/>
          </p:nvGrpSpPr>
          <p:grpSpPr>
            <a:xfrm>
              <a:off x="3623994" y="1836433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xmlns="" id="{DAFB2C7C-0C29-C94C-A7FC-FADC477894D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0" name="Rectangle 449">
                <a:extLst>
                  <a:ext uri="{FF2B5EF4-FFF2-40B4-BE49-F238E27FC236}">
                    <a16:creationId xmlns:a16="http://schemas.microsoft.com/office/drawing/2014/main" xmlns="" id="{D14B0B8E-59E5-234D-A854-CEFDD04D447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xmlns="" id="{53AFD84E-C051-7A49-AF4E-CFDCF026697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xmlns="" id="{F707D73A-6D42-B748-8D52-D9F220BC771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xmlns="" id="{08198420-E087-244F-B949-010164841A0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xmlns="" id="{935C3DB7-E04E-4B4D-8E3E-FA43C0C5117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xmlns="" id="{04901CDB-4D8B-5C48-A525-552A09F80DE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xmlns="" id="{3D8A1C7E-5C09-6140-8CBA-F151137DE33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xmlns="" id="{CCA51316-DBCC-1841-9F5F-9B9F3397D35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xmlns="" id="{01FB706E-8960-1E41-A11D-2D05003A0F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xmlns="" id="{C87480D4-660B-A64E-91B9-AE9542B784AC}"/>
                </a:ext>
              </a:extLst>
            </p:cNvPr>
            <p:cNvGrpSpPr/>
            <p:nvPr/>
          </p:nvGrpSpPr>
          <p:grpSpPr>
            <a:xfrm>
              <a:off x="4529038" y="2117483"/>
              <a:ext cx="66448" cy="675908"/>
              <a:chOff x="7152671" y="1866150"/>
              <a:chExt cx="90155" cy="631084"/>
            </a:xfrm>
            <a:solidFill>
              <a:schemeClr val="bg1"/>
            </a:solidFill>
          </p:grpSpPr>
          <p:sp>
            <p:nvSpPr>
              <p:cNvPr id="463" name="Rectangle 462">
                <a:extLst>
                  <a:ext uri="{FF2B5EF4-FFF2-40B4-BE49-F238E27FC236}">
                    <a16:creationId xmlns:a16="http://schemas.microsoft.com/office/drawing/2014/main" xmlns="" id="{6BDD8E98-A44E-1F44-B90E-2E0F3BD0058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Rectangle 463">
                <a:extLst>
                  <a:ext uri="{FF2B5EF4-FFF2-40B4-BE49-F238E27FC236}">
                    <a16:creationId xmlns:a16="http://schemas.microsoft.com/office/drawing/2014/main" xmlns="" id="{A80241E9-549C-BE49-A025-A6B864D0D4F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xmlns="" id="{2C709D39-18B8-DB43-950A-FDF60E9B274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xmlns="" id="{34214B28-F0F5-9C4B-B9E7-8A02E511F0D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xmlns="" id="{F998D7AD-FE22-3644-B364-38F64FCFAC7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xmlns="" id="{A244FEDA-CD28-B045-B36A-7351E1A151B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xmlns="" id="{0DAA844E-54CF-9A48-874B-706895D105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0" name="Group 469">
              <a:extLst>
                <a:ext uri="{FF2B5EF4-FFF2-40B4-BE49-F238E27FC236}">
                  <a16:creationId xmlns:a16="http://schemas.microsoft.com/office/drawing/2014/main" xmlns="" id="{500C5144-4647-F145-86EC-7D646950DF2C}"/>
                </a:ext>
              </a:extLst>
            </p:cNvPr>
            <p:cNvGrpSpPr/>
            <p:nvPr/>
          </p:nvGrpSpPr>
          <p:grpSpPr>
            <a:xfrm>
              <a:off x="7912989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71" name="Rectangle 470">
                <a:extLst>
                  <a:ext uri="{FF2B5EF4-FFF2-40B4-BE49-F238E27FC236}">
                    <a16:creationId xmlns:a16="http://schemas.microsoft.com/office/drawing/2014/main" xmlns="" id="{FF3EB617-9C9F-B84E-839F-5784F356D2C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2" name="Rectangle 471">
                <a:extLst>
                  <a:ext uri="{FF2B5EF4-FFF2-40B4-BE49-F238E27FC236}">
                    <a16:creationId xmlns:a16="http://schemas.microsoft.com/office/drawing/2014/main" xmlns="" id="{C55DDE9D-81A3-984C-B6F9-DD0FFE5D422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xmlns="" id="{73407808-C392-114B-B09C-2C44FB53ADA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xmlns="" id="{35AE1C7B-E4C4-BB4F-BB6D-5C6951ECB29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xmlns="" id="{663052DD-41A0-3446-B0A3-B9505826170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xmlns="" id="{FFE6FC2C-71F8-D141-ABD1-95AE36A01B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xmlns="" id="{83972E07-D04B-9C40-85A6-C2AB5D9B706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xmlns="" id="{9450AA92-5534-DB4E-81BA-E672C731B84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xmlns="" id="{E5702A3C-7C37-404F-B09A-5200A815B9F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xmlns="" id="{0DD508C0-F6CF-8E44-BB90-0BFD8A1718B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1" name="Group 480">
              <a:extLst>
                <a:ext uri="{FF2B5EF4-FFF2-40B4-BE49-F238E27FC236}">
                  <a16:creationId xmlns:a16="http://schemas.microsoft.com/office/drawing/2014/main" xmlns="" id="{134DB257-4384-6249-8DA2-EE5F436FEB4A}"/>
                </a:ext>
              </a:extLst>
            </p:cNvPr>
            <p:cNvGrpSpPr/>
            <p:nvPr/>
          </p:nvGrpSpPr>
          <p:grpSpPr>
            <a:xfrm>
              <a:off x="8216904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xmlns="" id="{6E46D21F-CC66-A14C-A5FE-0FC92EE4CDA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Rectangle 482">
                <a:extLst>
                  <a:ext uri="{FF2B5EF4-FFF2-40B4-BE49-F238E27FC236}">
                    <a16:creationId xmlns:a16="http://schemas.microsoft.com/office/drawing/2014/main" xmlns="" id="{765E69B8-D6CB-D143-AEA1-5CC74955670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Rectangle 483">
                <a:extLst>
                  <a:ext uri="{FF2B5EF4-FFF2-40B4-BE49-F238E27FC236}">
                    <a16:creationId xmlns:a16="http://schemas.microsoft.com/office/drawing/2014/main" xmlns="" id="{8489F9E9-8ABC-E242-BFA7-3D67DBA0FC1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Rectangle 484">
                <a:extLst>
                  <a:ext uri="{FF2B5EF4-FFF2-40B4-BE49-F238E27FC236}">
                    <a16:creationId xmlns:a16="http://schemas.microsoft.com/office/drawing/2014/main" xmlns="" id="{5E8E55E3-7826-FE42-8955-B430B366EE4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Rectangle 485">
                <a:extLst>
                  <a:ext uri="{FF2B5EF4-FFF2-40B4-BE49-F238E27FC236}">
                    <a16:creationId xmlns:a16="http://schemas.microsoft.com/office/drawing/2014/main" xmlns="" id="{D263D729-5714-CF46-8C64-88FD7BA99C4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Rectangle 486">
                <a:extLst>
                  <a:ext uri="{FF2B5EF4-FFF2-40B4-BE49-F238E27FC236}">
                    <a16:creationId xmlns:a16="http://schemas.microsoft.com/office/drawing/2014/main" xmlns="" id="{A9855BA0-28D0-A747-AB64-11DE592FA2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Rectangle 487">
                <a:extLst>
                  <a:ext uri="{FF2B5EF4-FFF2-40B4-BE49-F238E27FC236}">
                    <a16:creationId xmlns:a16="http://schemas.microsoft.com/office/drawing/2014/main" xmlns="" id="{84245ABA-33A2-7C48-BF6D-9FA12AF9187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Rectangle 488">
                <a:extLst>
                  <a:ext uri="{FF2B5EF4-FFF2-40B4-BE49-F238E27FC236}">
                    <a16:creationId xmlns:a16="http://schemas.microsoft.com/office/drawing/2014/main" xmlns="" id="{2278689D-C761-F943-BC4F-EDF90F8E172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xmlns="" id="{30757C8A-8998-6049-947E-4148EDBD21C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Rectangle 490">
                <a:extLst>
                  <a:ext uri="{FF2B5EF4-FFF2-40B4-BE49-F238E27FC236}">
                    <a16:creationId xmlns:a16="http://schemas.microsoft.com/office/drawing/2014/main" xmlns="" id="{5495C4B2-3D2A-B747-B7E3-37C0003F0DA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2" name="Group 491">
              <a:extLst>
                <a:ext uri="{FF2B5EF4-FFF2-40B4-BE49-F238E27FC236}">
                  <a16:creationId xmlns:a16="http://schemas.microsoft.com/office/drawing/2014/main" xmlns="" id="{43814CFE-F819-2448-9889-2A946E6E6947}"/>
                </a:ext>
              </a:extLst>
            </p:cNvPr>
            <p:cNvGrpSpPr/>
            <p:nvPr/>
          </p:nvGrpSpPr>
          <p:grpSpPr>
            <a:xfrm>
              <a:off x="7582551" y="180926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93" name="Rectangle 492">
                <a:extLst>
                  <a:ext uri="{FF2B5EF4-FFF2-40B4-BE49-F238E27FC236}">
                    <a16:creationId xmlns:a16="http://schemas.microsoft.com/office/drawing/2014/main" xmlns="" id="{4BF96089-7BB3-0D43-BFEB-A39E794ACAA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Rectangle 493">
                <a:extLst>
                  <a:ext uri="{FF2B5EF4-FFF2-40B4-BE49-F238E27FC236}">
                    <a16:creationId xmlns:a16="http://schemas.microsoft.com/office/drawing/2014/main" xmlns="" id="{01045211-531D-9D46-9727-03F26337097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Rectangle 494">
                <a:extLst>
                  <a:ext uri="{FF2B5EF4-FFF2-40B4-BE49-F238E27FC236}">
                    <a16:creationId xmlns:a16="http://schemas.microsoft.com/office/drawing/2014/main" xmlns="" id="{615ACD09-6743-514E-A917-A70ABEF6B24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Rectangle 495">
                <a:extLst>
                  <a:ext uri="{FF2B5EF4-FFF2-40B4-BE49-F238E27FC236}">
                    <a16:creationId xmlns:a16="http://schemas.microsoft.com/office/drawing/2014/main" xmlns="" id="{BAE00788-64B8-9E4B-866E-7153ECDD7CF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xmlns="" id="{5BA6176D-8D12-AF49-8B39-4D652056B43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Rectangle 497">
                <a:extLst>
                  <a:ext uri="{FF2B5EF4-FFF2-40B4-BE49-F238E27FC236}">
                    <a16:creationId xmlns:a16="http://schemas.microsoft.com/office/drawing/2014/main" xmlns="" id="{B62DB499-1F6D-1C43-84CD-9792DE48A87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Rectangle 498">
                <a:extLst>
                  <a:ext uri="{FF2B5EF4-FFF2-40B4-BE49-F238E27FC236}">
                    <a16:creationId xmlns:a16="http://schemas.microsoft.com/office/drawing/2014/main" xmlns="" id="{560BE1F0-862F-4942-89D8-5F196BCA08C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Rectangle 499">
                <a:extLst>
                  <a:ext uri="{FF2B5EF4-FFF2-40B4-BE49-F238E27FC236}">
                    <a16:creationId xmlns:a16="http://schemas.microsoft.com/office/drawing/2014/main" xmlns="" id="{D0FD9F57-653A-264E-9AF4-428191CDE68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Rectangle 500">
                <a:extLst>
                  <a:ext uri="{FF2B5EF4-FFF2-40B4-BE49-F238E27FC236}">
                    <a16:creationId xmlns:a16="http://schemas.microsoft.com/office/drawing/2014/main" xmlns="" id="{149167C8-81EA-644E-8E06-45EB34489CE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xmlns="" id="{724464AD-FEF5-9648-8A95-0E7CCEBC795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3" name="Group 502">
              <a:extLst>
                <a:ext uri="{FF2B5EF4-FFF2-40B4-BE49-F238E27FC236}">
                  <a16:creationId xmlns:a16="http://schemas.microsoft.com/office/drawing/2014/main" xmlns="" id="{234AF3CA-3B57-AC41-9626-726407E62962}"/>
                </a:ext>
              </a:extLst>
            </p:cNvPr>
            <p:cNvGrpSpPr/>
            <p:nvPr/>
          </p:nvGrpSpPr>
          <p:grpSpPr>
            <a:xfrm>
              <a:off x="8487595" y="2476547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508" name="Rectangle 507">
                <a:extLst>
                  <a:ext uri="{FF2B5EF4-FFF2-40B4-BE49-F238E27FC236}">
                    <a16:creationId xmlns:a16="http://schemas.microsoft.com/office/drawing/2014/main" xmlns="" id="{0CC8C5E6-1EB5-4640-8C8A-47071CD75AF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Rectangle 508">
                <a:extLst>
                  <a:ext uri="{FF2B5EF4-FFF2-40B4-BE49-F238E27FC236}">
                    <a16:creationId xmlns:a16="http://schemas.microsoft.com/office/drawing/2014/main" xmlns="" id="{920FA12D-A5F0-9047-98A2-DA1B2FDF385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Rectangle 509">
                <a:extLst>
                  <a:ext uri="{FF2B5EF4-FFF2-40B4-BE49-F238E27FC236}">
                    <a16:creationId xmlns:a16="http://schemas.microsoft.com/office/drawing/2014/main" xmlns="" id="{37884D4F-AC6D-1F4A-976B-FE86093E08B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2ED80CE-9008-6B47-8E4C-7C6D404847C6}"/>
              </a:ext>
            </a:extLst>
          </p:cNvPr>
          <p:cNvSpPr/>
          <p:nvPr/>
        </p:nvSpPr>
        <p:spPr>
          <a:xfrm>
            <a:off x="5391573" y="3043478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600" dirty="0"/>
              <a:t>233</a:t>
            </a:r>
            <a:endParaRPr lang="x-none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42497A0-10EC-A54C-A50A-8C1FD2AEB53E}"/>
              </a:ext>
            </a:extLst>
          </p:cNvPr>
          <p:cNvSpPr/>
          <p:nvPr/>
        </p:nvSpPr>
        <p:spPr>
          <a:xfrm>
            <a:off x="4656922" y="2933750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5400" dirty="0">
                <a:solidFill>
                  <a:srgbClr val="FF0000"/>
                </a:solidFill>
              </a:rPr>
              <a:t>&gt;</a:t>
            </a:r>
            <a:endParaRPr lang="x-none" sz="3200" dirty="0"/>
          </a:p>
        </p:txBody>
      </p:sp>
      <p:sp>
        <p:nvSpPr>
          <p:cNvPr id="515" name="TextBox 514">
            <a:extLst>
              <a:ext uri="{FF2B5EF4-FFF2-40B4-BE49-F238E27FC236}">
                <a16:creationId xmlns:a16="http://schemas.microsoft.com/office/drawing/2014/main" xmlns="" id="{A5C2DAEE-FFAB-A24A-BED9-C26BE04F02D9}"/>
              </a:ext>
            </a:extLst>
          </p:cNvPr>
          <p:cNvSpPr txBox="1"/>
          <p:nvPr/>
        </p:nvSpPr>
        <p:spPr>
          <a:xfrm>
            <a:off x="8929762" y="1310106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200" dirty="0"/>
              <a:t>237 &gt; 233</a:t>
            </a:r>
          </a:p>
          <a:p>
            <a:pPr>
              <a:lnSpc>
                <a:spcPct val="150000"/>
              </a:lnSpc>
            </a:pPr>
            <a:r>
              <a:rPr lang="x-none" sz="3200" dirty="0"/>
              <a:t>233 &lt; 237</a:t>
            </a:r>
          </a:p>
        </p:txBody>
      </p:sp>
      <p:sp>
        <p:nvSpPr>
          <p:cNvPr id="516" name="TextBox 515">
            <a:extLst>
              <a:ext uri="{FF2B5EF4-FFF2-40B4-BE49-F238E27FC236}">
                <a16:creationId xmlns:a16="http://schemas.microsoft.com/office/drawing/2014/main" xmlns="" id="{738B9128-EA2F-5E46-8562-8669EA7C2EF2}"/>
              </a:ext>
            </a:extLst>
          </p:cNvPr>
          <p:cNvSpPr txBox="1"/>
          <p:nvPr/>
        </p:nvSpPr>
        <p:spPr>
          <a:xfrm>
            <a:off x="3413007" y="5833211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328</a:t>
            </a:r>
          </a:p>
        </p:txBody>
      </p:sp>
      <p:sp>
        <p:nvSpPr>
          <p:cNvPr id="603" name="Rectangle 602">
            <a:extLst>
              <a:ext uri="{FF2B5EF4-FFF2-40B4-BE49-F238E27FC236}">
                <a16:creationId xmlns:a16="http://schemas.microsoft.com/office/drawing/2014/main" xmlns="" id="{8BF85329-3AF0-E241-94F3-B92D099EE13F}"/>
              </a:ext>
            </a:extLst>
          </p:cNvPr>
          <p:cNvSpPr/>
          <p:nvPr/>
        </p:nvSpPr>
        <p:spPr>
          <a:xfrm>
            <a:off x="5425009" y="5828540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600" dirty="0"/>
              <a:t>338</a:t>
            </a:r>
            <a:endParaRPr lang="x-none" dirty="0"/>
          </a:p>
        </p:txBody>
      </p:sp>
      <p:sp>
        <p:nvSpPr>
          <p:cNvPr id="604" name="Rectangle 603">
            <a:extLst>
              <a:ext uri="{FF2B5EF4-FFF2-40B4-BE49-F238E27FC236}">
                <a16:creationId xmlns:a16="http://schemas.microsoft.com/office/drawing/2014/main" xmlns="" id="{784E0C96-E6FC-7543-9DBD-5AF3C03A0B7E}"/>
              </a:ext>
            </a:extLst>
          </p:cNvPr>
          <p:cNvSpPr/>
          <p:nvPr/>
        </p:nvSpPr>
        <p:spPr>
          <a:xfrm>
            <a:off x="4690358" y="5718812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5400" dirty="0">
                <a:solidFill>
                  <a:srgbClr val="FF0000"/>
                </a:solidFill>
              </a:rPr>
              <a:t>&lt;</a:t>
            </a:r>
            <a:endParaRPr lang="x-none" sz="3200" dirty="0"/>
          </a:p>
        </p:txBody>
      </p:sp>
      <p:sp>
        <p:nvSpPr>
          <p:cNvPr id="605" name="TextBox 604">
            <a:extLst>
              <a:ext uri="{FF2B5EF4-FFF2-40B4-BE49-F238E27FC236}">
                <a16:creationId xmlns:a16="http://schemas.microsoft.com/office/drawing/2014/main" xmlns="" id="{B39C5CB9-A20F-9540-990D-165AB0A68CBC}"/>
              </a:ext>
            </a:extLst>
          </p:cNvPr>
          <p:cNvSpPr txBox="1"/>
          <p:nvPr/>
        </p:nvSpPr>
        <p:spPr>
          <a:xfrm>
            <a:off x="8963198" y="4095168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200" dirty="0"/>
              <a:t>328 &lt; 338</a:t>
            </a:r>
          </a:p>
          <a:p>
            <a:pPr>
              <a:lnSpc>
                <a:spcPct val="150000"/>
              </a:lnSpc>
            </a:pPr>
            <a:r>
              <a:rPr lang="x-none" sz="3200" dirty="0"/>
              <a:t>338 &gt; 328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6C5DCE1-536E-B849-8931-A16C242E759C}"/>
              </a:ext>
            </a:extLst>
          </p:cNvPr>
          <p:cNvGrpSpPr/>
          <p:nvPr/>
        </p:nvGrpSpPr>
        <p:grpSpPr>
          <a:xfrm>
            <a:off x="727453" y="3722575"/>
            <a:ext cx="7667840" cy="2098731"/>
            <a:chOff x="727453" y="3819850"/>
            <a:chExt cx="7667840" cy="2098731"/>
          </a:xfrm>
        </p:grpSpPr>
        <p:sp>
          <p:nvSpPr>
            <p:cNvPr id="518" name="TextBox 517">
              <a:extLst>
                <a:ext uri="{FF2B5EF4-FFF2-40B4-BE49-F238E27FC236}">
                  <a16:creationId xmlns:a16="http://schemas.microsoft.com/office/drawing/2014/main" xmlns="" id="{C72A3431-C27C-E94A-AA5D-7FA3882B3903}"/>
                </a:ext>
              </a:extLst>
            </p:cNvPr>
            <p:cNvSpPr txBox="1"/>
            <p:nvPr/>
          </p:nvSpPr>
          <p:spPr>
            <a:xfrm>
              <a:off x="727453" y="3819850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b) </a:t>
              </a:r>
            </a:p>
          </p:txBody>
        </p:sp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xmlns="" id="{54DB4176-31B0-1F4C-AA61-7670B5358FED}"/>
                </a:ext>
              </a:extLst>
            </p:cNvPr>
            <p:cNvSpPr/>
            <p:nvPr/>
          </p:nvSpPr>
          <p:spPr>
            <a:xfrm>
              <a:off x="1314480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xmlns="" id="{5EDC9DDF-418A-1D4D-917E-9A7519C7759A}"/>
                </a:ext>
              </a:extLst>
            </p:cNvPr>
            <p:cNvSpPr/>
            <p:nvPr/>
          </p:nvSpPr>
          <p:spPr>
            <a:xfrm>
              <a:off x="5311969" y="4091735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521" name="Picture 520">
              <a:extLst>
                <a:ext uri="{FF2B5EF4-FFF2-40B4-BE49-F238E27FC236}">
                  <a16:creationId xmlns:a16="http://schemas.microsoft.com/office/drawing/2014/main" xmlns="" id="{D47E95F4-6F69-7B49-9238-88323FDDF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1198" y="4351715"/>
              <a:ext cx="1002667" cy="1002667"/>
            </a:xfrm>
            <a:prstGeom prst="rect">
              <a:avLst/>
            </a:prstGeom>
          </p:spPr>
        </p:pic>
        <p:pic>
          <p:nvPicPr>
            <p:cNvPr id="522" name="Picture 521">
              <a:extLst>
                <a:ext uri="{FF2B5EF4-FFF2-40B4-BE49-F238E27FC236}">
                  <a16:creationId xmlns:a16="http://schemas.microsoft.com/office/drawing/2014/main" xmlns="" id="{D0104B53-5FC3-334B-A522-E42342C16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706" y="4487223"/>
              <a:ext cx="1002667" cy="1002667"/>
            </a:xfrm>
            <a:prstGeom prst="rect">
              <a:avLst/>
            </a:prstGeom>
          </p:spPr>
        </p:pic>
        <p:pic>
          <p:nvPicPr>
            <p:cNvPr id="523" name="Picture 522">
              <a:extLst>
                <a:ext uri="{FF2B5EF4-FFF2-40B4-BE49-F238E27FC236}">
                  <a16:creationId xmlns:a16="http://schemas.microsoft.com/office/drawing/2014/main" xmlns="" id="{252EE819-8B85-384B-8C85-5F4AFF907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430" y="4361633"/>
              <a:ext cx="1002667" cy="1002667"/>
            </a:xfrm>
            <a:prstGeom prst="rect">
              <a:avLst/>
            </a:prstGeom>
          </p:spPr>
        </p:pic>
        <p:pic>
          <p:nvPicPr>
            <p:cNvPr id="524" name="Picture 523">
              <a:extLst>
                <a:ext uri="{FF2B5EF4-FFF2-40B4-BE49-F238E27FC236}">
                  <a16:creationId xmlns:a16="http://schemas.microsoft.com/office/drawing/2014/main" xmlns="" id="{4373ED82-207E-0E48-9356-CB38BD889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7938" y="4497141"/>
              <a:ext cx="1002667" cy="1002667"/>
            </a:xfrm>
            <a:prstGeom prst="rect">
              <a:avLst/>
            </a:prstGeom>
          </p:spPr>
        </p:pic>
        <p:grpSp>
          <p:nvGrpSpPr>
            <p:cNvPr id="525" name="Group 524">
              <a:extLst>
                <a:ext uri="{FF2B5EF4-FFF2-40B4-BE49-F238E27FC236}">
                  <a16:creationId xmlns:a16="http://schemas.microsoft.com/office/drawing/2014/main" xmlns="" id="{DD7C8795-5C4C-CE41-AA6C-FD9E2C3052F1}"/>
                </a:ext>
              </a:extLst>
            </p:cNvPr>
            <p:cNvGrpSpPr/>
            <p:nvPr/>
          </p:nvGrpSpPr>
          <p:grpSpPr>
            <a:xfrm>
              <a:off x="3564220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93" name="Rectangle 592">
                <a:extLst>
                  <a:ext uri="{FF2B5EF4-FFF2-40B4-BE49-F238E27FC236}">
                    <a16:creationId xmlns:a16="http://schemas.microsoft.com/office/drawing/2014/main" xmlns="" id="{6DDFAF30-1409-504D-A646-E1D36CC9F96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Rectangle 593">
                <a:extLst>
                  <a:ext uri="{FF2B5EF4-FFF2-40B4-BE49-F238E27FC236}">
                    <a16:creationId xmlns:a16="http://schemas.microsoft.com/office/drawing/2014/main" xmlns="" id="{DE3C606F-A435-C246-B5BF-F1F301B5537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Rectangle 594">
                <a:extLst>
                  <a:ext uri="{FF2B5EF4-FFF2-40B4-BE49-F238E27FC236}">
                    <a16:creationId xmlns:a16="http://schemas.microsoft.com/office/drawing/2014/main" xmlns="" id="{9DF5E745-C27E-1C4D-999B-00BEA034CA4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Rectangle 595">
                <a:extLst>
                  <a:ext uri="{FF2B5EF4-FFF2-40B4-BE49-F238E27FC236}">
                    <a16:creationId xmlns:a16="http://schemas.microsoft.com/office/drawing/2014/main" xmlns="" id="{9CC967F6-24BD-6D46-8DA9-4471C7AAB83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Rectangle 596">
                <a:extLst>
                  <a:ext uri="{FF2B5EF4-FFF2-40B4-BE49-F238E27FC236}">
                    <a16:creationId xmlns:a16="http://schemas.microsoft.com/office/drawing/2014/main" xmlns="" id="{D1A216F2-10E8-0B49-8D8A-8DF319A9A25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Rectangle 597">
                <a:extLst>
                  <a:ext uri="{FF2B5EF4-FFF2-40B4-BE49-F238E27FC236}">
                    <a16:creationId xmlns:a16="http://schemas.microsoft.com/office/drawing/2014/main" xmlns="" id="{24226C04-8401-E942-AA1F-851DDE38CD5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Rectangle 598">
                <a:extLst>
                  <a:ext uri="{FF2B5EF4-FFF2-40B4-BE49-F238E27FC236}">
                    <a16:creationId xmlns:a16="http://schemas.microsoft.com/office/drawing/2014/main" xmlns="" id="{B1BEC3E6-9DC9-454C-9EC9-E91D2D0F38B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Rectangle 599">
                <a:extLst>
                  <a:ext uri="{FF2B5EF4-FFF2-40B4-BE49-F238E27FC236}">
                    <a16:creationId xmlns:a16="http://schemas.microsoft.com/office/drawing/2014/main" xmlns="" id="{65C09B38-4082-3748-8923-603D34AE64C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Rectangle 600">
                <a:extLst>
                  <a:ext uri="{FF2B5EF4-FFF2-40B4-BE49-F238E27FC236}">
                    <a16:creationId xmlns:a16="http://schemas.microsoft.com/office/drawing/2014/main" xmlns="" id="{B5A550EA-F638-2244-9958-D60ECB430D9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Rectangle 601">
                <a:extLst>
                  <a:ext uri="{FF2B5EF4-FFF2-40B4-BE49-F238E27FC236}">
                    <a16:creationId xmlns:a16="http://schemas.microsoft.com/office/drawing/2014/main" xmlns="" id="{56123A86-04AC-024B-9F86-B98E72C12BB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6" name="Group 525">
              <a:extLst>
                <a:ext uri="{FF2B5EF4-FFF2-40B4-BE49-F238E27FC236}">
                  <a16:creationId xmlns:a16="http://schemas.microsoft.com/office/drawing/2014/main" xmlns="" id="{23410A32-788A-1C48-B1B5-128D7C1CA5FB}"/>
                </a:ext>
              </a:extLst>
            </p:cNvPr>
            <p:cNvGrpSpPr/>
            <p:nvPr/>
          </p:nvGrpSpPr>
          <p:grpSpPr>
            <a:xfrm>
              <a:off x="3868135" y="4869827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585" name="Rectangle 584">
                <a:extLst>
                  <a:ext uri="{FF2B5EF4-FFF2-40B4-BE49-F238E27FC236}">
                    <a16:creationId xmlns:a16="http://schemas.microsoft.com/office/drawing/2014/main" xmlns="" id="{0190AD8D-A4C0-1F43-8737-A9E8F612DC81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Rectangle 585">
                <a:extLst>
                  <a:ext uri="{FF2B5EF4-FFF2-40B4-BE49-F238E27FC236}">
                    <a16:creationId xmlns:a16="http://schemas.microsoft.com/office/drawing/2014/main" xmlns="" id="{9218FE74-FF13-1046-B0DD-84D3F1CCC01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Rectangle 586">
                <a:extLst>
                  <a:ext uri="{FF2B5EF4-FFF2-40B4-BE49-F238E27FC236}">
                    <a16:creationId xmlns:a16="http://schemas.microsoft.com/office/drawing/2014/main" xmlns="" id="{836E0DCB-77F4-8C4E-BAB1-05B0D053D63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Rectangle 587">
                <a:extLst>
                  <a:ext uri="{FF2B5EF4-FFF2-40B4-BE49-F238E27FC236}">
                    <a16:creationId xmlns:a16="http://schemas.microsoft.com/office/drawing/2014/main" xmlns="" id="{2A766A33-B7C5-DA4C-85CF-3F84591E859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Rectangle 588">
                <a:extLst>
                  <a:ext uri="{FF2B5EF4-FFF2-40B4-BE49-F238E27FC236}">
                    <a16:creationId xmlns:a16="http://schemas.microsoft.com/office/drawing/2014/main" xmlns="" id="{BF19CD8D-B474-C144-A7B1-C7DBB25E1FF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Rectangle 589">
                <a:extLst>
                  <a:ext uri="{FF2B5EF4-FFF2-40B4-BE49-F238E27FC236}">
                    <a16:creationId xmlns:a16="http://schemas.microsoft.com/office/drawing/2014/main" xmlns="" id="{BC81679B-2704-3347-8B5C-7ADCCA95C10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Rectangle 590">
                <a:extLst>
                  <a:ext uri="{FF2B5EF4-FFF2-40B4-BE49-F238E27FC236}">
                    <a16:creationId xmlns:a16="http://schemas.microsoft.com/office/drawing/2014/main" xmlns="" id="{D8657F10-C19B-F64F-B3EE-B7EDB697B3F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Rectangle 591">
                <a:extLst>
                  <a:ext uri="{FF2B5EF4-FFF2-40B4-BE49-F238E27FC236}">
                    <a16:creationId xmlns:a16="http://schemas.microsoft.com/office/drawing/2014/main" xmlns="" id="{9E74D4CC-D6C4-394E-BA02-980E94CE670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7" name="Group 526">
              <a:extLst>
                <a:ext uri="{FF2B5EF4-FFF2-40B4-BE49-F238E27FC236}">
                  <a16:creationId xmlns:a16="http://schemas.microsoft.com/office/drawing/2014/main" xmlns="" id="{2384B051-A5DB-484B-BE69-821B1F58AB9F}"/>
                </a:ext>
              </a:extLst>
            </p:cNvPr>
            <p:cNvGrpSpPr/>
            <p:nvPr/>
          </p:nvGrpSpPr>
          <p:grpSpPr>
            <a:xfrm>
              <a:off x="3233782" y="4676709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73" name="Rectangle 572">
                <a:extLst>
                  <a:ext uri="{FF2B5EF4-FFF2-40B4-BE49-F238E27FC236}">
                    <a16:creationId xmlns:a16="http://schemas.microsoft.com/office/drawing/2014/main" xmlns="" id="{9AC3DEDB-FFA0-C44F-8E80-9C8B7E27A9B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4" name="Rectangle 573">
                <a:extLst>
                  <a:ext uri="{FF2B5EF4-FFF2-40B4-BE49-F238E27FC236}">
                    <a16:creationId xmlns:a16="http://schemas.microsoft.com/office/drawing/2014/main" xmlns="" id="{44856211-119D-F846-A7B7-3EADEF119AC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5" name="Rectangle 574">
                <a:extLst>
                  <a:ext uri="{FF2B5EF4-FFF2-40B4-BE49-F238E27FC236}">
                    <a16:creationId xmlns:a16="http://schemas.microsoft.com/office/drawing/2014/main" xmlns="" id="{AEE9556E-54BA-0149-B941-A795FB97200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6" name="Rectangle 575">
                <a:extLst>
                  <a:ext uri="{FF2B5EF4-FFF2-40B4-BE49-F238E27FC236}">
                    <a16:creationId xmlns:a16="http://schemas.microsoft.com/office/drawing/2014/main" xmlns="" id="{D2635E85-3737-9747-8A81-C7147DDF9BD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7" name="Rectangle 576">
                <a:extLst>
                  <a:ext uri="{FF2B5EF4-FFF2-40B4-BE49-F238E27FC236}">
                    <a16:creationId xmlns:a16="http://schemas.microsoft.com/office/drawing/2014/main" xmlns="" id="{750A33AA-AD84-264E-B17E-C0E18081086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8" name="Rectangle 577">
                <a:extLst>
                  <a:ext uri="{FF2B5EF4-FFF2-40B4-BE49-F238E27FC236}">
                    <a16:creationId xmlns:a16="http://schemas.microsoft.com/office/drawing/2014/main" xmlns="" id="{8ECBE44B-1FD6-FC49-8CBF-FFCA8E2B8F6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9" name="Rectangle 578">
                <a:extLst>
                  <a:ext uri="{FF2B5EF4-FFF2-40B4-BE49-F238E27FC236}">
                    <a16:creationId xmlns:a16="http://schemas.microsoft.com/office/drawing/2014/main" xmlns="" id="{81AB9619-34CD-7449-B8BE-D668EE1C29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0" name="Rectangle 579">
                <a:extLst>
                  <a:ext uri="{FF2B5EF4-FFF2-40B4-BE49-F238E27FC236}">
                    <a16:creationId xmlns:a16="http://schemas.microsoft.com/office/drawing/2014/main" xmlns="" id="{4D64603D-B805-384D-A16D-A4D90EEFB54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Rectangle 580">
                <a:extLst>
                  <a:ext uri="{FF2B5EF4-FFF2-40B4-BE49-F238E27FC236}">
                    <a16:creationId xmlns:a16="http://schemas.microsoft.com/office/drawing/2014/main" xmlns="" id="{BCD38787-B013-0E4E-AD07-20C15A4A8A7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Rectangle 581">
                <a:extLst>
                  <a:ext uri="{FF2B5EF4-FFF2-40B4-BE49-F238E27FC236}">
                    <a16:creationId xmlns:a16="http://schemas.microsoft.com/office/drawing/2014/main" xmlns="" id="{C04B6967-45A2-8D48-A6F4-6C85AEACDDB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06" name="Picture 605">
              <a:extLst>
                <a:ext uri="{FF2B5EF4-FFF2-40B4-BE49-F238E27FC236}">
                  <a16:creationId xmlns:a16="http://schemas.microsoft.com/office/drawing/2014/main" xmlns="" id="{E149B3DB-3B38-6345-8B22-264412F07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9106" y="4639623"/>
              <a:ext cx="1002667" cy="1002667"/>
            </a:xfrm>
            <a:prstGeom prst="rect">
              <a:avLst/>
            </a:prstGeom>
          </p:spPr>
        </p:pic>
        <p:pic>
          <p:nvPicPr>
            <p:cNvPr id="607" name="Picture 606">
              <a:extLst>
                <a:ext uri="{FF2B5EF4-FFF2-40B4-BE49-F238E27FC236}">
                  <a16:creationId xmlns:a16="http://schemas.microsoft.com/office/drawing/2014/main" xmlns="" id="{9D26A592-7198-AF46-AB44-D0A81A522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0338" y="4649541"/>
              <a:ext cx="1002667" cy="1002667"/>
            </a:xfrm>
            <a:prstGeom prst="rect">
              <a:avLst/>
            </a:prstGeom>
          </p:spPr>
        </p:pic>
        <p:grpSp>
          <p:nvGrpSpPr>
            <p:cNvPr id="639" name="Group 638">
              <a:extLst>
                <a:ext uri="{FF2B5EF4-FFF2-40B4-BE49-F238E27FC236}">
                  <a16:creationId xmlns:a16="http://schemas.microsoft.com/office/drawing/2014/main" xmlns="" id="{3FD41719-EA2A-0740-8803-E490EE0D591F}"/>
                </a:ext>
              </a:extLst>
            </p:cNvPr>
            <p:cNvGrpSpPr/>
            <p:nvPr/>
          </p:nvGrpSpPr>
          <p:grpSpPr>
            <a:xfrm>
              <a:off x="7683638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40" name="Rectangle 639">
                <a:extLst>
                  <a:ext uri="{FF2B5EF4-FFF2-40B4-BE49-F238E27FC236}">
                    <a16:creationId xmlns:a16="http://schemas.microsoft.com/office/drawing/2014/main" xmlns="" id="{68F6CABF-2AA6-5942-9AD5-DCFCFC7AD67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Rectangle 640">
                <a:extLst>
                  <a:ext uri="{FF2B5EF4-FFF2-40B4-BE49-F238E27FC236}">
                    <a16:creationId xmlns:a16="http://schemas.microsoft.com/office/drawing/2014/main" xmlns="" id="{C9B7A874-B47B-4649-A640-A3F533464D1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>
                <a:extLst>
                  <a:ext uri="{FF2B5EF4-FFF2-40B4-BE49-F238E27FC236}">
                    <a16:creationId xmlns:a16="http://schemas.microsoft.com/office/drawing/2014/main" xmlns="" id="{9BDFAB62-4CE8-6145-91E7-D6DA606C6C1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>
                <a:extLst>
                  <a:ext uri="{FF2B5EF4-FFF2-40B4-BE49-F238E27FC236}">
                    <a16:creationId xmlns:a16="http://schemas.microsoft.com/office/drawing/2014/main" xmlns="" id="{5E58EAA0-1CDC-F64C-9E86-A7D321489DC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>
                <a:extLst>
                  <a:ext uri="{FF2B5EF4-FFF2-40B4-BE49-F238E27FC236}">
                    <a16:creationId xmlns:a16="http://schemas.microsoft.com/office/drawing/2014/main" xmlns="" id="{65929235-23E7-BA49-84BD-7AE2B4516DA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>
                <a:extLst>
                  <a:ext uri="{FF2B5EF4-FFF2-40B4-BE49-F238E27FC236}">
                    <a16:creationId xmlns:a16="http://schemas.microsoft.com/office/drawing/2014/main" xmlns="" id="{07DE793F-F962-EB40-8E98-2AA5648CDB5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>
                <a:extLst>
                  <a:ext uri="{FF2B5EF4-FFF2-40B4-BE49-F238E27FC236}">
                    <a16:creationId xmlns:a16="http://schemas.microsoft.com/office/drawing/2014/main" xmlns="" id="{764EA5C6-0609-C943-9D42-B701D95A3AD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>
                <a:extLst>
                  <a:ext uri="{FF2B5EF4-FFF2-40B4-BE49-F238E27FC236}">
                    <a16:creationId xmlns:a16="http://schemas.microsoft.com/office/drawing/2014/main" xmlns="" id="{2E242D46-F00A-FD44-A83E-F9E9854F10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>
                <a:extLst>
                  <a:ext uri="{FF2B5EF4-FFF2-40B4-BE49-F238E27FC236}">
                    <a16:creationId xmlns:a16="http://schemas.microsoft.com/office/drawing/2014/main" xmlns="" id="{F2134868-9BFC-1041-B567-3612625CC10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>
                <a:extLst>
                  <a:ext uri="{FF2B5EF4-FFF2-40B4-BE49-F238E27FC236}">
                    <a16:creationId xmlns:a16="http://schemas.microsoft.com/office/drawing/2014/main" xmlns="" id="{040A871C-FA8A-F447-B801-A41F6A1776A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0" name="Group 649">
              <a:extLst>
                <a:ext uri="{FF2B5EF4-FFF2-40B4-BE49-F238E27FC236}">
                  <a16:creationId xmlns:a16="http://schemas.microsoft.com/office/drawing/2014/main" xmlns="" id="{C5BCC00B-7444-644C-BD10-D217316F99D8}"/>
                </a:ext>
              </a:extLst>
            </p:cNvPr>
            <p:cNvGrpSpPr/>
            <p:nvPr/>
          </p:nvGrpSpPr>
          <p:grpSpPr>
            <a:xfrm>
              <a:off x="7987553" y="4879063"/>
              <a:ext cx="66448" cy="772465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651" name="Rectangle 650">
                <a:extLst>
                  <a:ext uri="{FF2B5EF4-FFF2-40B4-BE49-F238E27FC236}">
                    <a16:creationId xmlns:a16="http://schemas.microsoft.com/office/drawing/2014/main" xmlns="" id="{215B3249-179D-5C49-96D0-B0D0B46C2F2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2" name="Rectangle 651">
                <a:extLst>
                  <a:ext uri="{FF2B5EF4-FFF2-40B4-BE49-F238E27FC236}">
                    <a16:creationId xmlns:a16="http://schemas.microsoft.com/office/drawing/2014/main" xmlns="" id="{047C3D10-0C19-C54F-A6B2-3F81FD7B8F7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>
                <a:extLst>
                  <a:ext uri="{FF2B5EF4-FFF2-40B4-BE49-F238E27FC236}">
                    <a16:creationId xmlns:a16="http://schemas.microsoft.com/office/drawing/2014/main" xmlns="" id="{E7D1E2E7-3296-0742-A18B-9D32F985C54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>
                <a:extLst>
                  <a:ext uri="{FF2B5EF4-FFF2-40B4-BE49-F238E27FC236}">
                    <a16:creationId xmlns:a16="http://schemas.microsoft.com/office/drawing/2014/main" xmlns="" id="{55D390D1-C538-6B4F-8AF7-A9E0EDF63CF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>
                <a:extLst>
                  <a:ext uri="{FF2B5EF4-FFF2-40B4-BE49-F238E27FC236}">
                    <a16:creationId xmlns:a16="http://schemas.microsoft.com/office/drawing/2014/main" xmlns="" id="{2D2646CA-4E3F-F94A-AC23-A3C6DF5317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>
                <a:extLst>
                  <a:ext uri="{FF2B5EF4-FFF2-40B4-BE49-F238E27FC236}">
                    <a16:creationId xmlns:a16="http://schemas.microsoft.com/office/drawing/2014/main" xmlns="" id="{761594B2-A7F3-5D4D-ADBF-DB1B73C42E8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>
                <a:extLst>
                  <a:ext uri="{FF2B5EF4-FFF2-40B4-BE49-F238E27FC236}">
                    <a16:creationId xmlns:a16="http://schemas.microsoft.com/office/drawing/2014/main" xmlns="" id="{0708CE5F-2753-8D4E-B5F2-B88671B36B8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>
                <a:extLst>
                  <a:ext uri="{FF2B5EF4-FFF2-40B4-BE49-F238E27FC236}">
                    <a16:creationId xmlns:a16="http://schemas.microsoft.com/office/drawing/2014/main" xmlns="" id="{556ED2A3-0E82-5840-9AC3-A9382B6210E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9" name="Group 658">
              <a:extLst>
                <a:ext uri="{FF2B5EF4-FFF2-40B4-BE49-F238E27FC236}">
                  <a16:creationId xmlns:a16="http://schemas.microsoft.com/office/drawing/2014/main" xmlns="" id="{0AA25755-6094-6346-AC9C-796D5F7C2F21}"/>
                </a:ext>
              </a:extLst>
            </p:cNvPr>
            <p:cNvGrpSpPr/>
            <p:nvPr/>
          </p:nvGrpSpPr>
          <p:grpSpPr>
            <a:xfrm>
              <a:off x="73532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60" name="Rectangle 659">
                <a:extLst>
                  <a:ext uri="{FF2B5EF4-FFF2-40B4-BE49-F238E27FC236}">
                    <a16:creationId xmlns:a16="http://schemas.microsoft.com/office/drawing/2014/main" xmlns="" id="{9708C8E6-1A21-6C4A-BA80-E1E1078FD72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>
                <a:extLst>
                  <a:ext uri="{FF2B5EF4-FFF2-40B4-BE49-F238E27FC236}">
                    <a16:creationId xmlns:a16="http://schemas.microsoft.com/office/drawing/2014/main" xmlns="" id="{3CD87ED9-7C89-474B-8698-4DD8FF7D4D7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2" name="Rectangle 661">
                <a:extLst>
                  <a:ext uri="{FF2B5EF4-FFF2-40B4-BE49-F238E27FC236}">
                    <a16:creationId xmlns:a16="http://schemas.microsoft.com/office/drawing/2014/main" xmlns="" id="{37B9B136-3180-FD40-88CB-606896F8B59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3" name="Rectangle 662">
                <a:extLst>
                  <a:ext uri="{FF2B5EF4-FFF2-40B4-BE49-F238E27FC236}">
                    <a16:creationId xmlns:a16="http://schemas.microsoft.com/office/drawing/2014/main" xmlns="" id="{55DB092D-9C05-0542-9F69-2FC60B8731F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>
                <a:extLst>
                  <a:ext uri="{FF2B5EF4-FFF2-40B4-BE49-F238E27FC236}">
                    <a16:creationId xmlns:a16="http://schemas.microsoft.com/office/drawing/2014/main" xmlns="" id="{C1E8A6C2-E099-844D-81EE-8B4E801E695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>
                <a:extLst>
                  <a:ext uri="{FF2B5EF4-FFF2-40B4-BE49-F238E27FC236}">
                    <a16:creationId xmlns:a16="http://schemas.microsoft.com/office/drawing/2014/main" xmlns="" id="{98B8D27B-74B2-804D-B9DF-FAE8113B56D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>
                <a:extLst>
                  <a:ext uri="{FF2B5EF4-FFF2-40B4-BE49-F238E27FC236}">
                    <a16:creationId xmlns:a16="http://schemas.microsoft.com/office/drawing/2014/main" xmlns="" id="{15D43DB2-75BB-A24C-9E65-0369BFAC213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>
                <a:extLst>
                  <a:ext uri="{FF2B5EF4-FFF2-40B4-BE49-F238E27FC236}">
                    <a16:creationId xmlns:a16="http://schemas.microsoft.com/office/drawing/2014/main" xmlns="" id="{A7B66E0D-2AA6-5949-9970-4C7238ACF49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>
                <a:extLst>
                  <a:ext uri="{FF2B5EF4-FFF2-40B4-BE49-F238E27FC236}">
                    <a16:creationId xmlns:a16="http://schemas.microsoft.com/office/drawing/2014/main" xmlns="" id="{8E32DA65-199A-0F46-849C-34B4406795B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>
                <a:extLst>
                  <a:ext uri="{FF2B5EF4-FFF2-40B4-BE49-F238E27FC236}">
                    <a16:creationId xmlns:a16="http://schemas.microsoft.com/office/drawing/2014/main" xmlns="" id="{D46FAF2A-8F81-8648-95D0-18AC53471EF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3" name="Group 682">
              <a:extLst>
                <a:ext uri="{FF2B5EF4-FFF2-40B4-BE49-F238E27FC236}">
                  <a16:creationId xmlns:a16="http://schemas.microsoft.com/office/drawing/2014/main" xmlns="" id="{51919F50-41DF-7640-991E-4AE316B5071A}"/>
                </a:ext>
              </a:extLst>
            </p:cNvPr>
            <p:cNvGrpSpPr/>
            <p:nvPr/>
          </p:nvGrpSpPr>
          <p:grpSpPr>
            <a:xfrm>
              <a:off x="7048400" y="4685945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84" name="Rectangle 683">
                <a:extLst>
                  <a:ext uri="{FF2B5EF4-FFF2-40B4-BE49-F238E27FC236}">
                    <a16:creationId xmlns:a16="http://schemas.microsoft.com/office/drawing/2014/main" xmlns="" id="{4E5828C1-8F21-6548-BC13-B4BFAD08763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Rectangle 684">
                <a:extLst>
                  <a:ext uri="{FF2B5EF4-FFF2-40B4-BE49-F238E27FC236}">
                    <a16:creationId xmlns:a16="http://schemas.microsoft.com/office/drawing/2014/main" xmlns="" id="{BD7E1BFF-6825-C940-8B62-60D6C1364E3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>
                <a:extLst>
                  <a:ext uri="{FF2B5EF4-FFF2-40B4-BE49-F238E27FC236}">
                    <a16:creationId xmlns:a16="http://schemas.microsoft.com/office/drawing/2014/main" xmlns="" id="{B628A63F-CE9B-E845-986C-08574506E90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>
                <a:extLst>
                  <a:ext uri="{FF2B5EF4-FFF2-40B4-BE49-F238E27FC236}">
                    <a16:creationId xmlns:a16="http://schemas.microsoft.com/office/drawing/2014/main" xmlns="" id="{B3895987-A4C0-4945-B3EC-6CA68B0C652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>
                <a:extLst>
                  <a:ext uri="{FF2B5EF4-FFF2-40B4-BE49-F238E27FC236}">
                    <a16:creationId xmlns:a16="http://schemas.microsoft.com/office/drawing/2014/main" xmlns="" id="{7224D4F9-E940-DF47-8CEB-0E030698B42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>
                <a:extLst>
                  <a:ext uri="{FF2B5EF4-FFF2-40B4-BE49-F238E27FC236}">
                    <a16:creationId xmlns:a16="http://schemas.microsoft.com/office/drawing/2014/main" xmlns="" id="{FD785571-E51F-9E40-83AA-87822E0106F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ectangle 689">
                <a:extLst>
                  <a:ext uri="{FF2B5EF4-FFF2-40B4-BE49-F238E27FC236}">
                    <a16:creationId xmlns:a16="http://schemas.microsoft.com/office/drawing/2014/main" xmlns="" id="{F31C1A6F-9C04-9941-BD9F-1BC634B577B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ectangle 690">
                <a:extLst>
                  <a:ext uri="{FF2B5EF4-FFF2-40B4-BE49-F238E27FC236}">
                    <a16:creationId xmlns:a16="http://schemas.microsoft.com/office/drawing/2014/main" xmlns="" id="{79E86D64-1FEC-6B4F-A279-D4947963647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>
                <a:extLst>
                  <a:ext uri="{FF2B5EF4-FFF2-40B4-BE49-F238E27FC236}">
                    <a16:creationId xmlns:a16="http://schemas.microsoft.com/office/drawing/2014/main" xmlns="" id="{9E4EA04A-8760-E046-A227-699B42BB666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Rectangle 692">
                <a:extLst>
                  <a:ext uri="{FF2B5EF4-FFF2-40B4-BE49-F238E27FC236}">
                    <a16:creationId xmlns:a16="http://schemas.microsoft.com/office/drawing/2014/main" xmlns="" id="{53CA084D-9276-E744-B34C-37BE44D9532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" grpId="0"/>
      <p:bldP spid="14" grpId="0"/>
      <p:bldP spid="16" grpId="0"/>
      <p:bldP spid="515" grpId="0" build="p"/>
      <p:bldP spid="516" grpId="0"/>
      <p:bldP spid="603" grpId="0"/>
      <p:bldP spid="604" grpId="0"/>
      <p:bldP spid="60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1B3576BB-7082-C64E-BC4F-F2B21D267AE0}"/>
              </a:ext>
            </a:extLst>
          </p:cNvPr>
          <p:cNvSpPr txBox="1"/>
          <p:nvPr/>
        </p:nvSpPr>
        <p:spPr>
          <a:xfrm>
            <a:off x="3568650" y="2935924"/>
            <a:ext cx="10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dirty="0"/>
              <a:t>213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E181CEE4-97FF-BB4A-8BBD-3B0BFE510E99}"/>
              </a:ext>
            </a:extLst>
          </p:cNvPr>
          <p:cNvSpPr/>
          <p:nvPr/>
        </p:nvSpPr>
        <p:spPr>
          <a:xfrm>
            <a:off x="5580652" y="2931253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3600" dirty="0"/>
              <a:t>134</a:t>
            </a:r>
            <a:endParaRPr lang="x-none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xmlns="" id="{F36AB38C-068D-6D4F-A493-C41C3ECD732C}"/>
              </a:ext>
            </a:extLst>
          </p:cNvPr>
          <p:cNvSpPr/>
          <p:nvPr/>
        </p:nvSpPr>
        <p:spPr>
          <a:xfrm>
            <a:off x="4846001" y="2821525"/>
            <a:ext cx="5886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5400" dirty="0">
                <a:solidFill>
                  <a:srgbClr val="FF0000"/>
                </a:solidFill>
              </a:rPr>
              <a:t>&gt;</a:t>
            </a:r>
            <a:endParaRPr lang="x-none" sz="320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4B4D5CF5-55B5-6142-ABAC-DBBA99B204E7}"/>
              </a:ext>
            </a:extLst>
          </p:cNvPr>
          <p:cNvSpPr txBox="1"/>
          <p:nvPr/>
        </p:nvSpPr>
        <p:spPr>
          <a:xfrm>
            <a:off x="8962573" y="1366922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200" dirty="0"/>
              <a:t>213 &gt; 134</a:t>
            </a:r>
          </a:p>
          <a:p>
            <a:pPr>
              <a:lnSpc>
                <a:spcPct val="150000"/>
              </a:lnSpc>
            </a:pPr>
            <a:r>
              <a:rPr lang="x-none" sz="3200" dirty="0"/>
              <a:t>134 &lt; 213</a:t>
            </a: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xmlns="" id="{836E698D-1CA9-F643-B4EA-2F6F4954CF52}"/>
              </a:ext>
            </a:extLst>
          </p:cNvPr>
          <p:cNvGrpSpPr/>
          <p:nvPr/>
        </p:nvGrpSpPr>
        <p:grpSpPr>
          <a:xfrm>
            <a:off x="896094" y="863357"/>
            <a:ext cx="7667840" cy="2013355"/>
            <a:chOff x="883096" y="1154472"/>
            <a:chExt cx="7667840" cy="2013355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xmlns="" id="{EC142968-A8FE-174E-A1CA-BEDC1965735A}"/>
                </a:ext>
              </a:extLst>
            </p:cNvPr>
            <p:cNvSpPr txBox="1"/>
            <p:nvPr/>
          </p:nvSpPr>
          <p:spPr>
            <a:xfrm>
              <a:off x="883096" y="1154472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c) 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A0309748-F278-1A4C-A839-C5A54169A94C}"/>
                </a:ext>
              </a:extLst>
            </p:cNvPr>
            <p:cNvSpPr/>
            <p:nvPr/>
          </p:nvSpPr>
          <p:spPr>
            <a:xfrm>
              <a:off x="1470123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E6D8A6BA-5CEB-2441-A1C5-1AF31552E149}"/>
                </a:ext>
              </a:extLst>
            </p:cNvPr>
            <p:cNvSpPr/>
            <p:nvPr/>
          </p:nvSpPr>
          <p:spPr>
            <a:xfrm>
              <a:off x="5467612" y="1658037"/>
              <a:ext cx="3083324" cy="1509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xmlns="" id="{DE6128C2-4E0E-2143-BFE6-BA240EFA2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0060" y="1841547"/>
              <a:ext cx="1002667" cy="1002667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xmlns="" id="{7774D9F9-7607-2647-BA7E-7623F6AAD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568" y="1977055"/>
              <a:ext cx="1002667" cy="1002667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xmlns="" id="{3AD2FF11-230A-154D-B207-C9ED322BC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2737" y="1988533"/>
              <a:ext cx="1002667" cy="1002667"/>
            </a:xfrm>
            <a:prstGeom prst="rect">
              <a:avLst/>
            </a:prstGeom>
          </p:spPr>
        </p:pic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xmlns="" id="{F989F80A-B4C5-4A4E-B346-A8A70DFE8512}"/>
                </a:ext>
              </a:extLst>
            </p:cNvPr>
            <p:cNvGrpSpPr/>
            <p:nvPr/>
          </p:nvGrpSpPr>
          <p:grpSpPr>
            <a:xfrm>
              <a:off x="3719863" y="2011331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xmlns="" id="{EE53B2A3-2B47-9C4A-A73B-2DF26CC0714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xmlns="" id="{38FE402C-4596-2E4F-B913-57691C49766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xmlns="" id="{A26441AC-8999-1A4B-BA15-CA6563DF073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xmlns="" id="{9D67B193-F860-5F43-8520-E4627BB4793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xmlns="" id="{A70896A9-741B-274A-BA85-9130DB2167D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xmlns="" id="{321E4575-FFAD-3145-BCF5-BB2741FCBAF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xmlns="" id="{6BDB1947-70F3-A743-9C39-EC7FC6402D8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xmlns="" id="{32029CDB-7865-C649-89AC-0737190A266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xmlns="" id="{A8929BA2-9EB7-F64A-BA75-A7F6946154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xmlns="" id="{7CE7855E-88E0-8642-B2BE-D3C1FC30281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xmlns="" id="{6984431E-2D1B-4845-965C-ABDEF719D522}"/>
                </a:ext>
              </a:extLst>
            </p:cNvPr>
            <p:cNvGrpSpPr/>
            <p:nvPr/>
          </p:nvGrpSpPr>
          <p:grpSpPr>
            <a:xfrm>
              <a:off x="4023778" y="2687239"/>
              <a:ext cx="66448" cy="289674"/>
              <a:chOff x="7152671" y="2226770"/>
              <a:chExt cx="90155" cy="270464"/>
            </a:xfrm>
            <a:solidFill>
              <a:schemeClr val="bg1"/>
            </a:solidFill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xmlns="" id="{7921012E-033C-6B4D-9831-8D97834BE67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xmlns="" id="{D72E5FDA-E827-3F4C-9702-6EC83AEA5C7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xmlns="" id="{DD42EC7B-2938-0346-9B1F-FBD252A789B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xmlns="" id="{8000CC9E-783F-384F-9F66-68496DEFA9CD}"/>
                </a:ext>
              </a:extLst>
            </p:cNvPr>
            <p:cNvGrpSpPr/>
            <p:nvPr/>
          </p:nvGrpSpPr>
          <p:grpSpPr>
            <a:xfrm>
              <a:off x="7839281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xmlns="" id="{F00BB298-AA41-9F45-BED8-0A599A7DF49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xmlns="" id="{2A89345D-CF31-184D-B73D-734DB1A30A5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xmlns="" id="{0A150743-FB35-3049-AAB1-08BE1D589B2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xmlns="" id="{8E33661E-5BC9-B04C-86A5-E76BBDCEB6A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xmlns="" id="{65C12E6F-014F-A049-82C6-D1104C8AC5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xmlns="" id="{1C51E10E-E1F0-774A-AEE5-0D6A2C55791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xmlns="" id="{BA80C07B-F4FD-B241-87D4-71D8473B399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xmlns="" id="{A47811F0-19B8-1942-B74E-1D584CDE8BB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xmlns="" id="{2DB99E84-E941-CD4D-9C53-60E5B9F8E16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xmlns="" id="{6C0B5065-550F-E04D-BA4D-AA8EBC88986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xmlns="" id="{605A25AA-EA33-0B48-95E1-E73954EC3B5B}"/>
                </a:ext>
              </a:extLst>
            </p:cNvPr>
            <p:cNvGrpSpPr/>
            <p:nvPr/>
          </p:nvGrpSpPr>
          <p:grpSpPr>
            <a:xfrm>
              <a:off x="8143196" y="2599920"/>
              <a:ext cx="66448" cy="386233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xmlns="" id="{F839A9F6-C9FD-064E-B503-3F87A06792A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xmlns="" id="{3180BEC3-E9AA-594D-9EB5-421B999F4AB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xmlns="" id="{B443B15B-F1E6-6141-A043-95BFB95A6BA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xmlns="" id="{ADBAA464-5728-A44D-B88B-3F67F2D8EB5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xmlns="" id="{32221E0D-99B2-9147-BD40-25B02D893FE0}"/>
                </a:ext>
              </a:extLst>
            </p:cNvPr>
            <p:cNvGrpSpPr/>
            <p:nvPr/>
          </p:nvGrpSpPr>
          <p:grpSpPr>
            <a:xfrm>
              <a:off x="75088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BD4F1AE8-7C62-9E44-8D9E-B09DC6BA9EB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xmlns="" id="{BCA775AA-0029-C942-8266-FBEF9BEEE32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xmlns="" id="{80DA6A0B-55C2-554D-B25F-8BBBDE27986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xmlns="" id="{013F285A-6DC7-974A-B216-62A3947E310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xmlns="" id="{435821C2-DA0D-8D45-9BE4-8F01071BF6C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xmlns="" id="{FB8A4F61-8B2C-D349-B1B5-641A698A710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xmlns="" id="{95ED3219-0CA8-E742-A9FE-6963B3CA424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xmlns="" id="{867702D3-5F71-7E40-A97D-DD7C889DBB1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xmlns="" id="{5ADE0F87-1E65-C048-9D49-0818693AC71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xmlns="" id="{4580F907-DE71-6F42-BE60-CA9F69E3824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xmlns="" id="{4F74FB6E-5236-6B4F-8B84-8D4F6885C22F}"/>
                </a:ext>
              </a:extLst>
            </p:cNvPr>
            <p:cNvGrpSpPr/>
            <p:nvPr/>
          </p:nvGrpSpPr>
          <p:grpSpPr>
            <a:xfrm>
              <a:off x="7204043" y="2020567"/>
              <a:ext cx="66448" cy="96558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6C0E25C1-E9B5-4C40-8EE8-40D0E818860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9938FC1E-97E7-F04D-BA7E-2AC031DD222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66936545-2254-6441-A618-4D27FA54122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25C9814B-04C9-2742-88B1-389A7260CF6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B077991A-BE19-1547-80ED-6F207E63453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AD9F6283-BC55-2B4E-9292-4CAD8F7FDD2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E52230B8-11FA-254C-B5FE-54A7144EFAA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39EAF6F0-CF7B-5D4F-8996-344AACD7A8B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xmlns="" id="{D55BDD2F-944F-C048-B166-9B0AA252867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xmlns="" id="{FBE58312-F5F1-C94C-8008-39B427C5FBC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6" name="Rounded Rectangle 185">
            <a:extLst>
              <a:ext uri="{FF2B5EF4-FFF2-40B4-BE49-F238E27FC236}">
                <a16:creationId xmlns:a16="http://schemas.microsoft.com/office/drawing/2014/main" xmlns="" id="{D2B8269E-D799-C245-943A-28B054B2DE69}"/>
              </a:ext>
            </a:extLst>
          </p:cNvPr>
          <p:cNvSpPr/>
          <p:nvPr/>
        </p:nvSpPr>
        <p:spPr>
          <a:xfrm>
            <a:off x="749808" y="3769390"/>
            <a:ext cx="10387534" cy="2722850"/>
          </a:xfrm>
          <a:prstGeom prst="roundRect">
            <a:avLst/>
          </a:prstGeom>
          <a:noFill/>
          <a:ln w="28575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xmlns="" id="{950C608A-E39B-424D-9FC4-7FC934A4F881}"/>
              </a:ext>
            </a:extLst>
          </p:cNvPr>
          <p:cNvSpPr txBox="1"/>
          <p:nvPr/>
        </p:nvSpPr>
        <p:spPr>
          <a:xfrm>
            <a:off x="896094" y="3915047"/>
            <a:ext cx="102412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400" dirty="0" smtClean="0">
                <a:solidFill>
                  <a:srgbClr val="FF0000"/>
                </a:solidFill>
              </a:rPr>
              <a:t>Quy tắc so sánh: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 smtClean="0"/>
              <a:t>Đầu tiên so sánh số trăm: Số nào có số trăm lớn hơn thì số đó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 smtClean="0"/>
              <a:t>Cùng </a:t>
            </a:r>
            <a:r>
              <a:rPr lang="x-none" sz="2400" dirty="0"/>
              <a:t>số trăm, so sánh số chục: Số nào có số chục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dirty="0"/>
              <a:t>Cùng số trăm, cùng số chục: Số nào có số đơn vị lớn hơn thì lớn hơn.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72819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0" grpId="0"/>
      <p:bldP spid="101" grpId="0" build="p"/>
      <p:bldP spid="186" grpId="0" animBg="1"/>
      <p:bldP spid="18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3122408"/>
            <a:ext cx="7972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THỰC HÀNH</a:t>
            </a:r>
            <a:endParaRPr kumimoji="0" lang="en-US" sz="4000" b="1" i="0" u="none" strike="noStrike" kern="1200" cap="none" spc="0" normalizeH="0" baseline="0" noProof="0" dirty="0">
              <a:ln>
                <a:solidFill>
                  <a:srgbClr val="4F81BD">
                    <a:lumMod val="50000"/>
                  </a:srgbClr>
                </a:solidFill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75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xmlns="" id="{E787D5CE-D76E-1343-93AB-A829A449243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" name="Group 1"/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</a:t>
              </a:r>
              <a:r>
                <a:rPr lang="en-US" sz="2800" dirty="0"/>
                <a:t>/ S?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1C2126D-7CC0-1F44-ABE2-2FDB14530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380236"/>
            <a:ext cx="10718800" cy="490220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704CEAF5-9774-284D-9CE9-65EF68A4DD87}"/>
              </a:ext>
            </a:extLst>
          </p:cNvPr>
          <p:cNvCxnSpPr>
            <a:cxnSpLocks/>
          </p:cNvCxnSpPr>
          <p:nvPr/>
        </p:nvCxnSpPr>
        <p:spPr>
          <a:xfrm>
            <a:off x="7278624" y="2523744"/>
            <a:ext cx="694944" cy="90525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243A23F8-0F40-5841-A8F1-7AADFDC4A7E6}"/>
              </a:ext>
            </a:extLst>
          </p:cNvPr>
          <p:cNvCxnSpPr/>
          <p:nvPr/>
        </p:nvCxnSpPr>
        <p:spPr>
          <a:xfrm flipH="1">
            <a:off x="9015984" y="2523744"/>
            <a:ext cx="1133856" cy="905256"/>
          </a:xfrm>
          <a:prstGeom prst="line">
            <a:avLst/>
          </a:prstGeom>
          <a:ln w="57150">
            <a:solidFill>
              <a:srgbClr val="F18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7655ED35-68C1-9E4E-BEFD-D66C3BF6BB2A}"/>
              </a:ext>
            </a:extLst>
          </p:cNvPr>
          <p:cNvCxnSpPr/>
          <p:nvPr/>
        </p:nvCxnSpPr>
        <p:spPr>
          <a:xfrm flipV="1">
            <a:off x="3153260" y="4407408"/>
            <a:ext cx="4472836" cy="694944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4C30CC16-C4C9-BC49-AE47-AEA90AE1BB0D}"/>
              </a:ext>
            </a:extLst>
          </p:cNvPr>
          <p:cNvCxnSpPr>
            <a:cxnSpLocks/>
          </p:cNvCxnSpPr>
          <p:nvPr/>
        </p:nvCxnSpPr>
        <p:spPr>
          <a:xfrm flipH="1" flipV="1">
            <a:off x="5321808" y="4261104"/>
            <a:ext cx="1773936" cy="969264"/>
          </a:xfrm>
          <a:prstGeom prst="line">
            <a:avLst/>
          </a:prstGeom>
          <a:ln w="57150">
            <a:solidFill>
              <a:srgbClr val="F7BA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2E004193-C19A-DC42-8F4D-EBA5A17DA527}"/>
              </a:ext>
            </a:extLst>
          </p:cNvPr>
          <p:cNvCxnSpPr/>
          <p:nvPr/>
        </p:nvCxnSpPr>
        <p:spPr>
          <a:xfrm flipH="1" flipV="1">
            <a:off x="8869680" y="4261104"/>
            <a:ext cx="1280160" cy="84124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 200">
            <a:extLst>
              <a:ext uri="{FF2B5EF4-FFF2-40B4-BE49-F238E27FC236}">
                <a16:creationId xmlns:a16="http://schemas.microsoft.com/office/drawing/2014/main" xmlns="" id="{710BA3C9-0C80-4648-90EB-644DF85C4160}"/>
              </a:ext>
            </a:extLst>
          </p:cNvPr>
          <p:cNvSpPr/>
          <p:nvPr/>
        </p:nvSpPr>
        <p:spPr>
          <a:xfrm>
            <a:off x="3485920" y="491838"/>
            <a:ext cx="1762735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xmlns="" id="{AB6D7D92-9076-C441-9687-E4D8AF00D926}"/>
              </a:ext>
            </a:extLst>
          </p:cNvPr>
          <p:cNvGrpSpPr/>
          <p:nvPr/>
        </p:nvGrpSpPr>
        <p:grpSpPr>
          <a:xfrm>
            <a:off x="2867966" y="436974"/>
            <a:ext cx="2426408" cy="576146"/>
            <a:chOff x="1183343" y="1464304"/>
            <a:chExt cx="2426408" cy="576146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xmlns="" id="{6EB57F62-34C5-C244-BE0A-27E406E2CE30}"/>
                </a:ext>
              </a:extLst>
            </p:cNvPr>
            <p:cNvSpPr txBox="1"/>
            <p:nvPr/>
          </p:nvSpPr>
          <p:spPr>
            <a:xfrm>
              <a:off x="1847017" y="1517230"/>
              <a:ext cx="176273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 , &lt; , = ?</a:t>
              </a: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xmlns="" id="{6CDBAA6C-73CD-D246-9AB9-ABC865C9F8C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sp>
        <p:nvSpPr>
          <p:cNvPr id="207" name="Oval 206">
            <a:extLst>
              <a:ext uri="{FF2B5EF4-FFF2-40B4-BE49-F238E27FC236}">
                <a16:creationId xmlns:a16="http://schemas.microsoft.com/office/drawing/2014/main" xmlns="" id="{AC3BB40C-2497-9D4C-9AD9-9ACFB9574EB2}"/>
              </a:ext>
            </a:extLst>
          </p:cNvPr>
          <p:cNvSpPr/>
          <p:nvPr/>
        </p:nvSpPr>
        <p:spPr>
          <a:xfrm>
            <a:off x="982132" y="1422400"/>
            <a:ext cx="10097347" cy="4368800"/>
          </a:xfrm>
          <a:prstGeom prst="ellipse">
            <a:avLst/>
          </a:prstGeom>
          <a:solidFill>
            <a:srgbClr val="FBE1EB">
              <a:alpha val="71172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xmlns="" id="{2B0AA742-9009-7142-9E52-D841E03B3B9A}"/>
              </a:ext>
            </a:extLst>
          </p:cNvPr>
          <p:cNvGrpSpPr/>
          <p:nvPr/>
        </p:nvGrpSpPr>
        <p:grpSpPr>
          <a:xfrm>
            <a:off x="1313334" y="4613824"/>
            <a:ext cx="2802370" cy="713719"/>
            <a:chOff x="858694" y="4621088"/>
            <a:chExt cx="2802370" cy="713719"/>
          </a:xfrm>
        </p:grpSpPr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xmlns="" id="{1E540565-D39E-2F49-A1CA-2D2E8AA16D12}"/>
                </a:ext>
              </a:extLst>
            </p:cNvPr>
            <p:cNvSpPr txBox="1"/>
            <p:nvPr/>
          </p:nvSpPr>
          <p:spPr>
            <a:xfrm>
              <a:off x="858694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776           777</a:t>
              </a:r>
            </a:p>
          </p:txBody>
        </p:sp>
        <p:sp>
          <p:nvSpPr>
            <p:cNvPr id="211" name="Rounded Rectangle 210">
              <a:extLst>
                <a:ext uri="{FF2B5EF4-FFF2-40B4-BE49-F238E27FC236}">
                  <a16:creationId xmlns:a16="http://schemas.microsoft.com/office/drawing/2014/main" xmlns="" id="{5D1A6729-4E08-164D-84E0-E84BD8254192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xmlns="" id="{CE5E7520-599A-C24C-85FD-E76602BD79B1}"/>
              </a:ext>
            </a:extLst>
          </p:cNvPr>
          <p:cNvGrpSpPr/>
          <p:nvPr/>
        </p:nvGrpSpPr>
        <p:grpSpPr>
          <a:xfrm>
            <a:off x="861867" y="3058160"/>
            <a:ext cx="2802370" cy="713719"/>
            <a:chOff x="1151302" y="4621088"/>
            <a:chExt cx="2802370" cy="713719"/>
          </a:xfrm>
        </p:grpSpPr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xmlns="" id="{272E461B-A452-184A-8725-E417ADA7C5A2}"/>
                </a:ext>
              </a:extLst>
            </p:cNvPr>
            <p:cNvSpPr txBox="1"/>
            <p:nvPr/>
          </p:nvSpPr>
          <p:spPr>
            <a:xfrm>
              <a:off x="1151302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392           239</a:t>
              </a:r>
            </a:p>
          </p:txBody>
        </p:sp>
        <p:sp>
          <p:nvSpPr>
            <p:cNvPr id="247" name="Rounded Rectangle 246">
              <a:extLst>
                <a:ext uri="{FF2B5EF4-FFF2-40B4-BE49-F238E27FC236}">
                  <a16:creationId xmlns:a16="http://schemas.microsoft.com/office/drawing/2014/main" xmlns="" id="{4A8C42B8-984D-6940-8AF0-48318FE4EC2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xmlns="" id="{7DC21781-CFF7-DD47-BEDF-8533B64F1F9D}"/>
              </a:ext>
            </a:extLst>
          </p:cNvPr>
          <p:cNvGrpSpPr/>
          <p:nvPr/>
        </p:nvGrpSpPr>
        <p:grpSpPr>
          <a:xfrm>
            <a:off x="1840449" y="1593451"/>
            <a:ext cx="2802370" cy="713719"/>
            <a:chOff x="1169590" y="4621088"/>
            <a:chExt cx="2802370" cy="713719"/>
          </a:xfrm>
        </p:grpSpPr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xmlns="" id="{2371D592-76C9-B044-9623-7C521616DAE9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215           218</a:t>
              </a:r>
            </a:p>
          </p:txBody>
        </p:sp>
        <p:sp>
          <p:nvSpPr>
            <p:cNvPr id="250" name="Rounded Rectangle 249">
              <a:extLst>
                <a:ext uri="{FF2B5EF4-FFF2-40B4-BE49-F238E27FC236}">
                  <a16:creationId xmlns:a16="http://schemas.microsoft.com/office/drawing/2014/main" xmlns="" id="{44896D4E-6E20-E64A-8558-E74B987DC75A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xmlns="" id="{10D427D6-1BFF-534E-83F1-FC8AD6AEE8BF}"/>
              </a:ext>
            </a:extLst>
          </p:cNvPr>
          <p:cNvGrpSpPr/>
          <p:nvPr/>
        </p:nvGrpSpPr>
        <p:grpSpPr>
          <a:xfrm>
            <a:off x="7775787" y="4721881"/>
            <a:ext cx="2888933" cy="713719"/>
            <a:chOff x="878408" y="4621088"/>
            <a:chExt cx="2888933" cy="713719"/>
          </a:xfrm>
        </p:grpSpPr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xmlns="" id="{724C01D7-5A28-3245-B984-C71DC1756AA0}"/>
                </a:ext>
              </a:extLst>
            </p:cNvPr>
            <p:cNvSpPr txBox="1"/>
            <p:nvPr/>
          </p:nvSpPr>
          <p:spPr>
            <a:xfrm>
              <a:off x="878408" y="4716338"/>
              <a:ext cx="28889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200" dirty="0"/>
                <a:t>858            585</a:t>
              </a:r>
            </a:p>
          </p:txBody>
        </p:sp>
        <p:sp>
          <p:nvSpPr>
            <p:cNvPr id="253" name="Rounded Rectangle 252">
              <a:extLst>
                <a:ext uri="{FF2B5EF4-FFF2-40B4-BE49-F238E27FC236}">
                  <a16:creationId xmlns:a16="http://schemas.microsoft.com/office/drawing/2014/main" xmlns="" id="{525BE14F-9A43-2B45-A0BB-B3B27720639B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xmlns="" id="{F78A608D-6E4E-064E-AC00-E30FB7F2C77A}"/>
              </a:ext>
            </a:extLst>
          </p:cNvPr>
          <p:cNvGrpSpPr/>
          <p:nvPr/>
        </p:nvGrpSpPr>
        <p:grpSpPr>
          <a:xfrm>
            <a:off x="8504115" y="3269907"/>
            <a:ext cx="3071092" cy="713719"/>
            <a:chOff x="1116170" y="4621088"/>
            <a:chExt cx="3071092" cy="713719"/>
          </a:xfrm>
        </p:grpSpPr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xmlns="" id="{B3F8FB39-70DC-FA41-A669-439E2A6E7603}"/>
                </a:ext>
              </a:extLst>
            </p:cNvPr>
            <p:cNvSpPr txBox="1"/>
            <p:nvPr/>
          </p:nvSpPr>
          <p:spPr>
            <a:xfrm>
              <a:off x="1116170" y="4716338"/>
              <a:ext cx="30710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200" dirty="0"/>
                <a:t>258           258</a:t>
              </a:r>
            </a:p>
          </p:txBody>
        </p:sp>
        <p:sp>
          <p:nvSpPr>
            <p:cNvPr id="256" name="Rounded Rectangle 255">
              <a:extLst>
                <a:ext uri="{FF2B5EF4-FFF2-40B4-BE49-F238E27FC236}">
                  <a16:creationId xmlns:a16="http://schemas.microsoft.com/office/drawing/2014/main" xmlns="" id="{C3FCC38D-2C69-6848-904D-351922F082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xmlns="" id="{5F703BB9-518B-1E44-93F8-C0DFCA888C0F}"/>
              </a:ext>
            </a:extLst>
          </p:cNvPr>
          <p:cNvGrpSpPr/>
          <p:nvPr/>
        </p:nvGrpSpPr>
        <p:grpSpPr>
          <a:xfrm>
            <a:off x="7386083" y="1701624"/>
            <a:ext cx="2802370" cy="713719"/>
            <a:chOff x="1169590" y="4621088"/>
            <a:chExt cx="2802370" cy="713719"/>
          </a:xfrm>
        </p:grpSpPr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xmlns="" id="{E4F72DEB-005E-1A4D-B623-F68648BB4DAE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587           507</a:t>
              </a:r>
            </a:p>
          </p:txBody>
        </p:sp>
        <p:sp>
          <p:nvSpPr>
            <p:cNvPr id="259" name="Rounded Rectangle 258">
              <a:extLst>
                <a:ext uri="{FF2B5EF4-FFF2-40B4-BE49-F238E27FC236}">
                  <a16:creationId xmlns:a16="http://schemas.microsoft.com/office/drawing/2014/main" xmlns="" id="{AD217264-7A45-F944-AC2F-8B8A1B017BEC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260" name="TextBox 259">
            <a:extLst>
              <a:ext uri="{FF2B5EF4-FFF2-40B4-BE49-F238E27FC236}">
                <a16:creationId xmlns:a16="http://schemas.microsoft.com/office/drawing/2014/main" xmlns="" id="{B24D7341-B82C-4D47-8043-46A1DC489CF2}"/>
              </a:ext>
            </a:extLst>
          </p:cNvPr>
          <p:cNvSpPr txBox="1"/>
          <p:nvPr/>
        </p:nvSpPr>
        <p:spPr>
          <a:xfrm>
            <a:off x="2991921" y="16171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xmlns="" id="{64F21775-2CA5-F24F-BDD1-87865CE71EB7}"/>
              </a:ext>
            </a:extLst>
          </p:cNvPr>
          <p:cNvSpPr txBox="1"/>
          <p:nvPr/>
        </p:nvSpPr>
        <p:spPr>
          <a:xfrm>
            <a:off x="8556324" y="17409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xmlns="" id="{D619F990-FA5F-E640-B2E5-726C8BEFEE4B}"/>
              </a:ext>
            </a:extLst>
          </p:cNvPr>
          <p:cNvSpPr txBox="1"/>
          <p:nvPr/>
        </p:nvSpPr>
        <p:spPr>
          <a:xfrm>
            <a:off x="9695713" y="330360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xmlns="" id="{2949A342-63FC-7D4D-B289-43124C71CFB9}"/>
              </a:ext>
            </a:extLst>
          </p:cNvPr>
          <p:cNvSpPr txBox="1"/>
          <p:nvPr/>
        </p:nvSpPr>
        <p:spPr>
          <a:xfrm>
            <a:off x="9019759" y="475557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xmlns="" id="{1C49D867-DB64-C74E-99E6-EE0048D0E657}"/>
              </a:ext>
            </a:extLst>
          </p:cNvPr>
          <p:cNvSpPr txBox="1"/>
          <p:nvPr/>
        </p:nvSpPr>
        <p:spPr>
          <a:xfrm>
            <a:off x="2544689" y="465455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xmlns="" id="{05E54D45-C96C-A14A-8E06-C7DA6EFC6C3F}"/>
              </a:ext>
            </a:extLst>
          </p:cNvPr>
          <p:cNvSpPr txBox="1"/>
          <p:nvPr/>
        </p:nvSpPr>
        <p:spPr>
          <a:xfrm>
            <a:off x="2015221" y="3116679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pic>
        <p:nvPicPr>
          <p:cNvPr id="266" name="Picture 265">
            <a:extLst>
              <a:ext uri="{FF2B5EF4-FFF2-40B4-BE49-F238E27FC236}">
                <a16:creationId xmlns:a16="http://schemas.microsoft.com/office/drawing/2014/main" xmlns="" id="{84FE784F-4FCB-3844-8A1A-35635B716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6" b="96327" l="9864" r="94558">
                        <a14:foregroundMark x1="44898" y1="43673" x2="58503" y2="44490"/>
                        <a14:foregroundMark x1="65986" y1="19592" x2="65986" y2="19592"/>
                        <a14:foregroundMark x1="65986" y1="19592" x2="67347" y2="22857"/>
                        <a14:foregroundMark x1="61565" y1="34286" x2="61565" y2="34286"/>
                        <a14:foregroundMark x1="90816" y1="37551" x2="90816" y2="37551"/>
                        <a14:foregroundMark x1="92857" y1="54286" x2="92857" y2="54286"/>
                        <a14:foregroundMark x1="47279" y1="96327" x2="47279" y2="96327"/>
                        <a14:foregroundMark x1="41156" y1="48980" x2="58163" y2="49796"/>
                        <a14:foregroundMark x1="61224" y1="87347" x2="61224" y2="87347"/>
                        <a14:foregroundMark x1="67007" y1="20408" x2="67007" y2="20408"/>
                        <a14:foregroundMark x1="65986" y1="13878" x2="65986" y2="13878"/>
                        <a14:foregroundMark x1="61565" y1="13878" x2="62925" y2="13878"/>
                        <a14:foregroundMark x1="60544" y1="28980" x2="62245" y2="33878"/>
                        <a14:foregroundMark x1="94558" y1="51429" x2="94558" y2="51429"/>
                        <a14:foregroundMark x1="10204" y1="44490" x2="10204" y2="44490"/>
                      </a14:backgroundRemoval>
                    </a14:imgEffect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32" y="1873250"/>
            <a:ext cx="37338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val 186">
            <a:extLst>
              <a:ext uri="{FF2B5EF4-FFF2-40B4-BE49-F238E27FC236}">
                <a16:creationId xmlns:a16="http://schemas.microsoft.com/office/drawing/2014/main" xmlns="" id="{74309BA0-EF01-5644-B075-58CF159A554C}"/>
              </a:ext>
            </a:extLst>
          </p:cNvPr>
          <p:cNvSpPr/>
          <p:nvPr/>
        </p:nvSpPr>
        <p:spPr>
          <a:xfrm>
            <a:off x="2627174" y="52841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414DC95-A495-0446-9D8A-EFDBAD19FB80}"/>
              </a:ext>
            </a:extLst>
          </p:cNvPr>
          <p:cNvSpPr txBox="1"/>
          <p:nvPr/>
        </p:nvSpPr>
        <p:spPr>
          <a:xfrm>
            <a:off x="3303509" y="416979"/>
            <a:ext cx="6481261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Cho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chiều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của</a:t>
            </a:r>
            <a:r>
              <a:rPr lang="en-US" sz="2800" dirty="0">
                <a:solidFill>
                  <a:prstClr val="black"/>
                </a:solidFill>
              </a:rPr>
              <a:t> 4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15FE31CC-6E6F-E747-A2C0-FE91852E1FD7}"/>
              </a:ext>
            </a:extLst>
          </p:cNvPr>
          <p:cNvGrpSpPr/>
          <p:nvPr/>
        </p:nvGrpSpPr>
        <p:grpSpPr>
          <a:xfrm>
            <a:off x="1570182" y="1169280"/>
            <a:ext cx="9051636" cy="2289364"/>
            <a:chOff x="1117600" y="1587500"/>
            <a:chExt cx="9956800" cy="251830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A3997372-30DD-AB42-A5F2-66B6B50F0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600" y="1587500"/>
              <a:ext cx="9956800" cy="1841500"/>
            </a:xfrm>
            <a:prstGeom prst="rect">
              <a:avLst/>
            </a:prstGeom>
          </p:spPr>
        </p:pic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xmlns="" id="{FD01ABE7-C335-EC4B-A79B-83A0387CB6B5}"/>
                </a:ext>
              </a:extLst>
            </p:cNvPr>
            <p:cNvGrpSpPr/>
            <p:nvPr/>
          </p:nvGrpSpPr>
          <p:grpSpPr>
            <a:xfrm>
              <a:off x="1554773" y="3446561"/>
              <a:ext cx="1748736" cy="635848"/>
              <a:chOff x="7987080" y="4098709"/>
              <a:chExt cx="1748736" cy="635848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xmlns="" id="{359AEEA5-9FB7-3C4E-A6B9-DFF0BEA105D3}"/>
                  </a:ext>
                </a:extLst>
              </p:cNvPr>
              <p:cNvSpPr txBox="1"/>
              <p:nvPr/>
            </p:nvSpPr>
            <p:spPr>
              <a:xfrm>
                <a:off x="7987080" y="409870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213 cm</a:t>
                </a:r>
              </a:p>
            </p:txBody>
          </p:sp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xmlns="" id="{CE0ACF0F-B38E-4846-92BA-38B91E4802CA}"/>
                  </a:ext>
                </a:extLst>
              </p:cNvPr>
              <p:cNvSpPr/>
              <p:nvPr/>
            </p:nvSpPr>
            <p:spPr>
              <a:xfrm>
                <a:off x="8148209" y="4179105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xmlns="" id="{A8C14CC6-1E4E-2F48-B724-77C589641253}"/>
                </a:ext>
              </a:extLst>
            </p:cNvPr>
            <p:cNvGrpSpPr/>
            <p:nvPr/>
          </p:nvGrpSpPr>
          <p:grpSpPr>
            <a:xfrm>
              <a:off x="3927859" y="3469951"/>
              <a:ext cx="1748736" cy="635849"/>
              <a:chOff x="7987080" y="4122099"/>
              <a:chExt cx="1748736" cy="635849"/>
            </a:xfrm>
          </p:grpSpPr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id="{A880BC1F-CBD1-6C4B-8D8D-C0DF88A250F8}"/>
                  </a:ext>
                </a:extLst>
              </p:cNvPr>
              <p:cNvSpPr txBox="1"/>
              <p:nvPr/>
            </p:nvSpPr>
            <p:spPr>
              <a:xfrm>
                <a:off x="7987080" y="4122099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579 cm</a:t>
                </a:r>
              </a:p>
            </p:txBody>
          </p:sp>
          <p:sp>
            <p:nvSpPr>
              <p:cNvPr id="89" name="Rounded Rectangle 88">
                <a:extLst>
                  <a:ext uri="{FF2B5EF4-FFF2-40B4-BE49-F238E27FC236}">
                    <a16:creationId xmlns:a16="http://schemas.microsoft.com/office/drawing/2014/main" xmlns="" id="{CA4D79C0-39CA-DC4D-9986-81B7B771736A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xmlns="" id="{CAAC95BC-3DB9-4047-BC7A-0B24C999E305}"/>
                </a:ext>
              </a:extLst>
            </p:cNvPr>
            <p:cNvGrpSpPr/>
            <p:nvPr/>
          </p:nvGrpSpPr>
          <p:grpSpPr>
            <a:xfrm>
              <a:off x="6608716" y="3469953"/>
              <a:ext cx="1748736" cy="635847"/>
              <a:chOff x="7987080" y="4122101"/>
              <a:chExt cx="1748736" cy="635847"/>
            </a:xfrm>
          </p:grpSpPr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xmlns="" id="{190B96DA-6484-7147-BBF0-61049E4F9208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396 cm</a:t>
                </a:r>
              </a:p>
            </p:txBody>
          </p:sp>
          <p:sp>
            <p:nvSpPr>
              <p:cNvPr id="115" name="Rounded Rectangle 114">
                <a:extLst>
                  <a:ext uri="{FF2B5EF4-FFF2-40B4-BE49-F238E27FC236}">
                    <a16:creationId xmlns:a16="http://schemas.microsoft.com/office/drawing/2014/main" xmlns="" id="{79056353-8F54-B443-A50C-E708982CBFA4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xmlns="" id="{4D236CCB-88BF-5B41-A923-4141FF99473F}"/>
                </a:ext>
              </a:extLst>
            </p:cNvPr>
            <p:cNvGrpSpPr/>
            <p:nvPr/>
          </p:nvGrpSpPr>
          <p:grpSpPr>
            <a:xfrm>
              <a:off x="8981802" y="3469953"/>
              <a:ext cx="1748736" cy="635847"/>
              <a:chOff x="7987080" y="4122101"/>
              <a:chExt cx="1748736" cy="635847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xmlns="" id="{E6F3D17B-8FEC-E640-8219-FBF6CECD1D50}"/>
                  </a:ext>
                </a:extLst>
              </p:cNvPr>
              <p:cNvSpPr txBox="1"/>
              <p:nvPr/>
            </p:nvSpPr>
            <p:spPr>
              <a:xfrm>
                <a:off x="7987080" y="4122101"/>
                <a:ext cx="174873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274 cm</a:t>
                </a:r>
              </a:p>
            </p:txBody>
          </p:sp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xmlns="" id="{B9F47A6B-685E-6E4E-8F7F-0C6924C8437C}"/>
                  </a:ext>
                </a:extLst>
              </p:cNvPr>
              <p:cNvSpPr/>
              <p:nvPr/>
            </p:nvSpPr>
            <p:spPr>
              <a:xfrm>
                <a:off x="8148209" y="4202496"/>
                <a:ext cx="1367252" cy="555452"/>
              </a:xfrm>
              <a:prstGeom prst="roundRect">
                <a:avLst/>
              </a:prstGeom>
              <a:noFill/>
              <a:ln w="76200" cmpd="dbl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64DAB828-1078-DC44-83D6-D1EDFFD3BC36}"/>
              </a:ext>
            </a:extLst>
          </p:cNvPr>
          <p:cNvSpPr txBox="1"/>
          <p:nvPr/>
        </p:nvSpPr>
        <p:spPr>
          <a:xfrm>
            <a:off x="1137742" y="3679016"/>
            <a:ext cx="4120039" cy="130510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a)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    -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41D0F473-7C7F-E048-BA6C-6FA1D0991A99}"/>
              </a:ext>
            </a:extLst>
          </p:cNvPr>
          <p:cNvSpPr txBox="1"/>
          <p:nvPr/>
        </p:nvSpPr>
        <p:spPr>
          <a:xfrm>
            <a:off x="1137742" y="5128253"/>
            <a:ext cx="9712852" cy="65877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</a:rPr>
              <a:t>b) </a:t>
            </a:r>
            <a:r>
              <a:rPr lang="en-US" sz="2800" dirty="0" err="1">
                <a:solidFill>
                  <a:prstClr val="black"/>
                </a:solidFill>
              </a:rPr>
              <a:t>Tên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con </a:t>
            </a:r>
            <a:r>
              <a:rPr lang="en-US" sz="2800" dirty="0" err="1">
                <a:solidFill>
                  <a:prstClr val="black"/>
                </a:solidFill>
              </a:rPr>
              <a:t>vật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theo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tự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từ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thấp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cao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là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91E76D8D-F4E6-9B4E-9F6D-3E257C8BDE94}"/>
              </a:ext>
            </a:extLst>
          </p:cNvPr>
          <p:cNvGrpSpPr/>
          <p:nvPr/>
        </p:nvGrpSpPr>
        <p:grpSpPr>
          <a:xfrm>
            <a:off x="5257781" y="3525684"/>
            <a:ext cx="3522007" cy="780975"/>
            <a:chOff x="5257781" y="3525684"/>
            <a:chExt cx="3522007" cy="780975"/>
          </a:xfrm>
        </p:grpSpPr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xmlns="" id="{518A1617-3269-164C-B42F-60C322FD8F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84" r="49591"/>
            <a:stretch/>
          </p:blipFill>
          <p:spPr>
            <a:xfrm>
              <a:off x="5257781" y="3525684"/>
              <a:ext cx="1136945" cy="780975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10BF1F39-6B88-B743-9188-9E5295D77A9B}"/>
                </a:ext>
              </a:extLst>
            </p:cNvPr>
            <p:cNvSpPr/>
            <p:nvPr/>
          </p:nvSpPr>
          <p:spPr>
            <a:xfrm>
              <a:off x="6499997" y="3642480"/>
              <a:ext cx="2279791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Hươu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cao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cổ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74E73CA3-6745-2D4E-BD3B-DA7C233BB5D6}"/>
              </a:ext>
            </a:extLst>
          </p:cNvPr>
          <p:cNvGrpSpPr/>
          <p:nvPr/>
        </p:nvGrpSpPr>
        <p:grpSpPr>
          <a:xfrm>
            <a:off x="5158218" y="4444778"/>
            <a:ext cx="2767169" cy="780975"/>
            <a:chOff x="5158218" y="4444778"/>
            <a:chExt cx="2767169" cy="780975"/>
          </a:xfrm>
        </p:grpSpPr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xmlns="" id="{54D28829-3BEA-0240-99D8-5876E577E4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90" t="332" r="74165" b="-332"/>
            <a:stretch/>
          </p:blipFill>
          <p:spPr>
            <a:xfrm>
              <a:off x="5158218" y="4444778"/>
              <a:ext cx="1136945" cy="780975"/>
            </a:xfrm>
            <a:prstGeom prst="rect">
              <a:avLst/>
            </a:prstGeom>
          </p:spPr>
        </p:pic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xmlns="" id="{8F2C6BA1-BC7D-3042-BD01-3944837AD8C8}"/>
                </a:ext>
              </a:extLst>
            </p:cNvPr>
            <p:cNvSpPr/>
            <p:nvPr/>
          </p:nvSpPr>
          <p:spPr>
            <a:xfrm>
              <a:off x="6499997" y="4505880"/>
              <a:ext cx="1425390" cy="6587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srgbClr val="FF0000"/>
                  </a:solidFill>
                </a:rPr>
                <a:t>Đà</a:t>
              </a:r>
              <a:r>
                <a:rPr lang="en-US" sz="2800" dirty="0">
                  <a:solidFill>
                    <a:srgbClr val="FF0000"/>
                  </a:solidFill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</a:rPr>
                <a:t>điểu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24" name="Rectangle 123">
            <a:extLst>
              <a:ext uri="{FF2B5EF4-FFF2-40B4-BE49-F238E27FC236}">
                <a16:creationId xmlns:a16="http://schemas.microsoft.com/office/drawing/2014/main" xmlns="" id="{2CAC358C-C85E-EC4C-88BC-855D145C0EAF}"/>
              </a:ext>
            </a:extLst>
          </p:cNvPr>
          <p:cNvSpPr/>
          <p:nvPr/>
        </p:nvSpPr>
        <p:spPr>
          <a:xfrm>
            <a:off x="1570182" y="5722262"/>
            <a:ext cx="5918608" cy="6587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điểu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gấu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nâu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voi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hươu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cao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cổ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19" grpId="0" uiExpand="1" build="p"/>
      <p:bldP spid="120" grpId="0"/>
      <p:bldP spid="1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3"/>
  <p:tag name="MMPROD_UIDATA" val="&lt;database version=&quot;10.0&quot;&gt;&lt;object type=&quot;1&quot; unique_id=&quot;10001&quot;&gt;&lt;object type=&quot;2&quot; unique_id=&quot;10959&quot;&gt;&lt;object type=&quot;3&quot; unique_id=&quot;10960&quot;&gt;&lt;property id=&quot;20148&quot; value=&quot;5&quot;/&gt;&lt;property id=&quot;20300&quot; value=&quot;Slide 1&quot;/&gt;&lt;property id=&quot;20307&quot; value=&quot;260&quot;/&gt;&lt;/object&gt;&lt;object type=&quot;3&quot; unique_id=&quot;10961&quot;&gt;&lt;property id=&quot;20148&quot; value=&quot;5&quot;/&gt;&lt;property id=&quot;20300&quot; value=&quot;Slide 2&quot;/&gt;&lt;property id=&quot;20307&quot; value=&quot;282&quot;/&gt;&lt;/object&gt;&lt;object type=&quot;3&quot; unique_id=&quot;10962&quot;&gt;&lt;property id=&quot;20148&quot; value=&quot;5&quot;/&gt;&lt;property id=&quot;20300&quot; value=&quot;Slide 3&quot;/&gt;&lt;property id=&quot;20307&quot; value=&quot;289&quot;/&gt;&lt;/object&gt;&lt;object type=&quot;3&quot; unique_id=&quot;10963&quot;&gt;&lt;property id=&quot;20148&quot; value=&quot;5&quot;/&gt;&lt;property id=&quot;20300&quot; value=&quot;Slide 4&quot;/&gt;&lt;property id=&quot;20307&quot; value=&quot;306&quot;/&gt;&lt;/object&gt;&lt;object type=&quot;3&quot; unique_id=&quot;10964&quot;&gt;&lt;property id=&quot;20148&quot; value=&quot;5&quot;/&gt;&lt;property id=&quot;20300&quot; value=&quot;Slide 5&quot;/&gt;&lt;property id=&quot;20307&quot; value=&quot;284&quot;/&gt;&lt;/object&gt;&lt;object type=&quot;3&quot; unique_id=&quot;10965&quot;&gt;&lt;property id=&quot;20148&quot; value=&quot;5&quot;/&gt;&lt;property id=&quot;20300&quot; value=&quot;Slide 6&quot;/&gt;&lt;property id=&quot;20307&quot; value=&quot;285&quot;/&gt;&lt;/object&gt;&lt;object type=&quot;3&quot; unique_id=&quot;10966&quot;&gt;&lt;property id=&quot;20148&quot; value=&quot;5&quot;/&gt;&lt;property id=&quot;20300&quot; value=&quot;Slide 7&quot;/&gt;&lt;property id=&quot;20307&quot; value=&quot;290&quot;/&gt;&lt;/object&gt;&lt;object type=&quot;3&quot; unique_id=&quot;10967&quot;&gt;&lt;property id=&quot;20148&quot; value=&quot;5&quot;/&gt;&lt;property id=&quot;20300&quot; value=&quot;Slide 8&quot;/&gt;&lt;property id=&quot;20307&quot; value=&quot;298&quot;/&gt;&lt;/object&gt;&lt;object type=&quot;3&quot; unique_id=&quot;10968&quot;&gt;&lt;property id=&quot;20148&quot; value=&quot;5&quot;/&gt;&lt;property id=&quot;20300&quot; value=&quot;Slide 9&quot;/&gt;&lt;property id=&quot;20307&quot; value=&quot;309&quot;/&gt;&lt;/object&gt;&lt;object type=&quot;3&quot; unique_id=&quot;11036&quot;&gt;&lt;property id=&quot;20148&quot; value=&quot;5&quot;/&gt;&lt;property id=&quot;20300&quot; value=&quot;Slide 10&quot;/&gt;&lt;property id=&quot;20307&quot; value=&quot;311&quot;/&gt;&lt;/object&gt;&lt;/object&gt;&lt;object type=&quot;8&quot; unique_id=&quot;10989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1696</TotalTime>
  <Words>356</Words>
  <Application>Microsoft Office PowerPoint</Application>
  <PresentationFormat>Widescreen</PresentationFormat>
  <Paragraphs>79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ThaoPC</cp:lastModifiedBy>
  <cp:revision>252</cp:revision>
  <dcterms:created xsi:type="dcterms:W3CDTF">2021-06-02T01:34:28Z</dcterms:created>
  <dcterms:modified xsi:type="dcterms:W3CDTF">2022-03-08T09:02:13Z</dcterms:modified>
</cp:coreProperties>
</file>