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7"/>
  </p:notesMasterIdLst>
  <p:sldIdLst>
    <p:sldId id="329" r:id="rId4"/>
    <p:sldId id="258" r:id="rId5"/>
    <p:sldId id="260" r:id="rId6"/>
    <p:sldId id="259" r:id="rId7"/>
    <p:sldId id="263" r:id="rId8"/>
    <p:sldId id="308" r:id="rId9"/>
    <p:sldId id="265" r:id="rId10"/>
    <p:sldId id="315" r:id="rId11"/>
    <p:sldId id="267" r:id="rId12"/>
    <p:sldId id="317" r:id="rId13"/>
    <p:sldId id="327" r:id="rId14"/>
    <p:sldId id="268" r:id="rId15"/>
    <p:sldId id="270" r:id="rId16"/>
    <p:sldId id="271" r:id="rId17"/>
    <p:sldId id="273" r:id="rId18"/>
    <p:sldId id="321" r:id="rId19"/>
    <p:sldId id="275" r:id="rId20"/>
    <p:sldId id="313" r:id="rId21"/>
    <p:sldId id="323" r:id="rId22"/>
    <p:sldId id="325" r:id="rId23"/>
    <p:sldId id="324" r:id="rId24"/>
    <p:sldId id="326" r:id="rId25"/>
    <p:sldId id="33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7" autoAdjust="0"/>
    <p:restoredTop sz="94660"/>
  </p:normalViewPr>
  <p:slideViewPr>
    <p:cSldViewPr>
      <p:cViewPr varScale="1">
        <p:scale>
          <a:sx n="70" d="100"/>
          <a:sy n="70"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0" name="WordArt 12"/>
          <p:cNvSpPr>
            <a:spLocks noChangeArrowheads="1" noChangeShapeType="1" noTextEdit="1"/>
          </p:cNvSpPr>
          <p:nvPr/>
        </p:nvSpPr>
        <p:spPr bwMode="auto">
          <a:xfrm>
            <a:off x="2895600" y="13750"/>
            <a:ext cx="3810000" cy="5762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C00000"/>
                </a:solidFill>
                <a:latin typeface="+mj-lt"/>
                <a:cs typeface="Times New Roman"/>
              </a:rPr>
              <a:t>KHOA HỌC </a:t>
            </a:r>
          </a:p>
        </p:txBody>
      </p:sp>
      <p:sp>
        <p:nvSpPr>
          <p:cNvPr id="22536" name="WordArt 7"/>
          <p:cNvSpPr>
            <a:spLocks noChangeArrowheads="1" noChangeShapeType="1" noTextEdit="1"/>
          </p:cNvSpPr>
          <p:nvPr/>
        </p:nvSpPr>
        <p:spPr bwMode="auto">
          <a:xfrm>
            <a:off x="1066800" y="990600"/>
            <a:ext cx="7696200" cy="3200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CƠ QUAN SINH SẢN </a:t>
            </a:r>
          </a:p>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CỦA THỰC VẬT CÓ </a:t>
            </a:r>
            <a:r>
              <a:rPr lang="en-US" sz="3200" b="1" kern="10" dirty="0" smtClean="0">
                <a:ln w="19050">
                  <a:solidFill>
                    <a:srgbClr val="000000"/>
                  </a:solidFill>
                  <a:round/>
                  <a:headEnd/>
                  <a:tailEnd/>
                </a:ln>
                <a:solidFill>
                  <a:srgbClr val="FF0000"/>
                </a:solidFill>
                <a:latin typeface="+mj-lt"/>
                <a:cs typeface="Times New Roman"/>
              </a:rPr>
              <a:t>HOA</a:t>
            </a:r>
          </a:p>
          <a:p>
            <a:pPr algn="ctr" eaLnBrk="0" fontAlgn="base" hangingPunct="0">
              <a:spcBef>
                <a:spcPct val="0"/>
              </a:spcBef>
              <a:spcAft>
                <a:spcPct val="0"/>
              </a:spcAft>
            </a:pPr>
            <a:endParaRPr lang="en-US" sz="3200" b="1" kern="10" dirty="0" smtClean="0">
              <a:ln w="19050">
                <a:solidFill>
                  <a:srgbClr val="000000"/>
                </a:solidFill>
                <a:round/>
                <a:headEnd/>
                <a:tailEnd/>
              </a:ln>
              <a:solidFill>
                <a:srgbClr val="FF0000"/>
              </a:solidFill>
              <a:latin typeface="+mj-lt"/>
              <a:cs typeface="Times New Roman"/>
            </a:endParaRPr>
          </a:p>
          <a:p>
            <a:pPr algn="ctr" eaLnBrk="0" fontAlgn="base" hangingPunct="0">
              <a:spcBef>
                <a:spcPct val="0"/>
              </a:spcBef>
              <a:spcAft>
                <a:spcPct val="0"/>
              </a:spcAft>
            </a:pPr>
            <a:endParaRPr lang="en-US" sz="3200" b="1" kern="10" dirty="0">
              <a:ln w="19050">
                <a:solidFill>
                  <a:srgbClr val="000000"/>
                </a:solidFill>
                <a:round/>
                <a:headEnd/>
                <a:tailEnd/>
              </a:ln>
              <a:solidFill>
                <a:srgbClr val="FF0000"/>
              </a:solidFill>
              <a:latin typeface="+mj-lt"/>
              <a:cs typeface="Times New Roman"/>
            </a:endParaRP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10"/>
                                        </p:tgtEl>
                                        <p:attrNameLst>
                                          <p:attrName>style.color</p:attrName>
                                        </p:attrNameLst>
                                      </p:cBhvr>
                                      <p:by>
                                        <p:hsl h="7200000" s="0" l="0"/>
                                      </p:by>
                                    </p:animClr>
                                    <p:animClr clrSpc="hsl" dir="cw">
                                      <p:cBhvr>
                                        <p:cTn id="10" dur="500" fill="hold"/>
                                        <p:tgtEl>
                                          <p:spTgt spid="10"/>
                                        </p:tgtEl>
                                        <p:attrNameLst>
                                          <p:attrName>fillcolor</p:attrName>
                                        </p:attrNameLst>
                                      </p:cBhvr>
                                      <p:by>
                                        <p:hsl h="7200000" s="0" l="0"/>
                                      </p:by>
                                    </p:animClr>
                                    <p:animClr clrSpc="hsl" dir="cw">
                                      <p:cBhvr>
                                        <p:cTn id="11" dur="500" fill="hold"/>
                                        <p:tgtEl>
                                          <p:spTgt spid="10"/>
                                        </p:tgtEl>
                                        <p:attrNameLst>
                                          <p:attrName>stroke.color</p:attrName>
                                        </p:attrNameLst>
                                      </p:cBhvr>
                                      <p:by>
                                        <p:hsl h="7200000" s="0" l="0"/>
                                      </p:by>
                                    </p:animClr>
                                    <p:set>
                                      <p:cBhvr>
                                        <p:cTn id="12"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14478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1434987235"/>
              </p:ext>
            </p:extLst>
          </p:nvPr>
        </p:nvGraphicFramePr>
        <p:xfrm>
          <a:off x="304800" y="2571571"/>
          <a:ext cx="8229600" cy="3261310"/>
        </p:xfrm>
        <a:graphic>
          <a:graphicData uri="http://schemas.openxmlformats.org/drawingml/2006/table">
            <a:tbl>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10840" y="1227315"/>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4" name="AutoShape 28"/>
          <p:cNvSpPr>
            <a:spLocks noChangeArrowheads="1"/>
          </p:cNvSpPr>
          <p:nvPr/>
        </p:nvSpPr>
        <p:spPr bwMode="auto">
          <a:xfrm>
            <a:off x="2667000" y="1929674"/>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07949" y="699432"/>
            <a:ext cx="9001125" cy="1130627"/>
          </a:xfrm>
          <a:prstGeom prst="rect">
            <a:avLst/>
          </a:prstGeom>
        </p:spPr>
        <p:txBody>
          <a:bodyPr wrap="none" fromWordArt="1">
            <a:prstTxWarp prst="textPlain">
              <a:avLst>
                <a:gd name="adj" fmla="val 50000"/>
              </a:avLst>
            </a:prstTxWarp>
          </a:bodyPr>
          <a:lstStyle/>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298948" y="11430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FF0000"/>
                </a:solidFill>
                <a:latin typeface="Times New Roman" pitchFamily="18" charset="0"/>
                <a:cs typeface="Times New Roman" pitchFamily="18" charset="0"/>
              </a:rPr>
              <a:t>Khoa </a:t>
            </a:r>
            <a:r>
              <a:rPr lang="en-US" sz="3600" b="1" dirty="0" err="1">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a:p>
            <a:pPr algn="ctr" eaLnBrk="1" hangingPunct="1">
              <a:defRPr/>
            </a:pP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6" y="1662112"/>
            <a:ext cx="4371975"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600200"/>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703862" y="4042002"/>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38800" y="4042002"/>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71205" y="63023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85836" y="63410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C00000"/>
                </a:solidFill>
                <a:latin typeface="Times New Roman" pitchFamily="18" charset="0"/>
                <a:cs typeface="Times New Roman" pitchFamily="18" charset="0"/>
              </a:rPr>
              <a:t>Khoa </a:t>
            </a:r>
            <a:r>
              <a:rPr lang="en-US" sz="3600" b="1" dirty="0" err="1">
                <a:solidFill>
                  <a:srgbClr val="C00000"/>
                </a:solidFill>
                <a:latin typeface="Times New Roman" pitchFamily="18" charset="0"/>
                <a:cs typeface="Times New Roman" pitchFamily="18" charset="0"/>
              </a:rPr>
              <a:t>học</a:t>
            </a:r>
            <a:endParaRPr lang="en-US" sz="3600" b="1" dirty="0">
              <a:solidFill>
                <a:srgbClr val="C00000"/>
              </a:solidFill>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8" name="TextBox 15"/>
          <p:cNvSpPr txBox="1">
            <a:spLocks noChangeArrowheads="1"/>
          </p:cNvSpPr>
          <p:nvPr/>
        </p:nvSpPr>
        <p:spPr bwMode="auto">
          <a:xfrm>
            <a:off x="73025" y="26987"/>
            <a:ext cx="9070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762</Words>
  <Application>Microsoft Office PowerPoint</Application>
  <PresentationFormat>On-screen Show (4:3)</PresentationFormat>
  <Paragraphs>162</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SimSun</vt:lpstr>
      <vt:lpstr>SimSun-ExtB</vt:lpstr>
      <vt:lpstr>Arial</vt:lpstr>
      <vt:lpstr>Calibri</vt:lpstr>
      <vt:lpstr>Garamond</vt:lpstr>
      <vt:lpstr>Times New Roman</vt:lpstr>
      <vt:lpstr>Wingdings</vt: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account</cp:lastModifiedBy>
  <cp:revision>130</cp:revision>
  <dcterms:created xsi:type="dcterms:W3CDTF">2019-03-06T16:17:00Z</dcterms:created>
  <dcterms:modified xsi:type="dcterms:W3CDTF">2023-03-14T07:59:19Z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