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</p:sldMasterIdLst>
  <p:notesMasterIdLst>
    <p:notesMasterId r:id="rId17"/>
  </p:notesMasterIdLst>
  <p:sldIdLst>
    <p:sldId id="515" r:id="rId8"/>
    <p:sldId id="3402" r:id="rId9"/>
    <p:sldId id="3403" r:id="rId10"/>
    <p:sldId id="3400" r:id="rId11"/>
    <p:sldId id="300" r:id="rId12"/>
    <p:sldId id="290" r:id="rId13"/>
    <p:sldId id="265" r:id="rId14"/>
    <p:sldId id="3397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5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5" r:id="rId21"/>
    <p:sldLayoutId id="214748388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video" Target="file:///C:\Users\Admin\Desktop\ppt%2031\New%20folder\VD%20CH&#205;NH%20T&#7842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54.jpeg"/><Relationship Id="rId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71351" y="2820666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Tiết</a:t>
            </a:r>
            <a:r>
              <a:rPr lang="en-US" sz="5400" dirty="0" smtClean="0"/>
              <a:t> 3</a:t>
            </a:r>
          </a:p>
          <a:p>
            <a:pPr algn="ctr"/>
            <a:r>
              <a:rPr lang="en-US" sz="5400" dirty="0" smtClean="0"/>
              <a:t> </a:t>
            </a:r>
            <a:r>
              <a:rPr lang="en-US" sz="5400" dirty="0" err="1" smtClean="0"/>
              <a:t>Chính</a:t>
            </a:r>
            <a:r>
              <a:rPr lang="en-US" sz="5400" dirty="0" smtClean="0"/>
              <a:t> </a:t>
            </a:r>
            <a:r>
              <a:rPr lang="en-US" sz="5400" dirty="0" err="1" smtClean="0"/>
              <a:t>tả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PHÚC ĐỒNG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KHỞI ĐỘNG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ÍNH TẢ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=""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2735911" y="629110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5564" y="5541818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355272" y="1787236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21525" y="3103419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90652" y="3754583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26325" y="4405747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69367" y="2462950"/>
            <a:ext cx="248553" cy="9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=""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AF5B1D-1E01-47D3-86D7-B866F493D64F}"/>
              </a:ext>
            </a:extLst>
          </p:cNvPr>
          <p:cNvSpPr/>
          <p:nvPr/>
        </p:nvSpPr>
        <p:spPr>
          <a:xfrm>
            <a:off x="1410041" y="5185651"/>
            <a:ext cx="7800550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42E228-291F-49D4-AB25-45586C0AF29D}"/>
              </a:ext>
            </a:extLst>
          </p:cNvPr>
          <p:cNvSpPr txBox="1"/>
          <p:nvPr/>
        </p:nvSpPr>
        <p:spPr>
          <a:xfrm>
            <a:off x="2422401" y="563797"/>
            <a:ext cx="618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BC1A01-C3F9-4092-9AAD-51C062923331}"/>
              </a:ext>
            </a:extLst>
          </p:cNvPr>
          <p:cNvSpPr txBox="1"/>
          <p:nvPr/>
        </p:nvSpPr>
        <p:spPr>
          <a:xfrm>
            <a:off x="1582920" y="1260545"/>
            <a:ext cx="7627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C40319-88E1-4946-B949-99C72966721F}"/>
              </a:ext>
            </a:extLst>
          </p:cNvPr>
          <p:cNvSpPr txBox="1"/>
          <p:nvPr/>
        </p:nvSpPr>
        <p:spPr>
          <a:xfrm>
            <a:off x="3530773" y="5101749"/>
            <a:ext cx="71544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9001CCB-D490-4364-9682-D516EB75EA73}"/>
              </a:ext>
            </a:extLst>
          </p:cNvPr>
          <p:cNvSpPr/>
          <p:nvPr/>
        </p:nvSpPr>
        <p:spPr>
          <a:xfrm>
            <a:off x="1713409" y="5802872"/>
            <a:ext cx="2211768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rễ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3956335-9B89-4360-BC2C-13F41C34B0B6}"/>
              </a:ext>
            </a:extLst>
          </p:cNvPr>
          <p:cNvSpPr/>
          <p:nvPr/>
        </p:nvSpPr>
        <p:spPr>
          <a:xfrm>
            <a:off x="1829627" y="604148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6259C0D-F2D2-42AF-85C0-04A851419199}"/>
              </a:ext>
            </a:extLst>
          </p:cNvPr>
          <p:cNvSpPr/>
          <p:nvPr/>
        </p:nvSpPr>
        <p:spPr>
          <a:xfrm>
            <a:off x="4806686" y="5783152"/>
            <a:ext cx="1653373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trồng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3C8A143-1884-4D1F-B962-8E0B2414F41F}"/>
              </a:ext>
            </a:extLst>
          </p:cNvPr>
          <p:cNvSpPr/>
          <p:nvPr/>
        </p:nvSpPr>
        <p:spPr>
          <a:xfrm>
            <a:off x="4984185" y="597745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76E30FF-E00F-4766-A664-C803268A3041}"/>
              </a:ext>
            </a:extLst>
          </p:cNvPr>
          <p:cNvSpPr/>
          <p:nvPr/>
        </p:nvSpPr>
        <p:spPr>
          <a:xfrm>
            <a:off x="7119294" y="5722380"/>
            <a:ext cx="2091297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2CFC5E6-E735-4C6F-B82B-04F8217335C5}"/>
              </a:ext>
            </a:extLst>
          </p:cNvPr>
          <p:cNvSpPr/>
          <p:nvPr/>
        </p:nvSpPr>
        <p:spPr>
          <a:xfrm>
            <a:off x="7190507" y="5952148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  <p:bldP spid="7" grpId="0"/>
      <p:bldP spid="9" grpId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70125" y="2086638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5B7668-91FC-40AF-ADE9-4DE774322F7A}"/>
              </a:ext>
            </a:extLst>
          </p:cNvPr>
          <p:cNvSpPr txBox="1"/>
          <p:nvPr/>
        </p:nvSpPr>
        <p:spPr>
          <a:xfrm>
            <a:off x="419958" y="1179570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FE1843C-161B-4D6E-9F96-766E00DF1B78}"/>
              </a:ext>
            </a:extLst>
          </p:cNvPr>
          <p:cNvSpPr txBox="1"/>
          <p:nvPr/>
        </p:nvSpPr>
        <p:spPr>
          <a:xfrm>
            <a:off x="1746448" y="549592"/>
            <a:ext cx="926678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A2BA63C-2A45-4628-A21E-D6A7F2AB5438}"/>
              </a:ext>
            </a:extLst>
          </p:cNvPr>
          <p:cNvSpPr txBox="1"/>
          <p:nvPr/>
        </p:nvSpPr>
        <p:spPr>
          <a:xfrm>
            <a:off x="1721416" y="2613586"/>
            <a:ext cx="86532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4D23C45-A7CD-4F5F-BFB9-9F2F1F1ED4AA}"/>
              </a:ext>
            </a:extLst>
          </p:cNvPr>
          <p:cNvSpPr/>
          <p:nvPr/>
        </p:nvSpPr>
        <p:spPr>
          <a:xfrm>
            <a:off x="1078234" y="3152071"/>
            <a:ext cx="1003553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="" xmlns:a16="http://schemas.microsoft.com/office/drawing/2014/main" id="{935817F3-D96C-4A51-9623-F585083F3B19}"/>
              </a:ext>
            </a:extLst>
          </p:cNvPr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="" xmlns:a16="http://schemas.microsoft.com/office/drawing/2014/main" id="{84FCE1E4-F400-4EF4-BBD8-72C2259710E5}"/>
              </a:ext>
            </a:extLst>
          </p:cNvPr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="" xmlns:a16="http://schemas.microsoft.com/office/drawing/2014/main" id="{43B37D90-3493-46BE-8507-36B169F70405}"/>
              </a:ext>
            </a:extLst>
          </p:cNvPr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098" name="Picture 2" descr="https://f17-zpg.zdn.vn/2616507039854379054/8bb694b3b92d4e73173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601663"/>
            <a:ext cx="1466850" cy="1257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2128" y="9928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iêm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ch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im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 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="" xmlns:a16="http://schemas.microsoft.com/office/drawing/2014/main" id="{06071EEB-4FF7-4682-8685-D8B9DCA010A4}"/>
              </a:ext>
            </a:extLst>
          </p:cNvPr>
          <p:cNvSpPr/>
          <p:nvPr/>
        </p:nvSpPr>
        <p:spPr>
          <a:xfrm>
            <a:off x="6672189" y="3192570"/>
            <a:ext cx="30537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E69CF7A4-AE5A-40ED-BFD6-EFA1E5E732FC}"/>
              </a:ext>
            </a:extLst>
          </p:cNvPr>
          <p:cNvSpPr/>
          <p:nvPr/>
        </p:nvSpPr>
        <p:spPr>
          <a:xfrm>
            <a:off x="2895600" y="4670790"/>
            <a:ext cx="300319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ngh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ím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62AAECB-AE83-40B7-B72F-FEB05B179C8B}"/>
              </a:ext>
            </a:extLst>
          </p:cNvPr>
          <p:cNvGrpSpPr/>
          <p:nvPr/>
        </p:nvGrpSpPr>
        <p:grpSpPr>
          <a:xfrm>
            <a:off x="4502622" y="3301874"/>
            <a:ext cx="460864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ABF455-F249-4B0F-A309-18D6549180C0}"/>
              </a:ext>
            </a:extLst>
          </p:cNvPr>
          <p:cNvSpPr txBox="1"/>
          <p:nvPr/>
        </p:nvSpPr>
        <p:spPr>
          <a:xfrm>
            <a:off x="4384389" y="3927507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2F6E8E5-0FB5-4E4E-BAE1-270A5D900D83}"/>
              </a:ext>
            </a:extLst>
          </p:cNvPr>
          <p:cNvGrpSpPr/>
          <p:nvPr/>
        </p:nvGrpSpPr>
        <p:grpSpPr>
          <a:xfrm>
            <a:off x="8857567" y="3304658"/>
            <a:ext cx="729778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B5DEEF4-717E-4888-B3B8-C781ADF39A11}"/>
              </a:ext>
            </a:extLst>
          </p:cNvPr>
          <p:cNvGrpSpPr/>
          <p:nvPr/>
        </p:nvGrpSpPr>
        <p:grpSpPr>
          <a:xfrm>
            <a:off x="4793425" y="4776311"/>
            <a:ext cx="706830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9871D1E-2778-4A13-9AA4-FF58F321189E}"/>
              </a:ext>
            </a:extLst>
          </p:cNvPr>
          <p:cNvGrpSpPr/>
          <p:nvPr/>
        </p:nvGrpSpPr>
        <p:grpSpPr>
          <a:xfrm>
            <a:off x="9060289" y="4794700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338309D-2395-4958-A77F-74A1C4571007}"/>
              </a:ext>
            </a:extLst>
          </p:cNvPr>
          <p:cNvSpPr txBox="1"/>
          <p:nvPr/>
        </p:nvSpPr>
        <p:spPr>
          <a:xfrm>
            <a:off x="5311200" y="4199413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265</Words>
  <Application>Microsoft Office PowerPoint</Application>
  <PresentationFormat>Custom</PresentationFormat>
  <Paragraphs>34</Paragraphs>
  <Slides>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53</cp:revision>
  <dcterms:created xsi:type="dcterms:W3CDTF">2021-07-20T01:55:21Z</dcterms:created>
  <dcterms:modified xsi:type="dcterms:W3CDTF">2022-04-28T03:51:43Z</dcterms:modified>
</cp:coreProperties>
</file>