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761" r:id="rId2"/>
    <p:sldMasterId id="2147483773" r:id="rId3"/>
    <p:sldMasterId id="2147483797" r:id="rId4"/>
    <p:sldMasterId id="2147483809" r:id="rId5"/>
    <p:sldMasterId id="2147483827" r:id="rId6"/>
    <p:sldMasterId id="2147483851" r:id="rId7"/>
    <p:sldMasterId id="2147483859" r:id="rId8"/>
  </p:sldMasterIdLst>
  <p:notesMasterIdLst>
    <p:notesMasterId r:id="rId15"/>
  </p:notesMasterIdLst>
  <p:sldIdLst>
    <p:sldId id="268" r:id="rId9"/>
    <p:sldId id="496" r:id="rId10"/>
    <p:sldId id="3397" r:id="rId11"/>
    <p:sldId id="3401" r:id="rId12"/>
    <p:sldId id="3398" r:id="rId13"/>
    <p:sldId id="340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E5FF"/>
    <a:srgbClr val="FF99CC"/>
    <a:srgbClr val="E6CD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817" autoAdjust="0"/>
    <p:restoredTop sz="91136" autoAdjust="0"/>
  </p:normalViewPr>
  <p:slideViewPr>
    <p:cSldViewPr snapToGrid="0">
      <p:cViewPr varScale="1">
        <p:scale>
          <a:sx n="66" d="100"/>
          <a:sy n="66" d="100"/>
        </p:scale>
        <p:origin x="-24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pPr/>
              <a:t>8/18/2021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0333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4747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C5C0A-0D26-4132-B61F-2E06C1498E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0918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F73CF-F6A6-4CA6-A9DA-9A356942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9749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A03BF-BDB9-4A45-9B59-55A59E96C1D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86403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8296797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721442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22328219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3562909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0A404991-DC8B-44E9-97DB-783310D50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925B1FBD-A72F-4401-8221-9042861C1EB0}"/>
              </a:ext>
            </a:extLst>
          </p:cNvPr>
          <p:cNvSpPr/>
          <p:nvPr userDrawn="1"/>
        </p:nvSpPr>
        <p:spPr>
          <a:xfrm>
            <a:off x="192910" y="196770"/>
            <a:ext cx="11806177" cy="6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0F73B100-4B5E-4F9E-8674-58E9344AFC50}"/>
              </a:ext>
            </a:extLst>
          </p:cNvPr>
          <p:cNvSpPr/>
          <p:nvPr userDrawn="1"/>
        </p:nvSpPr>
        <p:spPr>
          <a:xfrm>
            <a:off x="360742" y="344346"/>
            <a:ext cx="11470511" cy="61693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501012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6757444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4" y="342796"/>
            <a:ext cx="1521524" cy="35898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zh-CN" altLang="en-US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4"/>
            <a:ext cx="1899833" cy="27697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6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2021/8/18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90622764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01563679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66996127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2338837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7127389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56838139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68645940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70347584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90062019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37791913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9946664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4411088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3573369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63749373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CBF6AAF-EBE8-4BA6-9CE0-0A4490A0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4005-491F-4ADB-8929-A6A576E06C24}" type="datetimeFigureOut">
              <a:rPr lang="zh-CN" altLang="en-US"/>
              <a:pPr>
                <a:defRPr/>
              </a:pPr>
              <a:t>2021/8/18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468E031-0CA0-464E-AE7D-DE5C9DC7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D18DCEE-07B6-4F73-9ADF-4905301C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95B7-AF74-4F24-B7FF-E0826487F9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00532723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8E78C0C-F076-4EC8-AE3B-1B557D94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6DA7-3446-417F-9FB3-E9C34F1F8903}" type="datetimeFigureOut">
              <a:rPr lang="zh-CN" altLang="en-US"/>
              <a:pPr>
                <a:defRPr/>
              </a:pPr>
              <a:t>2021/8/18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D0CED0E-B43E-40BE-A4B5-B041CCE8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5F8C3D1-3446-4E32-9E1C-C534504D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FBD-68E2-4DC6-950B-B0540DB3CA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0776365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56752291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291F767-22F1-4785-9310-24E2C35B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1F85-F021-48E9-BB6B-2924F9D3CDEE}" type="datetimeFigureOut">
              <a:rPr lang="zh-CN" altLang="en-US"/>
              <a:pPr>
                <a:defRPr/>
              </a:pPr>
              <a:t>2021/8/18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9CD57F8-C6F1-4E58-9C17-0DBF2F39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9C575B4-C588-4EBA-B8A9-B2BC44DB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101A-360A-49B2-BDE2-11BDFECFC0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01840396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8712796" y="366033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="" xmlns:a16="http://schemas.microsoft.com/office/drawing/2014/main" id="{FE74B609-0641-41FF-84FD-9616F5E6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2AB9-AB77-4044-9089-48A14947FD6F}" type="datetimeFigureOut">
              <a:rPr lang="zh-CN" altLang="en-US"/>
              <a:pPr>
                <a:defRPr/>
              </a:pPr>
              <a:t>2021/8/18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="" xmlns:a16="http://schemas.microsoft.com/office/drawing/2014/main" id="{B5EE7F08-AA64-4726-BE71-EF35FE55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="" xmlns:a16="http://schemas.microsoft.com/office/drawing/2014/main" id="{0CBC846B-DF3E-4BA7-9114-C8AC598B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ECD6-8DA6-47E8-82EB-1538BF3695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44427269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="" xmlns:a16="http://schemas.microsoft.com/office/drawing/2014/main" id="{08D50B94-4FCF-4A7B-A924-8E36A9F4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82A2-ED13-4A87-8D25-C0BB56A59C96}" type="datetimeFigureOut">
              <a:rPr lang="zh-CN" altLang="en-US"/>
              <a:pPr>
                <a:defRPr/>
              </a:pPr>
              <a:t>2021/8/18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="" xmlns:a16="http://schemas.microsoft.com/office/drawing/2014/main" id="{DD7D702A-DA6E-4ECF-88B9-685667AB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="" xmlns:a16="http://schemas.microsoft.com/office/drawing/2014/main" id="{394DCC49-3D0D-45BE-9E00-5C48EEF9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5F94-1EF7-46DE-ADB9-BDA483E0F1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24376989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="" xmlns:a16="http://schemas.microsoft.com/office/drawing/2014/main" id="{B12A2EA3-96E5-44FE-B0F5-79F089B4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7F85-66DD-4863-8375-C15B6176C033}" type="datetimeFigureOut">
              <a:rPr lang="zh-CN" altLang="en-US"/>
              <a:pPr>
                <a:defRPr/>
              </a:pPr>
              <a:t>2021/8/18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="" xmlns:a16="http://schemas.microsoft.com/office/drawing/2014/main" id="{8517F8F8-15F6-4AA7-B02A-AA7C8446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="" xmlns:a16="http://schemas.microsoft.com/office/drawing/2014/main" id="{E1419E46-EC10-495E-9F4D-24F1372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F447-CC35-4472-BADC-C2DCC72ACD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1809320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=""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2021/8/18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=""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=""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38322283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="" xmlns:a16="http://schemas.microsoft.com/office/drawing/2014/main" id="{6E707A86-C416-4166-9BFD-A2FCB506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FCE4-8E40-4168-A56D-D54C8044A839}" type="datetimeFigureOut">
              <a:rPr lang="zh-CN" altLang="en-US"/>
              <a:pPr>
                <a:defRPr/>
              </a:pPr>
              <a:t>2021/8/18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="" xmlns:a16="http://schemas.microsoft.com/office/drawing/2014/main" id="{DC690F22-CFF1-4432-89A3-C4908975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="" xmlns:a16="http://schemas.microsoft.com/office/drawing/2014/main" id="{878F7FD3-0EF7-4D78-B831-CB7210FD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C4C0-CD2F-4D25-A923-E60FF14E11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73759936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="" xmlns:a16="http://schemas.microsoft.com/office/drawing/2014/main" id="{FDF2A4BB-9E82-4E3A-8C5C-E5C4CEE2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BEB4-153F-47CE-A3C9-54F2181F20DF}" type="datetimeFigureOut">
              <a:rPr lang="zh-CN" altLang="en-US"/>
              <a:pPr>
                <a:defRPr/>
              </a:pPr>
              <a:t>2021/8/18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="" xmlns:a16="http://schemas.microsoft.com/office/drawing/2014/main" id="{834E54B6-2D46-4EAE-AF33-FEBC7106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="" xmlns:a16="http://schemas.microsoft.com/office/drawing/2014/main" id="{003CC058-2996-48DB-AAB5-B5175FA5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A370-FBEC-42AB-AB07-05FBF86D75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55004336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8994D26-521E-40DA-9471-B6C1627E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B8C0-222C-463C-8E56-759B012FC676}" type="datetimeFigureOut">
              <a:rPr lang="zh-CN" altLang="en-US"/>
              <a:pPr>
                <a:defRPr/>
              </a:pPr>
              <a:t>2021/8/18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B6B5E64-DA01-4B5E-9DB6-477D003F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606B5EF-D83E-4077-9386-576DBEE5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5514-7CD0-42C8-B21E-80E374F823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94442345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CF7E16E-6075-4FBD-9CA5-A9282A28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6F99-27A4-4DD0-BF62-F88B30BA8608}" type="datetimeFigureOut">
              <a:rPr lang="zh-CN" altLang="en-US"/>
              <a:pPr>
                <a:defRPr/>
              </a:pPr>
              <a:t>2021/8/18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B5D28AD-CFCA-4CBC-AF8F-2B5C2A97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7E8E1AE-6CAE-4303-9883-411E19F0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3AC6-ECA8-49FB-9D1A-87E00A9C4D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57884178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37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358153" y="3334871"/>
            <a:ext cx="1089212" cy="1331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273552" y="2252383"/>
            <a:ext cx="1156447" cy="2164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7292788" y="4666129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5204011" y="1810872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7292787" y="1670798"/>
            <a:ext cx="1156447" cy="581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49820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02626258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=""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6764435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70831972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39356852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10906411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8593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45896203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89814689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17792855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16131771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49090021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5955355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49928331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79068402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D390D2D-7907-4188-BA24-1D61789C3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343EF2F1-17D3-4FB7-A52E-29697AEA4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68407C1-25D4-4F8F-8534-3C1C7E2D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94DABB3-CCEA-41FF-82FD-65C2DA7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F12A5EA-2A58-4B3E-9790-65C98DD0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90873301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30F80B2-7552-4C24-81E0-C0BC26BA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6E120CE-3401-4E23-9732-09DBB7D00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1171012-CDED-4137-8EEE-1F77AB7EF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7984408-CD5D-47B8-9FA8-0E1DC016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EEE771A-ADBE-44E7-8D2B-42DAE823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68695363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500686E-13BF-4555-AE51-871C4763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C6A2A8A0-8D43-4974-A196-A3C86E46E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526B46A-383C-412D-B6F0-557D7CC5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0FE2FD2-D9E1-4937-B5EF-6E2878238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2DBC719-0B2F-4354-A923-041DC8DA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30505854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8D3FB5B-83D0-45B6-8013-43986B79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682E1DB-9D73-4321-837F-81E4D0E4B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799D1CC2-A317-4E7B-AA98-F01DA3915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948C778E-0E68-411A-9345-88BC1338A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6C294A31-FF45-4C38-9008-081544A0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C8152DD-6B00-4F60-895B-79F30269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18390770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B321263-EB73-4F88-A057-EC2A4796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C2393544-8B5D-4DC0-ACB9-4E92B798A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D37D18CE-5D6D-459D-AD7E-2DFA09A65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2EC7C903-B206-4394-98C5-F6F140CCF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26317B6A-FBC4-4E38-9366-9A60736D8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C5292B69-A2CD-4501-8E0F-1108C8DFC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318F084-F18B-48B2-B28D-0BD36314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E9678FF3-A88D-4EE3-B2CB-7936D39A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01364454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5F6729C-6CCD-464E-A893-CB8A58511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C61E4C40-4A52-49CF-9624-16D9C788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08AE2B7B-559E-4190-BB52-5BBE96370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5BF2E60D-2EF6-4DDC-90F5-DCB4DB67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09372249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DC5A1017-DD93-4D4E-BE93-30A1B0D2C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4ADE874B-B36B-4AFF-953E-25760E6B6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156EADDB-861A-452F-AEEA-59B53235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45020640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B7FA183-630C-40AD-85BD-8BC1419B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BFBF088-B1CD-4EDE-886A-B1D004CAB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8A1067F9-7C3E-423E-8A33-4FBEC5AA3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8BD1016E-F403-4E55-BEA1-585ADEE1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05D91DCC-2A50-40D3-AF42-3C3FB5E7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A18DFCD-05D5-494E-821E-89D33D08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99158215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BC55986-7877-42CD-A1D5-A2E882E8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EF5262C6-72BE-474C-981D-8CFC72C63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79B3D02E-1940-403D-80F4-090911D6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9013E6DE-1E4E-43F1-B43D-B40BEF00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B7119EC0-FBFE-4A9D-8E79-C5756354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32509CED-ED73-4ED7-9632-64176BC3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3328125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57361251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E2B2715-33FD-4A50-AAC0-CF70D466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E363FA54-9E61-45F3-8B2C-73DD096C7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2185B41-5636-496F-A5CF-CF530678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88AA082-2188-42C4-815D-CBF96769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5D517A0-61D6-4DCF-9ACC-8939AB7C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40362408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3B694206-5EF8-4DB3-A474-98ED35C1F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20BCECCB-B84C-4E2C-90C8-1FE9CF842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FDC912F-2427-49A5-B457-2DDCD4995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CFAF7EF-7F7E-455A-9752-629B82DD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301CE35-84D6-4D79-A68F-CEFFE1C8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63504803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6909529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43942183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15461916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38495873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1717955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0592080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51788098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8878046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33362344"/>
      </p:ext>
    </p:extLst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92857616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62173989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18320248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25683074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5818A2A-893A-4C16-A8E0-E72037513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E8CBCCE0-2CC1-4047-8176-9A3A8D895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A9C105B-CD1A-4A78-B45D-34F81E6A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0FE523F-8926-4B6B-8D41-1B83EAAF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1E42499-61AB-49F3-B461-00914A8E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15994428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3250B69D-E236-4F2F-9CF0-7D7ECB2E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1D54-5805-4D40-B801-1A331E8BC5DA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D35DC152-1957-4A19-BCB0-C496DCCB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22AFCBCC-BCCF-4988-99B4-413E0661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62F9-7AAC-4EC2-8551-F74B0C7AC0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20944232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500" y="166370"/>
            <a:ext cx="11851640" cy="6565900"/>
          </a:xfrm>
          <a:prstGeom prst="rect">
            <a:avLst/>
          </a:prstGeom>
          <a:solidFill>
            <a:schemeClr val="bg1"/>
          </a:solidFill>
          <a:ln w="38100">
            <a:solidFill>
              <a:srgbClr val="F7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32350801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1551594"/>
      </p:ext>
    </p:extLst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2474238"/>
      </p:ext>
    </p:extLst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217938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01728793"/>
      </p:ext>
    </p:extLst>
  </p:cSld>
  <p:clrMapOvr>
    <a:masterClrMapping/>
  </p:clrMapOvr>
  <p:transition spd="slow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4545050"/>
      </p:ext>
    </p:extLst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7878425"/>
      </p:ext>
    </p:extLst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2106510"/>
      </p:ext>
    </p:extLst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0984798"/>
      </p:ext>
    </p:extLst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420860522"/>
      </p:ext>
    </p:extLst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1247353"/>
      </p:ext>
    </p:extLst>
  </p:cSld>
  <p:clrMapOvr>
    <a:masterClrMapping/>
  </p:clrMapOvr>
  <p:transition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6295555"/>
      </p:ext>
    </p:extLst>
  </p:cSld>
  <p:clrMapOvr>
    <a:masterClrMapping/>
  </p:clrMapOvr>
  <p:transition spd="slow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4815211"/>
      </p:ext>
    </p:extLst>
  </p:cSld>
  <p:clrMapOvr>
    <a:masterClrMapping/>
  </p:clrMapOvr>
  <p:transition spd="slow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2173682"/>
      </p:ext>
    </p:extLst>
  </p:cSld>
  <p:clrMapOvr>
    <a:masterClrMapping/>
  </p:clrMapOvr>
  <p:transition spd="slow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37587819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6201012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7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3309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6" r:id="rId14"/>
    <p:sldLayoutId id="2147483747" r:id="rId15"/>
    <p:sldLayoutId id="2147483748" r:id="rId16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="" xmlns:a16="http://schemas.microsoft.com/office/drawing/2014/main" id="{AB91824E-5681-45C5-BFA7-7BC8998B6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="" xmlns:a16="http://schemas.microsoft.com/office/drawing/2014/main" id="{AF5C96A9-61D2-4FD8-9813-C42DB9E1E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EA93355-122E-4D1B-B4E7-EDC17930C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F643B-9EE8-42D9-860B-940B840B1C2A}" type="datetimeFigureOut">
              <a:rPr lang="zh-CN" altLang="en-US"/>
              <a:pPr>
                <a:defRPr/>
              </a:pPr>
              <a:t>2021/8/18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A9BD860-DF82-417F-A8E0-9F56E682C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DA04289-3880-4389-BDCD-FE4B5CFA4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2FF246-BA5D-407A-8171-DFA8AC685D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0517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885" r:id="rId12"/>
  </p:sldLayoutIdLst>
  <p:transition spd="slow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C85BF49-3D7A-4F43-BA91-D003E0AEA55D}" type="datetimeFigureOut">
              <a:rPr lang="zh-CN" altLang="en-US" smtClean="0"/>
              <a:pPr/>
              <a:t>2021/8/18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01281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114671DC-4077-4FC6-9574-841BC2E1D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0D53E0D-D05E-450E-A332-527C721C5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B9E14D5-65BE-45C8-ADD2-0CC29D0A84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8AC5EDB2-2432-4562-A07F-96DD67ADB98D}" type="datetimeFigureOut">
              <a:rPr lang="zh-CN" altLang="en-US" smtClean="0"/>
              <a:pPr/>
              <a:t>2021/8/18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6146C09-A769-4DF6-9276-C88A3FF9E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DD58443-23D1-4E91-AD50-B9E3DCAC8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5810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34290C14-100E-46C7-9AC0-C7114E79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33112AAE-55C5-4135-B689-6C95749C4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0602591-AA23-489E-8931-23E4EC111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1D54-5805-4D40-B801-1A331E8BC5DA}" type="datetimeFigureOut">
              <a:rPr lang="zh-CN" altLang="en-US" smtClean="0"/>
              <a:pPr/>
              <a:t>2021/8/18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F242E47-99D2-42FF-8784-4927BFE00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2920818-F7F4-4740-A700-853441E3B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62F9-7AAC-4EC2-8551-F74B0C7AC04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BDA00C37-2CE3-43AB-BEE6-7DF7BAFCC9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5967" y="-2678035"/>
            <a:ext cx="6880067" cy="121920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454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8" r:id="rId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034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</p:sldLayoutIdLst>
  <p:transition spd="slow">
    <p:fade/>
  </p:transition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413" y="817080"/>
            <a:ext cx="7479173" cy="5223840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=""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737" y="-1422109"/>
            <a:ext cx="5041402" cy="50414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3717916-02FC-4AE6-AD0C-972EB66CC23A}"/>
              </a:ext>
            </a:extLst>
          </p:cNvPr>
          <p:cNvSpPr txBox="1"/>
          <p:nvPr/>
        </p:nvSpPr>
        <p:spPr>
          <a:xfrm>
            <a:off x="4221126" y="3280145"/>
            <a:ext cx="41086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 3</a:t>
            </a:r>
          </a:p>
          <a:p>
            <a:pPr algn="ctr"/>
            <a:r>
              <a:rPr lang="en-US" sz="7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Chính</a:t>
            </a:r>
            <a:r>
              <a:rPr lang="en-US" sz="7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tả</a:t>
            </a:r>
            <a:endParaRPr lang="en-US" sz="7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="" xmlns:a16="http://schemas.microsoft.com/office/drawing/2014/main" id="{0CF2BF1B-663F-4548-B5E3-8BFB05A88393}"/>
              </a:ext>
            </a:extLst>
          </p:cNvPr>
          <p:cNvSpPr txBox="1"/>
          <p:nvPr/>
        </p:nvSpPr>
        <p:spPr>
          <a:xfrm>
            <a:off x="2793983" y="0"/>
            <a:ext cx="6507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TRƯỜNG TIỂU HỌC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PHÚC ĐỒNG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58279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0" y="1040783"/>
            <a:ext cx="12187592" cy="45708"/>
          </a:xfrm>
          <a:prstGeom prst="rect">
            <a:avLst/>
          </a:prstGeom>
          <a:solidFill>
            <a:srgbClr val="75B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sz="3200">
              <a:solidFill>
                <a:srgbClr val="FFFFFF"/>
              </a:solidFill>
              <a:latin typeface=""/>
              <a:ea typeface="字魂35号-经典雅黑" panose="00000500000000000000" pitchFamily="2" charset="-122"/>
              <a:sym typeface=""/>
            </a:endParaRPr>
          </a:p>
        </p:txBody>
      </p:sp>
      <p:cxnSp>
        <p:nvCxnSpPr>
          <p:cNvPr id="20" name="30">
            <a:extLst>
              <a:ext uri="{FF2B5EF4-FFF2-40B4-BE49-F238E27FC236}">
                <a16:creationId xmlns="" xmlns:a16="http://schemas.microsoft.com/office/drawing/2014/main" id="{F5229C80-1FED-4B9B-A731-14A567100433}"/>
              </a:ext>
            </a:extLst>
          </p:cNvPr>
          <p:cNvCxnSpPr/>
          <p:nvPr/>
        </p:nvCxnSpPr>
        <p:spPr>
          <a:xfrm>
            <a:off x="1530206" y="2971960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31">
            <a:extLst>
              <a:ext uri="{FF2B5EF4-FFF2-40B4-BE49-F238E27FC236}">
                <a16:creationId xmlns="" xmlns:a16="http://schemas.microsoft.com/office/drawing/2014/main" id="{97CEFCB1-9421-4B34-BE4F-D64631E6410E}"/>
              </a:ext>
            </a:extLst>
          </p:cNvPr>
          <p:cNvCxnSpPr/>
          <p:nvPr/>
        </p:nvCxnSpPr>
        <p:spPr>
          <a:xfrm>
            <a:off x="1530206" y="4692022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E5C4548-E2D0-42F8-8D70-15FA89A10DCC}"/>
              </a:ext>
            </a:extLst>
          </p:cNvPr>
          <p:cNvSpPr txBox="1"/>
          <p:nvPr/>
        </p:nvSpPr>
        <p:spPr>
          <a:xfrm>
            <a:off x="682311" y="-217710"/>
            <a:ext cx="2815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3600" b="1" kern="0" dirty="0">
                <a:solidFill>
                  <a:srgbClr val="FFAB40">
                    <a:lumMod val="75000"/>
                  </a:srgbClr>
                </a:solidFill>
                <a:latin typeface="+mj-lt"/>
                <a:cs typeface="Arial"/>
                <a:sym typeface="Arial"/>
              </a:rPr>
              <a:t>Nghe - viết</a:t>
            </a:r>
            <a:r>
              <a:rPr lang="en-US" sz="3600" b="1" kern="0" dirty="0">
                <a:solidFill>
                  <a:srgbClr val="FFAB40">
                    <a:lumMod val="75000"/>
                  </a:srgbClr>
                </a:solidFill>
                <a:latin typeface="+mj-lt"/>
                <a:cs typeface="Arial"/>
                <a:sym typeface="Arial"/>
              </a:rPr>
              <a:t>:</a:t>
            </a:r>
            <a:endParaRPr lang="vi-VN" sz="3600" kern="0" dirty="0">
              <a:solidFill>
                <a:srgbClr val="FFAB40">
                  <a:lumMod val="75000"/>
                </a:srgbClr>
              </a:solidFill>
              <a:latin typeface="+mj-lt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307C6B2-A9C9-49B5-8F0F-B1B2F1160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32" y="0"/>
            <a:ext cx="549822" cy="5671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A692559-ACBF-4AE6-90D7-EB1E845D012A}"/>
              </a:ext>
            </a:extLst>
          </p:cNvPr>
          <p:cNvSpPr/>
          <p:nvPr/>
        </p:nvSpPr>
        <p:spPr>
          <a:xfrm>
            <a:off x="0" y="456608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HP001 4 hang 1 ô ly" panose="020B0603050302020204" pitchFamily="34" charset="0"/>
              </a:rPr>
              <a:t>Trên</a:t>
            </a:r>
            <a:r>
              <a:rPr lang="en-US" sz="3600" dirty="0" smtClean="0">
                <a:solidFill>
                  <a:srgbClr val="0070C0"/>
                </a:solidFill>
                <a:latin typeface="HP001 4 hang 1 ô ly" panose="020B06030503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HP001 4 hang 1 ô ly" panose="020B0603050302020204" pitchFamily="34" charset="0"/>
              </a:rPr>
              <a:t>các</a:t>
            </a:r>
            <a:r>
              <a:rPr lang="en-US" sz="3600" dirty="0" smtClean="0">
                <a:solidFill>
                  <a:srgbClr val="0070C0"/>
                </a:solidFill>
                <a:latin typeface="HP001 4 hang 1 ô ly" panose="020B06030503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HP001 4 hang 1 ô ly" panose="020B0603050302020204" pitchFamily="34" charset="0"/>
              </a:rPr>
              <a:t>miền</a:t>
            </a:r>
            <a:r>
              <a:rPr lang="en-US" sz="3600" dirty="0" smtClean="0">
                <a:solidFill>
                  <a:srgbClr val="0070C0"/>
                </a:solidFill>
                <a:latin typeface="HP001 4 hang 1 ô ly" panose="020B06030503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HP001 4 hang 1 ô ly" panose="020B0603050302020204" pitchFamily="34" charset="0"/>
              </a:rPr>
              <a:t>đất</a:t>
            </a:r>
            <a:r>
              <a:rPr lang="en-US" sz="3600" dirty="0" smtClean="0">
                <a:solidFill>
                  <a:srgbClr val="0070C0"/>
                </a:solidFill>
                <a:latin typeface="HP001 4 hang 1 ô ly" panose="020B06030503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HP001 4 hang 1 ô ly" panose="020B0603050302020204" pitchFamily="34" charset="0"/>
              </a:rPr>
              <a:t>nước</a:t>
            </a:r>
            <a:endParaRPr lang="vi-VN" sz="36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6749506-B7BD-4832-8CFE-07AC4262789C}"/>
              </a:ext>
            </a:extLst>
          </p:cNvPr>
          <p:cNvSpPr txBox="1"/>
          <p:nvPr/>
        </p:nvSpPr>
        <p:spPr>
          <a:xfrm>
            <a:off x="1896277" y="986832"/>
            <a:ext cx="79432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dirty="0"/>
              <a:t>     </a:t>
            </a:r>
            <a:r>
              <a:rPr lang="vi-VN" sz="3200" dirty="0" smtClean="0">
                <a:latin typeface="HP001 4 hang 1 ô ly" panose="020B0603050302020204" pitchFamily="34" charset="0"/>
              </a:rPr>
              <a:t>Dù </a:t>
            </a:r>
            <a:r>
              <a:rPr lang="vi-VN" sz="3200" dirty="0">
                <a:latin typeface="HP001 4 hang 1 ô ly" panose="020B0603050302020204" pitchFamily="34" charset="0"/>
              </a:rPr>
              <a:t>ai đi </a:t>
            </a:r>
            <a:r>
              <a:rPr lang="vi-VN" sz="3200" dirty="0" smtClean="0">
                <a:latin typeface="HP001 4 hang 1 ô ly" panose="020B0603050302020204" pitchFamily="34" charset="0"/>
              </a:rPr>
              <a:t>ngược </a:t>
            </a:r>
            <a:r>
              <a:rPr lang="vi-VN" sz="3200" dirty="0">
                <a:latin typeface="HP001 4 hang 1 ô ly" panose="020B0603050302020204" pitchFamily="34" charset="0"/>
              </a:rPr>
              <a:t>về xuôi</a:t>
            </a:r>
          </a:p>
          <a:p>
            <a:pPr algn="ctr">
              <a:lnSpc>
                <a:spcPct val="150000"/>
              </a:lnSpc>
            </a:pPr>
            <a:r>
              <a:rPr lang="vi-VN" sz="3200" dirty="0">
                <a:latin typeface="HP001 4 hang 1 ô ly" panose="020B0603050302020204" pitchFamily="34" charset="0"/>
              </a:rPr>
              <a:t>Nhớ ngày Giỗ Tổ mùng Mười tháng Ba</a:t>
            </a:r>
            <a:r>
              <a:rPr lang="vi-VN" sz="3200" dirty="0" smtClean="0">
                <a:latin typeface="HP001 4 hang 1 ô ly" panose="020B0603050302020204" pitchFamily="34" charset="0"/>
              </a:rPr>
              <a:t>.</a:t>
            </a:r>
            <a:endParaRPr lang="vi-VN" sz="3200" dirty="0">
              <a:latin typeface="HP001 4 hang 1 ô ly" panose="020B06030503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200" dirty="0">
                <a:latin typeface="HP001 4 hang 1 ô ly" panose="020B0603050302020204" pitchFamily="34" charset="0"/>
              </a:rPr>
              <a:t>Đường vô xứ Nghệ quanh quanh</a:t>
            </a:r>
          </a:p>
          <a:p>
            <a:pPr algn="ctr">
              <a:lnSpc>
                <a:spcPct val="150000"/>
              </a:lnSpc>
            </a:pPr>
            <a:r>
              <a:rPr lang="vi-VN" sz="3200" dirty="0">
                <a:latin typeface="HP001 4 hang 1 ô ly" panose="020B0603050302020204" pitchFamily="34" charset="0"/>
              </a:rPr>
              <a:t>Non xanh nước biếc như tranh họa đồ</a:t>
            </a:r>
            <a:r>
              <a:rPr lang="vi-VN" sz="3200" dirty="0" smtClean="0">
                <a:latin typeface="HP001 4 hang 1 ô ly" panose="020B0603050302020204" pitchFamily="34" charset="0"/>
              </a:rPr>
              <a:t>.</a:t>
            </a:r>
            <a:endParaRPr lang="vi-VN" sz="3200" dirty="0">
              <a:latin typeface="HP001 4 hang 1 ô ly" panose="020B06030503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200" dirty="0">
                <a:latin typeface="HP001 4 hang 1 ô ly" panose="020B0603050302020204" pitchFamily="34" charset="0"/>
              </a:rPr>
              <a:t>      Đồng Tháp Mười cò bay thẳng cánh</a:t>
            </a:r>
          </a:p>
          <a:p>
            <a:pPr algn="ctr">
              <a:lnSpc>
                <a:spcPct val="150000"/>
              </a:lnSpc>
            </a:pPr>
            <a:r>
              <a:rPr lang="vi-VN" sz="3200" dirty="0">
                <a:latin typeface="HP001 4 hang 1 ô ly" panose="020B0603050302020204" pitchFamily="34" charset="0"/>
              </a:rPr>
              <a:t>   Nước Tháp Mười lóng lánh cá tôm.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22058" y="1175662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24743" y="1923145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143" y="1923145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7131" y="1930405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67703" y="1923146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24672" y="1930401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B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23012" y="2663370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Đ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25126" y="2656111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5981" y="3389080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04438" y="4122053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Đ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56730" y="4114803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7252" y="4862277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96103" y="4122059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42104" y="4855029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86722" y="4862278"/>
            <a:ext cx="71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90056" y="5921829"/>
            <a:ext cx="8331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bài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chính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tả</a:t>
            </a:r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</a:rPr>
              <a:t>có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những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chữ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nào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viết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hoa</a:t>
            </a:r>
            <a:r>
              <a:rPr lang="en-US" sz="2800" dirty="0" smtClean="0">
                <a:solidFill>
                  <a:srgbClr val="002060"/>
                </a:solidFill>
              </a:rPr>
              <a:t>?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6DAF5B1D-1E01-47D3-86D7-B866F493D64F}"/>
              </a:ext>
            </a:extLst>
          </p:cNvPr>
          <p:cNvSpPr/>
          <p:nvPr/>
        </p:nvSpPr>
        <p:spPr>
          <a:xfrm>
            <a:off x="1453582" y="5529945"/>
            <a:ext cx="9040246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latin typeface="HP001 4 hang 1 ô ly" panose="020B0603050302020204" pitchFamily="34" charset="0"/>
              </a:rPr>
              <a:t>biếc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FCC40319-88E1-4946-B949-99C72966721F}"/>
              </a:ext>
            </a:extLst>
          </p:cNvPr>
          <p:cNvSpPr txBox="1"/>
          <p:nvPr/>
        </p:nvSpPr>
        <p:spPr>
          <a:xfrm>
            <a:off x="3864608" y="5304947"/>
            <a:ext cx="7154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9001CCB-D490-4364-9682-D516EB75EA73}"/>
              </a:ext>
            </a:extLst>
          </p:cNvPr>
          <p:cNvSpPr/>
          <p:nvPr/>
        </p:nvSpPr>
        <p:spPr>
          <a:xfrm>
            <a:off x="1713408" y="6006068"/>
            <a:ext cx="3161543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UTM Avo" panose="02040603050506020204" pitchFamily="18" charset="0"/>
              </a:rPr>
              <a:t>    </a:t>
            </a:r>
            <a:r>
              <a:rPr lang="vi-VN" sz="2800" dirty="0" smtClean="0">
                <a:latin typeface="HP001 4 hang 1 ô ly" panose="020B0603050302020204" pitchFamily="34" charset="0"/>
              </a:rPr>
              <a:t>ngược</a:t>
            </a:r>
            <a:endParaRPr lang="vi-VN" sz="2800" dirty="0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83956335-9B89-4360-BC2C-13F41C34B0B6}"/>
              </a:ext>
            </a:extLst>
          </p:cNvPr>
          <p:cNvSpPr/>
          <p:nvPr/>
        </p:nvSpPr>
        <p:spPr>
          <a:xfrm>
            <a:off x="1829627" y="6244681"/>
            <a:ext cx="311888" cy="311888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67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C6259C0D-F2D2-42AF-85C0-04A851419199}"/>
              </a:ext>
            </a:extLst>
          </p:cNvPr>
          <p:cNvSpPr/>
          <p:nvPr/>
        </p:nvSpPr>
        <p:spPr>
          <a:xfrm>
            <a:off x="4008413" y="6063904"/>
            <a:ext cx="23633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UTM Avo" panose="02040603050506020204" pitchFamily="18" charset="0"/>
              </a:rPr>
              <a:t>     </a:t>
            </a:r>
            <a:r>
              <a:rPr lang="en-US" sz="2800" dirty="0" err="1" smtClean="0">
                <a:latin typeface="HP001 4 hang 1 ô ly" panose="020B0603050302020204" pitchFamily="34" charset="0"/>
              </a:rPr>
              <a:t>Giỗ</a:t>
            </a:r>
            <a:r>
              <a:rPr lang="en-US" sz="2800" dirty="0" smtClean="0">
                <a:latin typeface="HP001 4 hang 1 ô ly" panose="020B0603050302020204" pitchFamily="34" charset="0"/>
              </a:rPr>
              <a:t> </a:t>
            </a:r>
            <a:r>
              <a:rPr lang="en-US" sz="2800" dirty="0" err="1" smtClean="0">
                <a:latin typeface="HP001 4 hang 1 ô ly" panose="020B0603050302020204" pitchFamily="34" charset="0"/>
              </a:rPr>
              <a:t>Tổ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endParaRPr lang="vi-VN" sz="2800" dirty="0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73C8A143-1884-4D1F-B962-8E0B2414F41F}"/>
              </a:ext>
            </a:extLst>
          </p:cNvPr>
          <p:cNvSpPr/>
          <p:nvPr/>
        </p:nvSpPr>
        <p:spPr>
          <a:xfrm>
            <a:off x="4229457" y="6253220"/>
            <a:ext cx="311888" cy="311888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67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D76E30FF-E00F-4766-A664-C803268A3041}"/>
              </a:ext>
            </a:extLst>
          </p:cNvPr>
          <p:cNvSpPr/>
          <p:nvPr/>
        </p:nvSpPr>
        <p:spPr>
          <a:xfrm>
            <a:off x="7119294" y="6070716"/>
            <a:ext cx="2091297" cy="576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endParaRPr lang="vi-VN" sz="2400" dirty="0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02CFC5E6-E735-4C6F-B82B-04F8217335C5}"/>
              </a:ext>
            </a:extLst>
          </p:cNvPr>
          <p:cNvSpPr/>
          <p:nvPr/>
        </p:nvSpPr>
        <p:spPr>
          <a:xfrm>
            <a:off x="6784115" y="6227914"/>
            <a:ext cx="311888" cy="311888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67"/>
          </a:p>
        </p:txBody>
      </p:sp>
      <p:sp>
        <p:nvSpPr>
          <p:cNvPr id="37" name="TextBox 36"/>
          <p:cNvSpPr txBox="1"/>
          <p:nvPr/>
        </p:nvSpPr>
        <p:spPr>
          <a:xfrm>
            <a:off x="7141037" y="6226630"/>
            <a:ext cx="954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HP001 4 hang 1 ô ly" panose="020B0603050302020204" pitchFamily="34" charset="0"/>
              </a:rPr>
              <a:t>biếc</a:t>
            </a:r>
            <a:endParaRPr lang="en-US" sz="2800" dirty="0"/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02CFC5E6-E735-4C6F-B82B-04F8217335C5}"/>
              </a:ext>
            </a:extLst>
          </p:cNvPr>
          <p:cNvSpPr/>
          <p:nvPr/>
        </p:nvSpPr>
        <p:spPr>
          <a:xfrm>
            <a:off x="8286344" y="6191628"/>
            <a:ext cx="311888" cy="311888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67"/>
          </a:p>
        </p:txBody>
      </p:sp>
      <p:sp>
        <p:nvSpPr>
          <p:cNvPr id="39" name="TextBox 38"/>
          <p:cNvSpPr txBox="1"/>
          <p:nvPr/>
        </p:nvSpPr>
        <p:spPr>
          <a:xfrm>
            <a:off x="8643266" y="6190344"/>
            <a:ext cx="2271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HP001 4 hang 1 ô ly" panose="020B0603050302020204" pitchFamily="34" charset="0"/>
              </a:rPr>
              <a:t>lóng</a:t>
            </a:r>
            <a:r>
              <a:rPr lang="en-US" sz="2800" dirty="0" smtClean="0">
                <a:latin typeface="HP001 4 hang 1 ô ly" panose="020B0603050302020204" pitchFamily="34" charset="0"/>
              </a:rPr>
              <a:t> </a:t>
            </a:r>
            <a:r>
              <a:rPr lang="en-US" sz="2800" dirty="0" err="1" smtClean="0">
                <a:latin typeface="HP001 4 hang 1 ô ly" panose="020B0603050302020204" pitchFamily="34" charset="0"/>
              </a:rPr>
              <a:t>lánh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910641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26" grpId="0"/>
      <p:bldP spid="27" grpId="0"/>
      <p:bldP spid="27" grpId="1"/>
      <p:bldP spid="29" grpId="0" animBg="1"/>
      <p:bldP spid="30" grpId="0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/>
      <p:bldP spid="38" grpId="0" animBg="1"/>
      <p:bldP spid="38" grpId="1" animBg="1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99837" y="1076640"/>
            <a:ext cx="11487363" cy="8199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3" tIns="43341" rIns="86683" bIns="4334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20F0502020204030204"/>
              <a:cs typeface="+mn-ea"/>
              <a:sym typeface="+mn-lt"/>
            </a:endParaRPr>
          </a:p>
        </p:txBody>
      </p:sp>
      <p:pic>
        <p:nvPicPr>
          <p:cNvPr id="3" name="图片 4">
            <a:extLst>
              <a:ext uri="{FF2B5EF4-FFF2-40B4-BE49-F238E27FC236}">
                <a16:creationId xmlns="" xmlns:a16="http://schemas.microsoft.com/office/drawing/2014/main" id="{E79F877D-5681-4E56-85A3-BBE592E709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841" y="2334134"/>
            <a:ext cx="5631190" cy="37541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A1DBA3B-3FB6-42C8-A1D1-AB546297220D}"/>
              </a:ext>
            </a:extLst>
          </p:cNvPr>
          <p:cNvSpPr txBox="1"/>
          <p:nvPr/>
        </p:nvSpPr>
        <p:spPr>
          <a:xfrm>
            <a:off x="924597" y="2897250"/>
            <a:ext cx="6026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vi-VN" sz="4800" kern="0" dirty="0">
                <a:solidFill>
                  <a:srgbClr val="FF0000"/>
                </a:solidFill>
                <a:latin typeface="+mj-lt"/>
                <a:cs typeface="Arial"/>
                <a:sym typeface="Arial"/>
              </a:rPr>
              <a:t>VIẾT BÀI</a:t>
            </a:r>
            <a:endParaRPr lang="en-US" sz="4800" kern="0" dirty="0">
              <a:solidFill>
                <a:srgbClr val="FF0000"/>
              </a:solidFill>
              <a:latin typeface="+mj-l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4117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B24BD87-B1E5-4F00-90A9-11356584E86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56" y="596676"/>
            <a:ext cx="508732" cy="3888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FE1843C-161B-4D6E-9F96-766E00DF1B78}"/>
              </a:ext>
            </a:extLst>
          </p:cNvPr>
          <p:cNvSpPr txBox="1"/>
          <p:nvPr/>
        </p:nvSpPr>
        <p:spPr>
          <a:xfrm>
            <a:off x="1746448" y="360910"/>
            <a:ext cx="9923038" cy="73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</a:rPr>
              <a:t>Viết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</a:rPr>
              <a:t> </a:t>
            </a:r>
            <a:r>
              <a:rPr lang="en-US" sz="3200" b="1" kern="0" dirty="0" err="1" smtClean="0">
                <a:solidFill>
                  <a:srgbClr val="17479D"/>
                </a:solidFill>
              </a:rPr>
              <a:t>tên</a:t>
            </a:r>
            <a:r>
              <a:rPr lang="en-US" sz="3200" b="1" kern="0" dirty="0" smtClean="0">
                <a:solidFill>
                  <a:srgbClr val="17479D"/>
                </a:solidFill>
              </a:rPr>
              <a:t> 2-3 </a:t>
            </a:r>
            <a:r>
              <a:rPr lang="en-US" sz="3200" b="1" kern="0" dirty="0" err="1" smtClean="0">
                <a:solidFill>
                  <a:srgbClr val="17479D"/>
                </a:solidFill>
              </a:rPr>
              <a:t>tỉnh</a:t>
            </a:r>
            <a:r>
              <a:rPr lang="en-US" sz="3200" b="1" kern="0" dirty="0" smtClean="0">
                <a:solidFill>
                  <a:srgbClr val="17479D"/>
                </a:solidFill>
              </a:rPr>
              <a:t> </a:t>
            </a:r>
            <a:r>
              <a:rPr lang="en-US" sz="3200" b="1" kern="0" dirty="0" err="1" smtClean="0">
                <a:solidFill>
                  <a:srgbClr val="17479D"/>
                </a:solidFill>
              </a:rPr>
              <a:t>hoặc</a:t>
            </a:r>
            <a:r>
              <a:rPr lang="en-US" sz="3200" b="1" kern="0" dirty="0" smtClean="0">
                <a:solidFill>
                  <a:srgbClr val="17479D"/>
                </a:solidFill>
              </a:rPr>
              <a:t> </a:t>
            </a:r>
            <a:r>
              <a:rPr lang="en-US" sz="3200" b="1" kern="0" dirty="0" err="1" smtClean="0">
                <a:solidFill>
                  <a:srgbClr val="17479D"/>
                </a:solidFill>
              </a:rPr>
              <a:t>thành</a:t>
            </a:r>
            <a:r>
              <a:rPr lang="en-US" sz="3200" b="1" kern="0" dirty="0" smtClean="0">
                <a:solidFill>
                  <a:srgbClr val="17479D"/>
                </a:solidFill>
              </a:rPr>
              <a:t> </a:t>
            </a:r>
            <a:r>
              <a:rPr lang="en-US" sz="3200" b="1" kern="0" dirty="0" err="1" smtClean="0">
                <a:solidFill>
                  <a:srgbClr val="17479D"/>
                </a:solidFill>
              </a:rPr>
              <a:t>phố</a:t>
            </a:r>
            <a:r>
              <a:rPr lang="en-US" sz="3200" b="1" kern="0" dirty="0" smtClean="0">
                <a:solidFill>
                  <a:srgbClr val="17479D"/>
                </a:solidFill>
              </a:rPr>
              <a:t> </a:t>
            </a:r>
            <a:r>
              <a:rPr lang="en-US" sz="3200" b="1" kern="0" dirty="0" err="1" smtClean="0">
                <a:solidFill>
                  <a:srgbClr val="17479D"/>
                </a:solidFill>
              </a:rPr>
              <a:t>mà</a:t>
            </a:r>
            <a:r>
              <a:rPr lang="en-US" sz="3200" b="1" kern="0" dirty="0" smtClean="0">
                <a:solidFill>
                  <a:srgbClr val="17479D"/>
                </a:solidFill>
              </a:rPr>
              <a:t> </a:t>
            </a:r>
            <a:r>
              <a:rPr lang="en-US" sz="3200" b="1" kern="0" dirty="0" err="1" smtClean="0">
                <a:solidFill>
                  <a:srgbClr val="17479D"/>
                </a:solidFill>
              </a:rPr>
              <a:t>em</a:t>
            </a:r>
            <a:r>
              <a:rPr lang="en-US" sz="3200" b="1" kern="0" dirty="0" smtClean="0">
                <a:solidFill>
                  <a:srgbClr val="17479D"/>
                </a:solidFill>
              </a:rPr>
              <a:t> </a:t>
            </a:r>
            <a:r>
              <a:rPr lang="en-US" sz="3200" b="1" kern="0" dirty="0" err="1" smtClean="0">
                <a:solidFill>
                  <a:srgbClr val="17479D"/>
                </a:solidFill>
              </a:rPr>
              <a:t>biết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59CF69E-746D-405E-B8C5-A2FF76AAB972}"/>
              </a:ext>
            </a:extLst>
          </p:cNvPr>
          <p:cNvSpPr txBox="1"/>
          <p:nvPr/>
        </p:nvSpPr>
        <p:spPr>
          <a:xfrm>
            <a:off x="1762653" y="772326"/>
            <a:ext cx="106760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Wingdings" panose="05000000000000000000" pitchFamily="2" charset="2"/>
              </a:rPr>
              <a:t>M: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sym typeface="Wingdings" panose="05000000000000000000" pitchFamily="2" charset="2"/>
              </a:rPr>
              <a:t>Hà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sym typeface="Wingdings" panose="05000000000000000000" pitchFamily="2" charset="2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sym typeface="Wingdings" panose="05000000000000000000" pitchFamily="2" charset="2"/>
              </a:rPr>
              <a:t>Nội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A2BA63C-2A45-4628-A21E-D6A7F2AB5438}"/>
              </a:ext>
            </a:extLst>
          </p:cNvPr>
          <p:cNvSpPr txBox="1"/>
          <p:nvPr/>
        </p:nvSpPr>
        <p:spPr>
          <a:xfrm>
            <a:off x="1721416" y="1612120"/>
            <a:ext cx="8653269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</a:rPr>
              <a:t>Chọn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</a:rPr>
              <a:t> a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</a:rPr>
              <a:t>hoặc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</a:rPr>
              <a:t> b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2339044-897F-4C2B-821C-98D240750E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340" y="1814104"/>
            <a:ext cx="475086" cy="3888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4D23C45-A7CD-4F5F-BFB9-9F2F1F1ED4AA}"/>
              </a:ext>
            </a:extLst>
          </p:cNvPr>
          <p:cNvSpPr/>
          <p:nvPr/>
        </p:nvSpPr>
        <p:spPr>
          <a:xfrm>
            <a:off x="1078234" y="2150605"/>
            <a:ext cx="100355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a.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Chọn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hoặc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thay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vào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ô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vuông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</a:t>
            </a:r>
            <a:endParaRPr kumimoji="0" lang="vi-VN" sz="32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4D23C45-A7CD-4F5F-BFB9-9F2F1F1ED4AA}"/>
              </a:ext>
            </a:extLst>
          </p:cNvPr>
          <p:cNvSpPr/>
          <p:nvPr/>
        </p:nvSpPr>
        <p:spPr>
          <a:xfrm>
            <a:off x="-1364343" y="2942353"/>
            <a:ext cx="1219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Bà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còng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đi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chợ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trời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mưa</a:t>
            </a:r>
            <a:endParaRPr kumimoji="0" lang="en-US" sz="3200" b="0" i="0" u="none" strike="noStrike" kern="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baseline="0" dirty="0" err="1" smtClean="0">
                <a:solidFill>
                  <a:prstClr val="black"/>
                </a:solidFill>
              </a:rPr>
              <a:t>Cái</a:t>
            </a:r>
            <a:r>
              <a:rPr lang="en-US" sz="3200" kern="0" dirty="0" smtClean="0">
                <a:solidFill>
                  <a:prstClr val="black"/>
                </a:solidFill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</a:rPr>
              <a:t>tôm</a:t>
            </a:r>
            <a:r>
              <a:rPr lang="en-US" sz="3200" kern="0" dirty="0" smtClean="0">
                <a:solidFill>
                  <a:prstClr val="black"/>
                </a:solidFill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</a:rPr>
              <a:t>cái</a:t>
            </a:r>
            <a:r>
              <a:rPr lang="en-US" sz="3200" kern="0" dirty="0" smtClean="0">
                <a:solidFill>
                  <a:prstClr val="black"/>
                </a:solidFill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</a:rPr>
              <a:t>tép</a:t>
            </a:r>
            <a:r>
              <a:rPr lang="en-US" sz="3200" kern="0" dirty="0" smtClean="0">
                <a:solidFill>
                  <a:prstClr val="black"/>
                </a:solidFill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</a:rPr>
              <a:t>đi</a:t>
            </a:r>
            <a:r>
              <a:rPr lang="en-US" sz="3200" kern="0" dirty="0" smtClean="0">
                <a:solidFill>
                  <a:prstClr val="black"/>
                </a:solidFill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</a:rPr>
              <a:t>đưa</a:t>
            </a:r>
            <a:r>
              <a:rPr lang="en-US" sz="3200" kern="0" dirty="0" smtClean="0">
                <a:solidFill>
                  <a:prstClr val="black"/>
                </a:solidFill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</a:rPr>
              <a:t>bà</a:t>
            </a:r>
            <a:r>
              <a:rPr lang="en-US" sz="3200" kern="0" dirty="0" smtClean="0">
                <a:solidFill>
                  <a:prstClr val="black"/>
                </a:solidFill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</a:rPr>
              <a:t>còng</a:t>
            </a:r>
            <a:endParaRPr lang="en-US" sz="3200" kern="0" dirty="0" smtClean="0">
              <a:solidFill>
                <a:prstClr val="black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prstClr val="black"/>
                </a:solidFill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</a:rPr>
              <a:t>Đưa</a:t>
            </a:r>
            <a:r>
              <a:rPr lang="en-US" sz="3200" kern="0" dirty="0" smtClean="0">
                <a:solidFill>
                  <a:prstClr val="black"/>
                </a:solidFill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</a:rPr>
              <a:t>bà</a:t>
            </a:r>
            <a:r>
              <a:rPr lang="en-US" sz="3200" kern="0" dirty="0" smtClean="0">
                <a:solidFill>
                  <a:prstClr val="black"/>
                </a:solidFill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</a:rPr>
              <a:t>đến</a:t>
            </a:r>
            <a:r>
              <a:rPr lang="en-US" sz="3200" kern="0" dirty="0" smtClean="0">
                <a:solidFill>
                  <a:prstClr val="black"/>
                </a:solidFill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</a:rPr>
              <a:t>quãng</a:t>
            </a:r>
            <a:r>
              <a:rPr lang="en-US" sz="3200" kern="0" dirty="0" smtClean="0">
                <a:solidFill>
                  <a:prstClr val="black"/>
                </a:solidFill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</a:rPr>
              <a:t>đường</a:t>
            </a:r>
            <a:r>
              <a:rPr lang="en-US" sz="3200" kern="0" dirty="0" smtClean="0">
                <a:solidFill>
                  <a:prstClr val="black"/>
                </a:solidFill>
              </a:rPr>
              <a:t> cong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err="1" smtClean="0">
                <a:solidFill>
                  <a:prstClr val="black"/>
                </a:solidFill>
              </a:rPr>
              <a:t>Đưa</a:t>
            </a:r>
            <a:r>
              <a:rPr lang="en-US" sz="3200" kern="0" dirty="0" smtClean="0">
                <a:solidFill>
                  <a:prstClr val="black"/>
                </a:solidFill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</a:rPr>
              <a:t>bà</a:t>
            </a:r>
            <a:r>
              <a:rPr lang="en-US" sz="3200" kern="0" dirty="0" smtClean="0">
                <a:solidFill>
                  <a:prstClr val="black"/>
                </a:solidFill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</a:rPr>
              <a:t>vào</a:t>
            </a:r>
            <a:r>
              <a:rPr lang="en-US" sz="3200" kern="0" dirty="0" smtClean="0">
                <a:solidFill>
                  <a:prstClr val="black"/>
                </a:solidFill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</a:rPr>
              <a:t>tận</a:t>
            </a:r>
            <a:r>
              <a:rPr lang="en-US" sz="3200" kern="0" dirty="0" smtClean="0">
                <a:solidFill>
                  <a:prstClr val="black"/>
                </a:solidFill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</a:rPr>
              <a:t>ngõ</a:t>
            </a:r>
            <a:r>
              <a:rPr lang="en-US" sz="3200" kern="0" dirty="0" smtClean="0">
                <a:solidFill>
                  <a:prstClr val="black"/>
                </a:solidFill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</a:rPr>
              <a:t>trong</a:t>
            </a:r>
            <a:r>
              <a:rPr lang="en-US" sz="3200" kern="0" dirty="0" smtClean="0">
                <a:solidFill>
                  <a:prstClr val="black"/>
                </a:solidFill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</a:rPr>
              <a:t>nhà</a:t>
            </a:r>
            <a:r>
              <a:rPr lang="en-US" sz="3200" kern="0" dirty="0" smtClean="0">
                <a:solidFill>
                  <a:prstClr val="black"/>
                </a:solidFill>
              </a:rPr>
              <a:t> </a:t>
            </a:r>
            <a:r>
              <a:rPr lang="en-US" sz="3200" kern="0" dirty="0" err="1" smtClean="0">
                <a:solidFill>
                  <a:prstClr val="black"/>
                </a:solidFill>
              </a:rPr>
              <a:t>bà</a:t>
            </a:r>
            <a:r>
              <a:rPr lang="en-US" sz="3200" kern="0" dirty="0" smtClean="0">
                <a:solidFill>
                  <a:prstClr val="black"/>
                </a:solidFill>
              </a:rPr>
              <a:t>.</a:t>
            </a:r>
            <a:endParaRPr kumimoji="0" lang="vi-VN" sz="320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050" name="Picture 2" descr="https://f17-zpg.zdn.vn/2616507039854379054/8bb694b3b92d4e73173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575" y="-601663"/>
            <a:ext cx="1466850" cy="1257301"/>
          </a:xfrm>
          <a:prstGeom prst="rect">
            <a:avLst/>
          </a:prstGeom>
          <a:noFill/>
        </p:spPr>
      </p:pic>
      <p:pic>
        <p:nvPicPr>
          <p:cNvPr id="2052" name="Picture 4" descr="https://f17-zpg.zdn.vn/2616507039854379054/8bb694b3b92d4e73173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575" y="-601663"/>
            <a:ext cx="1466850" cy="1257301"/>
          </a:xfrm>
          <a:prstGeom prst="rect">
            <a:avLst/>
          </a:prstGeom>
          <a:noFill/>
        </p:spPr>
      </p:pic>
      <p:pic>
        <p:nvPicPr>
          <p:cNvPr id="11" name="Picture 10" descr="8bb694b3b92d4e73173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5736" y="3160113"/>
            <a:ext cx="3736454" cy="320267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5E56AD25-7878-42CD-94B7-79A34DA389BF}"/>
              </a:ext>
            </a:extLst>
          </p:cNvPr>
          <p:cNvGrpSpPr/>
          <p:nvPr/>
        </p:nvGrpSpPr>
        <p:grpSpPr>
          <a:xfrm>
            <a:off x="4586991" y="3207895"/>
            <a:ext cx="404733" cy="419725"/>
            <a:chOff x="7507111" y="2996098"/>
            <a:chExt cx="417689" cy="417689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32B81710-ED69-4044-91C8-45EDB05AC167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C43C3AB0-13A9-4062-8603-E8D9433A1050}"/>
                </a:ext>
              </a:extLst>
            </p:cNvPr>
            <p:cNvCxnSpPr>
              <a:stCxn id="13" idx="0"/>
              <a:endCxn id="13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23C736F9-CBF2-4C6F-85A6-F8DF155F3121}"/>
                </a:ext>
              </a:extLst>
            </p:cNvPr>
            <p:cNvCxnSpPr/>
            <p:nvPr/>
          </p:nvCxnSpPr>
          <p:spPr>
            <a:xfrm flipH="1">
              <a:off x="7623137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10355F31-7678-4E03-B8AA-1AB66B82F9C9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5E56AD25-7878-42CD-94B7-79A34DA389BF}"/>
              </a:ext>
            </a:extLst>
          </p:cNvPr>
          <p:cNvGrpSpPr/>
          <p:nvPr/>
        </p:nvGrpSpPr>
        <p:grpSpPr>
          <a:xfrm>
            <a:off x="5321508" y="3222884"/>
            <a:ext cx="392244" cy="404735"/>
            <a:chOff x="7507111" y="2996098"/>
            <a:chExt cx="417689" cy="417689"/>
          </a:xfrm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32B81710-ED69-4044-91C8-45EDB05AC167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C43C3AB0-13A9-4062-8603-E8D9433A1050}"/>
                </a:ext>
              </a:extLst>
            </p:cNvPr>
            <p:cNvCxnSpPr>
              <a:stCxn id="18" idx="0"/>
              <a:endCxn id="18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23C736F9-CBF2-4C6F-85A6-F8DF155F3121}"/>
                </a:ext>
              </a:extLst>
            </p:cNvPr>
            <p:cNvCxnSpPr>
              <a:stCxn id="18" idx="3"/>
              <a:endCxn id="18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10355F31-7678-4E03-B8AA-1AB66B82F9C9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5E56AD25-7878-42CD-94B7-79A34DA389BF}"/>
              </a:ext>
            </a:extLst>
          </p:cNvPr>
          <p:cNvGrpSpPr/>
          <p:nvPr/>
        </p:nvGrpSpPr>
        <p:grpSpPr>
          <a:xfrm>
            <a:off x="5279036" y="5369273"/>
            <a:ext cx="372256" cy="416930"/>
            <a:chOff x="7507111" y="2996098"/>
            <a:chExt cx="417689" cy="417689"/>
          </a:xfrm>
        </p:grpSpPr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32B81710-ED69-4044-91C8-45EDB05AC167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C43C3AB0-13A9-4062-8603-E8D9433A1050}"/>
                </a:ext>
              </a:extLst>
            </p:cNvPr>
            <p:cNvCxnSpPr>
              <a:stCxn id="23" idx="0"/>
              <a:endCxn id="23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23C736F9-CBF2-4C6F-85A6-F8DF155F3121}"/>
                </a:ext>
              </a:extLst>
            </p:cNvPr>
            <p:cNvCxnSpPr>
              <a:stCxn id="23" idx="3"/>
              <a:endCxn id="23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10355F31-7678-4E03-B8AA-1AB66B82F9C9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480F510E-0095-4928-A770-56AD303C68FF}"/>
              </a:ext>
            </a:extLst>
          </p:cNvPr>
          <p:cNvSpPr/>
          <p:nvPr/>
        </p:nvSpPr>
        <p:spPr>
          <a:xfrm>
            <a:off x="0" y="6456219"/>
            <a:ext cx="12192000" cy="401781"/>
          </a:xfrm>
          <a:prstGeom prst="rect">
            <a:avLst/>
          </a:prstGeom>
          <a:solidFill>
            <a:srgbClr val="7BC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101A796B-5B8C-4573-9C98-0C14BCBB88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420" t="85409"/>
          <a:stretch/>
        </p:blipFill>
        <p:spPr>
          <a:xfrm>
            <a:off x="3934691" y="6363855"/>
            <a:ext cx="8257308" cy="4941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2E21CC96-6F31-4D80-AEE7-E455F2199B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283" t="16608" r="6038"/>
          <a:stretch/>
        </p:blipFill>
        <p:spPr>
          <a:xfrm>
            <a:off x="10359018" y="2254959"/>
            <a:ext cx="1832982" cy="46030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359C9393-DB2E-42F8-9E61-0F6A2CC7C9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57" t="3897" r="72099" b="65660"/>
          <a:stretch/>
        </p:blipFill>
        <p:spPr>
          <a:xfrm>
            <a:off x="123729" y="123045"/>
            <a:ext cx="1466162" cy="102292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A2DA9D0-EADB-44FE-BB39-41A8DCCF2ADB}"/>
              </a:ext>
            </a:extLst>
          </p:cNvPr>
          <p:cNvSpPr/>
          <p:nvPr/>
        </p:nvSpPr>
        <p:spPr>
          <a:xfrm>
            <a:off x="914400" y="563721"/>
            <a:ext cx="106548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+mj-lt"/>
              </a:rPr>
              <a:t>b. </a:t>
            </a:r>
            <a:r>
              <a:rPr lang="vi-VN" sz="3600" dirty="0">
                <a:latin typeface="+mj-lt"/>
              </a:rPr>
              <a:t>Tìm tiếng chứa </a:t>
            </a:r>
            <a:r>
              <a:rPr lang="vi-VN" sz="3600" b="1" i="1" dirty="0">
                <a:latin typeface="+mj-lt"/>
              </a:rPr>
              <a:t>iu </a:t>
            </a:r>
            <a:r>
              <a:rPr lang="vi-VN" sz="3600" dirty="0">
                <a:latin typeface="+mj-lt"/>
              </a:rPr>
              <a:t>hoặc </a:t>
            </a:r>
            <a:r>
              <a:rPr lang="vi-VN" sz="3600" b="1" i="1" dirty="0">
                <a:latin typeface="+mj-lt"/>
              </a:rPr>
              <a:t>iêu </a:t>
            </a:r>
            <a:r>
              <a:rPr lang="vi-VN" sz="3600" dirty="0">
                <a:latin typeface="+mj-lt"/>
              </a:rPr>
              <a:t>thay cho ô vuông.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3AC33E5-F256-462A-9F9B-2A79E470B98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64224"/>
          <a:stretch/>
        </p:blipFill>
        <p:spPr>
          <a:xfrm>
            <a:off x="2249866" y="1490348"/>
            <a:ext cx="3433624" cy="15879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1CF22C2-03A9-40C2-92E7-CA73EEC387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76" r="32015"/>
          <a:stretch/>
        </p:blipFill>
        <p:spPr>
          <a:xfrm>
            <a:off x="6349004" y="1042224"/>
            <a:ext cx="3593128" cy="19049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A0B32A3-8544-47CF-8955-C424AB15570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332" r="459"/>
          <a:stretch/>
        </p:blipFill>
        <p:spPr>
          <a:xfrm>
            <a:off x="4232710" y="3466009"/>
            <a:ext cx="3726579" cy="197565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D49C484-5EA8-4BCA-A514-B08013DAA825}"/>
              </a:ext>
            </a:extLst>
          </p:cNvPr>
          <p:cNvSpPr/>
          <p:nvPr/>
        </p:nvSpPr>
        <p:spPr>
          <a:xfrm>
            <a:off x="3268623" y="3139393"/>
            <a:ext cx="1117614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67" dirty="0">
                <a:latin typeface="+mj-lt"/>
              </a:rPr>
              <a:t> cái </a:t>
            </a:r>
            <a:r>
              <a:rPr lang="vi-VN" sz="2667" b="1" dirty="0">
                <a:solidFill>
                  <a:srgbClr val="FF0000"/>
                </a:solidFill>
                <a:latin typeface="+mj-lt"/>
              </a:rPr>
              <a:t>rìu</a:t>
            </a:r>
            <a:endParaRPr lang="vi-VN" sz="2667" dirty="0"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55365DE-3012-4683-82ED-7B8728F42C7B}"/>
              </a:ext>
            </a:extLst>
          </p:cNvPr>
          <p:cNvSpPr/>
          <p:nvPr/>
        </p:nvSpPr>
        <p:spPr>
          <a:xfrm>
            <a:off x="7663102" y="3139393"/>
            <a:ext cx="1314784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67" dirty="0">
                <a:latin typeface="+mj-lt"/>
              </a:rPr>
              <a:t> hạt </a:t>
            </a:r>
            <a:r>
              <a:rPr lang="vi-VN" sz="2667" b="1" dirty="0">
                <a:solidFill>
                  <a:srgbClr val="FF0000"/>
                </a:solidFill>
                <a:latin typeface="+mj-lt"/>
              </a:rPr>
              <a:t>tiêu</a:t>
            </a:r>
            <a:endParaRPr lang="vi-VN" sz="2667" dirty="0"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BB02AB51-BCBB-4720-9C47-B661CC55D079}"/>
              </a:ext>
            </a:extLst>
          </p:cNvPr>
          <p:cNvSpPr/>
          <p:nvPr/>
        </p:nvSpPr>
        <p:spPr>
          <a:xfrm>
            <a:off x="5144315" y="5441668"/>
            <a:ext cx="1423788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667" dirty="0">
                <a:latin typeface="+mj-lt"/>
              </a:rPr>
              <a:t> hạt </a:t>
            </a:r>
            <a:r>
              <a:rPr lang="vi-VN" sz="2667" b="1" dirty="0">
                <a:solidFill>
                  <a:srgbClr val="FF0000"/>
                </a:solidFill>
                <a:latin typeface="+mj-lt"/>
              </a:rPr>
              <a:t>điều</a:t>
            </a:r>
            <a:endParaRPr lang="vi-VN" sz="2667" dirty="0">
              <a:latin typeface="+mj-lt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5E56AD25-7878-42CD-94B7-79A34DA389BF}"/>
              </a:ext>
            </a:extLst>
          </p:cNvPr>
          <p:cNvGrpSpPr/>
          <p:nvPr/>
        </p:nvGrpSpPr>
        <p:grpSpPr>
          <a:xfrm>
            <a:off x="3909609" y="3131218"/>
            <a:ext cx="717369" cy="533480"/>
            <a:chOff x="7507111" y="2996098"/>
            <a:chExt cx="417689" cy="417689"/>
          </a:xfrm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32B81710-ED69-4044-91C8-45EDB05AC167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C43C3AB0-13A9-4062-8603-E8D9433A1050}"/>
                </a:ext>
              </a:extLst>
            </p:cNvPr>
            <p:cNvCxnSpPr>
              <a:stCxn id="22" idx="0"/>
              <a:endCxn id="2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23C736F9-CBF2-4C6F-85A6-F8DF155F3121}"/>
                </a:ext>
              </a:extLst>
            </p:cNvPr>
            <p:cNvCxnSpPr>
              <a:stCxn id="22" idx="3"/>
              <a:endCxn id="2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10355F31-7678-4E03-B8AA-1AB66B82F9C9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D117F00C-A875-4E3D-95B2-3684B2E70699}"/>
              </a:ext>
            </a:extLst>
          </p:cNvPr>
          <p:cNvGrpSpPr/>
          <p:nvPr/>
        </p:nvGrpSpPr>
        <p:grpSpPr>
          <a:xfrm>
            <a:off x="8317974" y="3108679"/>
            <a:ext cx="717369" cy="533480"/>
            <a:chOff x="7507111" y="2996098"/>
            <a:chExt cx="417689" cy="417689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5D4BD1D7-A7F1-4638-B05C-D593CB87C3FC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419A9032-BC9E-4FD7-890E-EA9D54ECDD6A}"/>
                </a:ext>
              </a:extLst>
            </p:cNvPr>
            <p:cNvCxnSpPr>
              <a:stCxn id="27" idx="0"/>
              <a:endCxn id="2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7CF70781-9E2C-4950-B5A7-6005CF3ED442}"/>
                </a:ext>
              </a:extLst>
            </p:cNvPr>
            <p:cNvCxnSpPr>
              <a:stCxn id="27" idx="3"/>
              <a:endCxn id="2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D8A30287-A7DE-42CD-AA18-1A29D9F8FBDF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84AD6DBA-218C-495B-91B7-249E178D84A4}"/>
              </a:ext>
            </a:extLst>
          </p:cNvPr>
          <p:cNvGrpSpPr/>
          <p:nvPr/>
        </p:nvGrpSpPr>
        <p:grpSpPr>
          <a:xfrm>
            <a:off x="5856209" y="5426311"/>
            <a:ext cx="717369" cy="533480"/>
            <a:chOff x="7507111" y="2996098"/>
            <a:chExt cx="417689" cy="417689"/>
          </a:xfrm>
        </p:grpSpPr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7A45FC72-27EF-4ACD-8613-8B4B9B3019E0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99F61304-5AB5-44EE-A174-C491641C548D}"/>
                </a:ext>
              </a:extLst>
            </p:cNvPr>
            <p:cNvCxnSpPr>
              <a:stCxn id="32" idx="0"/>
              <a:endCxn id="3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EDB890D6-F910-49BA-90C7-49BEEE9C1A1C}"/>
                </a:ext>
              </a:extLst>
            </p:cNvPr>
            <p:cNvCxnSpPr>
              <a:stCxn id="32" idx="3"/>
              <a:endCxn id="3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B0F6ED8F-B1BC-4185-95B0-4499ACEDCA6B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834489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030BAB2-7591-467D-A257-B316798BCECF}"/>
              </a:ext>
            </a:extLst>
          </p:cNvPr>
          <p:cNvSpPr txBox="1"/>
          <p:nvPr/>
        </p:nvSpPr>
        <p:spPr>
          <a:xfrm>
            <a:off x="2721935" y="2434856"/>
            <a:ext cx="7857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Củng cố, dặn dò</a:t>
            </a:r>
            <a:endParaRPr lang="en-US" sz="8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千图网海量PPT模板www.58pic.com​​">
  <a:themeElements>
    <a:clrScheme name="自定义 1040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59B776"/>
      </a:accent1>
      <a:accent2>
        <a:srgbClr val="59B776"/>
      </a:accent2>
      <a:accent3>
        <a:srgbClr val="59B776"/>
      </a:accent3>
      <a:accent4>
        <a:srgbClr val="59B776"/>
      </a:accent4>
      <a:accent5>
        <a:srgbClr val="59B776"/>
      </a:accent5>
      <a:accent6>
        <a:srgbClr val="59B776"/>
      </a:accent6>
      <a:hlink>
        <a:srgbClr val="168BBA"/>
      </a:hlink>
      <a:folHlink>
        <a:srgbClr val="680000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224</Words>
  <Application>Microsoft Office PowerPoint</Application>
  <PresentationFormat>Custom</PresentationFormat>
  <Paragraphs>56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千图网海量PPT模板www.58pic.com​​</vt:lpstr>
      <vt:lpstr>2_Office 主题</vt:lpstr>
      <vt:lpstr>第一PPT，www.1ppt.com</vt:lpstr>
      <vt:lpstr>2_第一PPT，www.1ppt.com</vt:lpstr>
      <vt:lpstr>Office 主题​​</vt:lpstr>
      <vt:lpstr>https://www.freeppt7.com</vt:lpstr>
      <vt:lpstr>2_Office 主题​​</vt:lpstr>
      <vt:lpstr>1_Office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User</cp:lastModifiedBy>
  <cp:revision>50</cp:revision>
  <dcterms:created xsi:type="dcterms:W3CDTF">2021-07-20T01:55:21Z</dcterms:created>
  <dcterms:modified xsi:type="dcterms:W3CDTF">2021-08-18T13:39:04Z</dcterms:modified>
</cp:coreProperties>
</file>