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07F7-3ABA-4DC8-ABBD-E54910C9E558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470-5092-4331-9D64-F6C1E053C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0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07F7-3ABA-4DC8-ABBD-E54910C9E558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470-5092-4331-9D64-F6C1E053C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4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07F7-3ABA-4DC8-ABBD-E54910C9E558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470-5092-4331-9D64-F6C1E053C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07F7-3ABA-4DC8-ABBD-E54910C9E558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470-5092-4331-9D64-F6C1E053C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07F7-3ABA-4DC8-ABBD-E54910C9E558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470-5092-4331-9D64-F6C1E053C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3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07F7-3ABA-4DC8-ABBD-E54910C9E558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470-5092-4331-9D64-F6C1E053C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08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07F7-3ABA-4DC8-ABBD-E54910C9E558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470-5092-4331-9D64-F6C1E053C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4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07F7-3ABA-4DC8-ABBD-E54910C9E558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470-5092-4331-9D64-F6C1E053C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7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07F7-3ABA-4DC8-ABBD-E54910C9E558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470-5092-4331-9D64-F6C1E053C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07F7-3ABA-4DC8-ABBD-E54910C9E558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470-5092-4331-9D64-F6C1E053C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2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07F7-3ABA-4DC8-ABBD-E54910C9E558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470-5092-4331-9D64-F6C1E053C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0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D07F7-3ABA-4DC8-ABBD-E54910C9E558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9D470-5092-4331-9D64-F6C1E053C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microsoft.com/office/2007/relationships/hdphoto" Target="../media/hdphoto10.wdp"/><Relationship Id="rId4" Type="http://schemas.openxmlformats.org/officeDocument/2006/relationships/image" Target="../media/image29.jpeg"/><Relationship Id="rId9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microsoft.com/office/2007/relationships/hdphoto" Target="../media/hdphoto13.wdp"/><Relationship Id="rId7" Type="http://schemas.microsoft.com/office/2007/relationships/hdphoto" Target="../media/hdphoto15.wdp"/><Relationship Id="rId12" Type="http://schemas.openxmlformats.org/officeDocument/2006/relationships/image" Target="../media/image37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microsoft.com/office/2007/relationships/hdphoto" Target="../media/hdphoto17.wdp"/><Relationship Id="rId5" Type="http://schemas.microsoft.com/office/2007/relationships/hdphoto" Target="../media/hdphoto14.wdp"/><Relationship Id="rId10" Type="http://schemas.openxmlformats.org/officeDocument/2006/relationships/image" Target="../media/image36.jpeg"/><Relationship Id="rId4" Type="http://schemas.openxmlformats.org/officeDocument/2006/relationships/image" Target="../media/image33.jpeg"/><Relationship Id="rId9" Type="http://schemas.microsoft.com/office/2007/relationships/hdphoto" Target="../media/hdphoto16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15.jpg"/><Relationship Id="rId5" Type="http://schemas.openxmlformats.org/officeDocument/2006/relationships/image" Target="../media/image12.jpe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6"/>
          <p:cNvSpPr txBox="1">
            <a:spLocks noChangeArrowheads="1"/>
          </p:cNvSpPr>
          <p:nvPr/>
        </p:nvSpPr>
        <p:spPr bwMode="auto">
          <a:xfrm>
            <a:off x="4559819" y="1237601"/>
            <a:ext cx="497054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vi-VN" altLang="en-US" sz="1500" b="1" dirty="0">
                <a:solidFill>
                  <a:schemeClr val="bg1"/>
                </a:solidFill>
              </a:rPr>
              <a:t>PHÒNG GIÁO DỤC VÀ ĐÀO TẠO QUẬN LONG BIÊN</a:t>
            </a:r>
            <a:endParaRPr lang="en-GB" altLang="en-US" sz="15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0622" y="1627904"/>
            <a:ext cx="6305316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cap="none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CHÀO CÁC BẠN HỌC SINH LỚP 5</a:t>
            </a:r>
            <a:endParaRPr lang="en-US" sz="35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5306" y="2168728"/>
            <a:ext cx="7192931" cy="21082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100" b="1" cap="none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MĨ THUẬT</a:t>
            </a:r>
            <a:endParaRPr lang="en-US" sz="13100" b="1" cap="none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75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871" y="570941"/>
            <a:ext cx="471917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500" b="1" dirty="0" smtClean="0">
                <a:ln/>
                <a:solidFill>
                  <a:schemeClr val="accent4"/>
                </a:solidFill>
              </a:rPr>
              <a:t>SẢN PHẨM</a:t>
            </a:r>
            <a:r>
              <a:rPr lang="en-US" sz="3500" b="1" cap="none" spc="0" dirty="0" smtClean="0">
                <a:ln/>
                <a:solidFill>
                  <a:schemeClr val="accent4"/>
                </a:solidFill>
                <a:effectLst/>
              </a:rPr>
              <a:t> THAM KHẢO</a:t>
            </a:r>
            <a:endParaRPr lang="en-US" sz="35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6672" y="378415"/>
            <a:ext cx="40495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60" y="1394409"/>
            <a:ext cx="2379586" cy="2349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55" y="3973957"/>
            <a:ext cx="2417691" cy="2331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047" y="1394409"/>
            <a:ext cx="2996575" cy="4911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16" y="1394409"/>
            <a:ext cx="4106052" cy="4964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7212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871" y="570941"/>
            <a:ext cx="471917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500" b="1" dirty="0" smtClean="0">
                <a:ln/>
                <a:solidFill>
                  <a:schemeClr val="accent4"/>
                </a:solidFill>
              </a:rPr>
              <a:t>SẢN PHẨM</a:t>
            </a:r>
            <a:r>
              <a:rPr lang="en-US" sz="3500" b="1" cap="none" spc="0" dirty="0" smtClean="0">
                <a:ln/>
                <a:solidFill>
                  <a:schemeClr val="accent4"/>
                </a:solidFill>
                <a:effectLst/>
              </a:rPr>
              <a:t> THAM KHẢO</a:t>
            </a:r>
            <a:endParaRPr lang="en-US" sz="35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6672" y="378415"/>
            <a:ext cx="40495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80" y="376980"/>
            <a:ext cx="2256516" cy="3279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277" y="1484562"/>
            <a:ext cx="2770787" cy="3854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267" y="3240715"/>
            <a:ext cx="2364548" cy="3161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388" y="376980"/>
            <a:ext cx="2373803" cy="2655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930" y="1484562"/>
            <a:ext cx="3470442" cy="3854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95" y="3876542"/>
            <a:ext cx="2233487" cy="2525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9848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871" y="570941"/>
            <a:ext cx="471917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500" b="1" dirty="0" smtClean="0">
                <a:ln/>
                <a:solidFill>
                  <a:schemeClr val="accent4"/>
                </a:solidFill>
              </a:rPr>
              <a:t>SẢN PHẨM</a:t>
            </a:r>
            <a:r>
              <a:rPr lang="en-US" sz="3500" b="1" cap="none" spc="0" dirty="0" smtClean="0">
                <a:ln/>
                <a:solidFill>
                  <a:schemeClr val="accent4"/>
                </a:solidFill>
                <a:effectLst/>
              </a:rPr>
              <a:t> THAM KHẢO</a:t>
            </a:r>
            <a:endParaRPr lang="en-US" sz="35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6672" y="378415"/>
            <a:ext cx="40495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82" y="1201883"/>
            <a:ext cx="9581881" cy="536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51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02220" y="1982593"/>
            <a:ext cx="5290481" cy="10926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500" b="1" cap="all" dirty="0" err="1">
                <a:ln w="0">
                  <a:noFill/>
                </a:ln>
                <a:solidFill>
                  <a:srgbClr val="381850"/>
                </a:solidFill>
                <a:effectLst>
                  <a:reflection blurRad="12700" stA="50000" endPos="50000" dist="5000" dir="5400000" sy="-100000" rotWithShape="0"/>
                </a:effectLst>
              </a:rPr>
              <a:t>Thực</a:t>
            </a:r>
            <a:r>
              <a:rPr lang="en-US" sz="6500" b="1" cap="all" dirty="0">
                <a:ln w="0">
                  <a:noFill/>
                </a:ln>
                <a:solidFill>
                  <a:srgbClr val="3818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500" b="1" cap="all" dirty="0" err="1">
                <a:ln w="0">
                  <a:noFill/>
                </a:ln>
                <a:solidFill>
                  <a:srgbClr val="381850"/>
                </a:solidFill>
                <a:effectLst>
                  <a:reflection blurRad="12700" stA="50000" endPos="50000" dist="5000" dir="5400000" sy="-100000" rotWithShape="0"/>
                </a:effectLst>
              </a:rPr>
              <a:t>hành</a:t>
            </a:r>
            <a:endParaRPr lang="en-US" sz="6500" b="1" cap="all" dirty="0">
              <a:ln w="0">
                <a:noFill/>
              </a:ln>
              <a:solidFill>
                <a:srgbClr val="3818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3130" y="1770061"/>
            <a:ext cx="40495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2137" y="2933531"/>
            <a:ext cx="80106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dirty="0" smtClean="0">
                <a:solidFill>
                  <a:srgbClr val="3F1C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100" b="1" dirty="0" err="1" smtClean="0">
                <a:solidFill>
                  <a:srgbClr val="3F1C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100" b="1" dirty="0" smtClean="0">
                <a:solidFill>
                  <a:srgbClr val="3F1C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 smtClean="0">
                <a:solidFill>
                  <a:srgbClr val="3F1C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100" b="1" dirty="0" smtClean="0">
                <a:solidFill>
                  <a:srgbClr val="3F1C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 smtClean="0">
                <a:solidFill>
                  <a:srgbClr val="3F1C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100" b="1" dirty="0" smtClean="0">
                <a:solidFill>
                  <a:srgbClr val="3F1C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 smtClean="0">
                <a:solidFill>
                  <a:srgbClr val="3F1C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100" b="1" dirty="0" smtClean="0">
                <a:solidFill>
                  <a:srgbClr val="3F1C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 smtClean="0">
                <a:solidFill>
                  <a:srgbClr val="3F1C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100" b="1" dirty="0" smtClean="0">
                <a:solidFill>
                  <a:srgbClr val="3F1C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 smtClean="0">
                <a:solidFill>
                  <a:srgbClr val="3F1C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100" b="1" dirty="0" smtClean="0">
                <a:solidFill>
                  <a:srgbClr val="3F1C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 smtClean="0">
                <a:solidFill>
                  <a:srgbClr val="3F1C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100" b="1" dirty="0" smtClean="0">
                <a:solidFill>
                  <a:srgbClr val="3F1C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 smtClean="0">
                <a:solidFill>
                  <a:srgbClr val="3F1C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100" b="1" dirty="0" smtClean="0">
                <a:solidFill>
                  <a:srgbClr val="3F1C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 smtClean="0">
                <a:solidFill>
                  <a:srgbClr val="3F1C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100" b="1" dirty="0" smtClean="0">
                <a:solidFill>
                  <a:srgbClr val="3F1C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100" b="1" dirty="0">
              <a:solidFill>
                <a:srgbClr val="3F1C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166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95426" y="1033675"/>
            <a:ext cx="7122485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CHÚC CÁC CON </a:t>
            </a:r>
            <a:endParaRPr lang="en-US" sz="41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en-US" sz="4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HOÀN THÀNH </a:t>
            </a:r>
            <a:r>
              <a:rPr lang="en-US" sz="4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BÀI TỐT!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15176" y="2233345"/>
            <a:ext cx="7662922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1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1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1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1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1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1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1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1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1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100" dirty="0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100" dirty="0" err="1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100" dirty="0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1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1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1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1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1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1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1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1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100" dirty="0">
              <a:solidFill>
                <a:srgbClr val="0B0B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100" dirty="0" err="1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100" dirty="0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100" dirty="0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100" dirty="0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100" dirty="0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100" dirty="0" err="1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100" dirty="0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100" dirty="0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dirty="0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100" dirty="0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100" dirty="0" err="1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100" dirty="0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100" dirty="0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100" dirty="0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dirty="0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100" dirty="0" err="1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100" dirty="0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100" dirty="0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100" dirty="0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100" dirty="0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solidFill>
                <a:srgbClr val="0B0B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64602" y="687820"/>
            <a:ext cx="474483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302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59787" y="1574335"/>
            <a:ext cx="442132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5167" y="1987922"/>
            <a:ext cx="7650050" cy="18004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700" b="1" spc="50" dirty="0" smtClean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CHỦ ĐỀ </a:t>
            </a:r>
            <a:r>
              <a:rPr lang="en-US" sz="3700" b="1" spc="50" dirty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9</a:t>
            </a:r>
            <a:r>
              <a:rPr lang="en-US" sz="3700" b="1" spc="50" dirty="0" smtClean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en-US" sz="3700" b="1" spc="50" dirty="0" smtClean="0">
              <a:ln w="0"/>
              <a:solidFill>
                <a:srgbClr val="FF3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3700" b="1" spc="50" dirty="0" smtClean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TRANG PHỤC YÊU THÍCH</a:t>
            </a:r>
            <a:endParaRPr lang="en-US" sz="3700" b="1" spc="50" dirty="0" smtClean="0">
              <a:ln w="0"/>
              <a:solidFill>
                <a:srgbClr val="FF3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3700" b="1" cap="none" spc="50" dirty="0" smtClean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TIẾT </a:t>
            </a:r>
            <a:r>
              <a:rPr lang="en-US" sz="3700" b="1" spc="50" dirty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  <a:r>
              <a:rPr lang="en-US" sz="3700" b="1" spc="50" dirty="0" smtClean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 VẼ TRANG PHỤC YÊU THÍCH</a:t>
            </a:r>
            <a:endParaRPr lang="en-US" sz="3700" b="1" cap="none" spc="50" dirty="0" smtClean="0">
              <a:ln w="0"/>
              <a:solidFill>
                <a:srgbClr val="FF3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8398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9" t="5704" r="5868" b="69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45832" y="2260553"/>
            <a:ext cx="6039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CHUẨN BỊ ĐỒ DÙNG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8934" y="1935908"/>
            <a:ext cx="40495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2193" y="3200751"/>
            <a:ext cx="4286751" cy="18004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43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099"/>
            <a:ext cx="12080382" cy="68060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0923" y="2485595"/>
            <a:ext cx="7624293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9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9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9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9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9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9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9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9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9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dirty="0" smtClean="0">
              <a:solidFill>
                <a:srgbClr val="3E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9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9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9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9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9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9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9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9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9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9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9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dirty="0" smtClean="0">
              <a:solidFill>
                <a:srgbClr val="3E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9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9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9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9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9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9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9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9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9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900" dirty="0" smtClean="0">
              <a:solidFill>
                <a:srgbClr val="3E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9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9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9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9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925283" y="1615025"/>
            <a:ext cx="57175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4A206A"/>
                </a:solidFill>
              </a:rPr>
              <a:t>YÊU CẦU CẦN ĐẠT </a:t>
            </a:r>
            <a:endParaRPr lang="en-US" sz="5400" b="1" cap="none" spc="0" dirty="0">
              <a:ln/>
              <a:solidFill>
                <a:srgbClr val="4A206A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0442" y="1344759"/>
            <a:ext cx="425490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1599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05" y="1428956"/>
            <a:ext cx="3250094" cy="3250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344" y="1428956"/>
            <a:ext cx="4082845" cy="4082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9466">
            <a:off x="4638422" y="2932547"/>
            <a:ext cx="3429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036" y="4587640"/>
            <a:ext cx="1753160" cy="1753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23" y="4279486"/>
            <a:ext cx="1828520" cy="1828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706008" y="494594"/>
            <a:ext cx="2869696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500" b="1" cap="none" spc="0" dirty="0" smtClean="0">
                <a:ln/>
                <a:solidFill>
                  <a:srgbClr val="FF0000"/>
                </a:solidFill>
                <a:effectLst/>
              </a:rPr>
              <a:t>KHÁM PHÁ</a:t>
            </a:r>
            <a:endParaRPr lang="en-US" sz="45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61809" y="282980"/>
            <a:ext cx="40495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4526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" y="0"/>
            <a:ext cx="1217479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2569">
            <a:off x="1636172" y="1384480"/>
            <a:ext cx="3768406" cy="3785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04" y="4153593"/>
            <a:ext cx="23622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6626277" y="1311589"/>
            <a:ext cx="3543359" cy="3267505"/>
            <a:chOff x="6719025" y="243840"/>
            <a:chExt cx="4229159" cy="48009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9025" y="243840"/>
              <a:ext cx="4229159" cy="48009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Rounded Rectangle 8"/>
            <p:cNvSpPr/>
            <p:nvPr/>
          </p:nvSpPr>
          <p:spPr>
            <a:xfrm>
              <a:off x="6764745" y="4114800"/>
              <a:ext cx="1891575" cy="304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36" y="3743992"/>
            <a:ext cx="2971800" cy="2829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411" y="4189994"/>
            <a:ext cx="1937666" cy="1937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4706008" y="494594"/>
            <a:ext cx="2869696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500" b="1" cap="none" spc="0" dirty="0" smtClean="0">
                <a:ln/>
                <a:solidFill>
                  <a:srgbClr val="FF0000"/>
                </a:solidFill>
                <a:effectLst/>
              </a:rPr>
              <a:t>KHÁM PHÁ</a:t>
            </a:r>
            <a:endParaRPr lang="en-US" sz="45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61809" y="282980"/>
            <a:ext cx="40495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3109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8" y="876300"/>
            <a:ext cx="2860573" cy="2860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7" t="7706" r="9658" b="5555"/>
          <a:stretch/>
        </p:blipFill>
        <p:spPr>
          <a:xfrm>
            <a:off x="7777300" y="3978992"/>
            <a:ext cx="2857500" cy="2676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8" y="3912625"/>
            <a:ext cx="2860573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66" y="1394985"/>
            <a:ext cx="2887259" cy="4683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9" name="Group 8"/>
          <p:cNvGrpSpPr/>
          <p:nvPr/>
        </p:nvGrpSpPr>
        <p:grpSpPr>
          <a:xfrm>
            <a:off x="7777300" y="956188"/>
            <a:ext cx="2857500" cy="2857500"/>
            <a:chOff x="6172200" y="358263"/>
            <a:chExt cx="2857500" cy="28575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358263"/>
              <a:ext cx="2857500" cy="28575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Rounded Rectangle 10"/>
            <p:cNvSpPr/>
            <p:nvPr/>
          </p:nvSpPr>
          <p:spPr>
            <a:xfrm>
              <a:off x="8001000" y="358263"/>
              <a:ext cx="1028700" cy="3275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706008" y="494594"/>
            <a:ext cx="2869696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500" b="1" cap="none" spc="0" dirty="0" smtClean="0">
                <a:ln/>
                <a:solidFill>
                  <a:srgbClr val="FF0000"/>
                </a:solidFill>
                <a:effectLst/>
              </a:rPr>
              <a:t>KHÁM PHÁ</a:t>
            </a:r>
            <a:endParaRPr lang="en-US" sz="45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61809" y="282980"/>
            <a:ext cx="40495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0698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" y="0"/>
            <a:ext cx="1217479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3" y="304800"/>
            <a:ext cx="29718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09" y="2019300"/>
            <a:ext cx="27432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6737715" y="2642105"/>
            <a:ext cx="2857942" cy="2986104"/>
            <a:chOff x="1714500" y="571500"/>
            <a:chExt cx="5715000" cy="5715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500" y="571500"/>
              <a:ext cx="5715000" cy="5715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Rounded Rectangle 8"/>
            <p:cNvSpPr/>
            <p:nvPr/>
          </p:nvSpPr>
          <p:spPr>
            <a:xfrm>
              <a:off x="6248400" y="685800"/>
              <a:ext cx="1181100" cy="6858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39" y="4644912"/>
            <a:ext cx="1944297" cy="1966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39" y="2398701"/>
            <a:ext cx="1944297" cy="2079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39" y="220014"/>
            <a:ext cx="1944297" cy="2048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3" y="3505200"/>
            <a:ext cx="29718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4706008" y="533231"/>
            <a:ext cx="2869696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500" b="1" cap="none" spc="0" dirty="0" smtClean="0">
                <a:ln/>
                <a:solidFill>
                  <a:srgbClr val="FF0000"/>
                </a:solidFill>
                <a:effectLst/>
              </a:rPr>
              <a:t>KHÁM PHÁ</a:t>
            </a:r>
            <a:endParaRPr lang="en-US" sz="45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61809" y="321617"/>
            <a:ext cx="40495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917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7470" y="430200"/>
            <a:ext cx="4900350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500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CÁCH THỰC HIỆN</a:t>
            </a:r>
            <a:endParaRPr lang="en-US" sz="4500" b="1" cap="none" spc="0" dirty="0">
              <a:ln/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9379" y="244342"/>
            <a:ext cx="4589403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03247" y="2967335"/>
            <a:ext cx="2785506" cy="12772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7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VIDEO</a:t>
            </a:r>
            <a:endParaRPr lang="en-US" sz="77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7404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315</Words>
  <Application>Microsoft Office PowerPoint</Application>
  <PresentationFormat>Widescreen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20</cp:revision>
  <dcterms:created xsi:type="dcterms:W3CDTF">2022-02-13T01:18:29Z</dcterms:created>
  <dcterms:modified xsi:type="dcterms:W3CDTF">2022-02-13T10:30:02Z</dcterms:modified>
</cp:coreProperties>
</file>