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69" r:id="rId3"/>
    <p:sldId id="308" r:id="rId4"/>
    <p:sldId id="309" r:id="rId5"/>
    <p:sldId id="310" r:id="rId6"/>
    <p:sldId id="311" r:id="rId7"/>
    <p:sldId id="312" r:id="rId8"/>
    <p:sldId id="313" r:id="rId9"/>
    <p:sldId id="304" r:id="rId10"/>
    <p:sldId id="256" r:id="rId11"/>
    <p:sldId id="289" r:id="rId12"/>
    <p:sldId id="273" r:id="rId13"/>
    <p:sldId id="291" r:id="rId14"/>
    <p:sldId id="300" r:id="rId15"/>
    <p:sldId id="306" r:id="rId16"/>
    <p:sldId id="303" r:id="rId17"/>
    <p:sldId id="307" r:id="rId1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ABBEF"/>
    <a:srgbClr val="9A57CD"/>
    <a:srgbClr val="F8F856"/>
    <a:srgbClr val="EFF87C"/>
    <a:srgbClr val="C368CA"/>
    <a:srgbClr val="4EE4DD"/>
    <a:srgbClr val="ECBC9E"/>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p:scale>
          <a:sx n="57" d="100"/>
          <a:sy n="57" d="100"/>
        </p:scale>
        <p:origin x="-1200" y="-16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t>8/2/2021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129056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Viết</a:t>
            </a:r>
            <a:r>
              <a:rPr lang="en-US" baseline="0" smtClean="0"/>
              <a:t> số 1 vào bảng con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6</a:t>
            </a:fld>
            <a:endParaRPr lang="en-US"/>
          </a:p>
        </p:txBody>
      </p:sp>
    </p:spTree>
    <p:extLst>
      <p:ext uri="{BB962C8B-B14F-4D97-AF65-F5344CB8AC3E}">
        <p14:creationId xmlns:p14="http://schemas.microsoft.com/office/powerpoint/2010/main" val="352845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a:t>
            </a:r>
            <a:r>
              <a:rPr lang="en-US" baseline="0" smtClean="0"/>
              <a:t> số may mắn, HS sẽ được tặng quà</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416593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Viết</a:t>
            </a:r>
            <a:r>
              <a:rPr lang="en-US" baseline="0" smtClean="0"/>
              <a:t> số 1 vào bảng con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352845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Sách</a:t>
            </a:r>
            <a:r>
              <a:rPr lang="en-US" baseline="0" smtClean="0"/>
              <a:t> tham khảo</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224637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6324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srgbClr val="0070C0"/>
                </a:solidFill>
                <a:latin typeface="Arial" pitchFamily="34" charset="0"/>
                <a:ea typeface="Aachen" pitchFamily="18" charset="0"/>
                <a:cs typeface="Arial" pitchFamily="34" charset="0"/>
              </a:rPr>
              <a:t>Trong buổi đi học đầu tiên, vì chăm ngoan và học giỏi nên ba bạn đã được cô giáo thưởng sticker đấy các em ạ. Chúng mình cùng cố gắng để được thưởng như ba bạn nhé!</a:t>
            </a:r>
          </a:p>
        </p:txBody>
      </p:sp>
      <p:sp>
        <p:nvSpPr>
          <p:cNvPr id="4" name="Slide Number Placeholder 3"/>
          <p:cNvSpPr>
            <a:spLocks noGrp="1"/>
          </p:cNvSpPr>
          <p:nvPr>
            <p:ph type="sldNum" sz="quarter" idx="10"/>
          </p:nvPr>
        </p:nvSpPr>
        <p:spPr/>
        <p:txBody>
          <a:bodyPr/>
          <a:lstStyle/>
          <a:p>
            <a:fld id="{3D44AB91-A8C2-45A2-A8DC-9C24C78B8DEA}" type="slidenum">
              <a:rPr lang="en-US" smtClean="0"/>
              <a:t>16</a:t>
            </a:fld>
            <a:endParaRPr lang="en-US"/>
          </a:p>
        </p:txBody>
      </p:sp>
    </p:spTree>
    <p:extLst>
      <p:ext uri="{BB962C8B-B14F-4D97-AF65-F5344CB8AC3E}">
        <p14:creationId xmlns:p14="http://schemas.microsoft.com/office/powerpoint/2010/main" val="1937164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17</a:t>
            </a:fld>
            <a:endParaRPr lang="en-US"/>
          </a:p>
        </p:txBody>
      </p:sp>
    </p:spTree>
    <p:extLst>
      <p:ext uri="{BB962C8B-B14F-4D97-AF65-F5344CB8AC3E}">
        <p14:creationId xmlns:p14="http://schemas.microsoft.com/office/powerpoint/2010/main" val="48560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0286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0794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42868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27648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0982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78667-E865-4580-9C06-63F58C228D54}"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162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78667-E865-4580-9C06-63F58C228D54}"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7776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78667-E865-4580-9C06-63F58C228D54}"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003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0516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968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419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8/2/2021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397184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jpeg"/><Relationship Id="rId4" Type="http://schemas.openxmlformats.org/officeDocument/2006/relationships/image" Target="../media/image21.jpeg"/><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4.jpg"/><Relationship Id="rId7"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304046" y="219365"/>
            <a:ext cx="12567233" cy="3487337"/>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endParaRPr lang="en-US" sz="2700"/>
          </a:p>
        </p:txBody>
      </p:sp>
      <p:sp>
        <p:nvSpPr>
          <p:cNvPr id="7" name="Rectangle 6"/>
          <p:cNvSpPr/>
          <p:nvPr/>
        </p:nvSpPr>
        <p:spPr>
          <a:xfrm>
            <a:off x="-304046" y="0"/>
            <a:ext cx="12567233" cy="3397995"/>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153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 1</a:t>
            </a:r>
            <a:endParaRPr lang="en-US" sz="270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6283" b="21526"/>
          <a:stretch/>
        </p:blipFill>
        <p:spPr>
          <a:xfrm>
            <a:off x="3185318" y="4139599"/>
            <a:ext cx="5153663" cy="2689721"/>
          </a:xfrm>
          <a:prstGeom prst="rect">
            <a:avLst/>
          </a:prstGeom>
        </p:spPr>
      </p:pic>
    </p:spTree>
    <p:extLst>
      <p:ext uri="{BB962C8B-B14F-4D97-AF65-F5344CB8AC3E}">
        <p14:creationId xmlns:p14="http://schemas.microsoft.com/office/powerpoint/2010/main" val="1683941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ounded Rectangle 19"/>
          <p:cNvSpPr/>
          <p:nvPr/>
        </p:nvSpPr>
        <p:spPr>
          <a:xfrm>
            <a:off x="8918683" y="6293429"/>
            <a:ext cx="3228848" cy="54594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rtlCol="0" anchor="ctr"/>
          <a:lstStyle/>
          <a:p>
            <a:pPr algn="ctr"/>
            <a:r>
              <a:rPr lang="en-US" sz="2400" smtClean="0">
                <a:solidFill>
                  <a:schemeClr val="tx1"/>
                </a:solidFill>
                <a:latin typeface="Arial" pitchFamily="34" charset="0"/>
                <a:cs typeface="Arial" pitchFamily="34" charset="0"/>
              </a:rPr>
              <a:t>Sách Toán_trang 10</a:t>
            </a:r>
            <a:endParaRPr lang="en-US" sz="2400">
              <a:solidFill>
                <a:schemeClr val="tx1"/>
              </a:solidFill>
              <a:latin typeface="Arial" pitchFamily="34" charset="0"/>
              <a:cs typeface="Arial" pitchFamily="34" charset="0"/>
            </a:endParaRPr>
          </a:p>
        </p:txBody>
      </p:sp>
      <p:pic>
        <p:nvPicPr>
          <p:cNvPr id="21" name="Picture 20">
            <a:extLst>
              <a:ext uri="{FF2B5EF4-FFF2-40B4-BE49-F238E27FC236}">
                <a16:creationId xmlns="" xmlns:a16="http://schemas.microsoft.com/office/drawing/2014/main" id="{9A95FEC4-5E8F-2B41-A234-3EB767D7F7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9119" y="1676400"/>
            <a:ext cx="5418834" cy="2709417"/>
          </a:xfrm>
          <a:prstGeom prst="rect">
            <a:avLst/>
          </a:prstGeom>
        </p:spPr>
      </p:pic>
    </p:spTree>
    <p:extLst>
      <p:ext uri="{BB962C8B-B14F-4D97-AF65-F5344CB8AC3E}">
        <p14:creationId xmlns:p14="http://schemas.microsoft.com/office/powerpoint/2010/main" val="118722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3299" y="215780"/>
            <a:ext cx="4153084" cy="755703"/>
            <a:chOff x="597668" y="384149"/>
            <a:chExt cx="4153084" cy="755703"/>
          </a:xfrm>
        </p:grpSpPr>
        <p:sp>
          <p:nvSpPr>
            <p:cNvPr id="2" name="Oval 1"/>
            <p:cNvSpPr/>
            <p:nvPr/>
          </p:nvSpPr>
          <p:spPr>
            <a:xfrm>
              <a:off x="597668" y="384149"/>
              <a:ext cx="755703" cy="7557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endParaRPr lang="en-US" sz="40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TextBox 3"/>
            <p:cNvSpPr txBox="1"/>
            <p:nvPr/>
          </p:nvSpPr>
          <p:spPr>
            <a:xfrm>
              <a:off x="1321752" y="449759"/>
              <a:ext cx="3429000"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Tập viết số</a:t>
              </a:r>
              <a:endParaRPr lang="en-US" sz="3600">
                <a:solidFill>
                  <a:srgbClr val="0070C0"/>
                </a:solidFill>
                <a:latin typeface="Arial" pitchFamily="34" charset="0"/>
                <a:cs typeface="Arial" pitchFamily="34" charset="0"/>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583" t="7561" r="37415" b="69259"/>
          <a:stretch/>
        </p:blipFill>
        <p:spPr>
          <a:xfrm>
            <a:off x="5517509" y="1045932"/>
            <a:ext cx="2181901" cy="1748615"/>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3748" t="7561" r="4250" b="69259"/>
          <a:stretch/>
        </p:blipFill>
        <p:spPr>
          <a:xfrm>
            <a:off x="8897499" y="1078757"/>
            <a:ext cx="2181901" cy="174861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265" t="55674" r="71733" b="21146"/>
          <a:stretch/>
        </p:blipFill>
        <p:spPr>
          <a:xfrm>
            <a:off x="2308024" y="4305006"/>
            <a:ext cx="1639295" cy="131376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0515" t="55674" r="37483" b="19919"/>
          <a:stretch/>
        </p:blipFill>
        <p:spPr>
          <a:xfrm>
            <a:off x="5616686" y="4132573"/>
            <a:ext cx="1983546" cy="167380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72923" t="51331" r="3838" b="17057"/>
          <a:stretch/>
        </p:blipFill>
        <p:spPr>
          <a:xfrm>
            <a:off x="9036133" y="3962400"/>
            <a:ext cx="1904632" cy="1970834"/>
          </a:xfrm>
          <a:prstGeom prst="rect">
            <a:avLst/>
          </a:prstGeom>
        </p:spPr>
      </p:pic>
      <p:sp>
        <p:nvSpPr>
          <p:cNvPr id="11" name="Rounded Rectangle 10"/>
          <p:cNvSpPr/>
          <p:nvPr/>
        </p:nvSpPr>
        <p:spPr>
          <a:xfrm>
            <a:off x="5236859" y="914400"/>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616849" y="3965709"/>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616849" y="914400"/>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236859" y="3965709"/>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13719" y="3965709"/>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13719" y="938069"/>
            <a:ext cx="2743200" cy="20116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9884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a:t>
            </a:r>
            <a:endParaRPr lang="en-US" sz="3200">
              <a:solidFill>
                <a:srgbClr val="FF0000"/>
              </a:solidFill>
              <a:latin typeface="Arial" pitchFamily="34" charset="0"/>
              <a:cs typeface="Arial" pitchFamily="34" charset="0"/>
            </a:endParaRPr>
          </a:p>
        </p:txBody>
      </p:sp>
      <p:sp>
        <p:nvSpPr>
          <p:cNvPr id="18" name="Rounded Rectangle 17"/>
          <p:cNvSpPr/>
          <p:nvPr/>
        </p:nvSpPr>
        <p:spPr>
          <a:xfrm>
            <a:off x="289884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0</a:t>
            </a:r>
            <a:endParaRPr lang="en-US" sz="3200" b="1">
              <a:solidFill>
                <a:srgbClr val="FF0000"/>
              </a:solidFill>
              <a:latin typeface="Arial" pitchFamily="34" charset="0"/>
              <a:cs typeface="Arial" pitchFamily="34" charset="0"/>
            </a:endParaRPr>
          </a:p>
        </p:txBody>
      </p:sp>
      <p:sp>
        <p:nvSpPr>
          <p:cNvPr id="19" name="Rounded Rectangle 18"/>
          <p:cNvSpPr/>
          <p:nvPr/>
        </p:nvSpPr>
        <p:spPr>
          <a:xfrm>
            <a:off x="632198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a:t>
            </a:r>
            <a:endParaRPr lang="en-US" sz="3200">
              <a:solidFill>
                <a:srgbClr val="FF0000"/>
              </a:solidFill>
              <a:latin typeface="Arial" pitchFamily="34" charset="0"/>
              <a:cs typeface="Arial" pitchFamily="34" charset="0"/>
            </a:endParaRPr>
          </a:p>
        </p:txBody>
      </p:sp>
      <p:sp>
        <p:nvSpPr>
          <p:cNvPr id="20" name="Rounded Rectangle 19"/>
          <p:cNvSpPr/>
          <p:nvPr/>
        </p:nvSpPr>
        <p:spPr>
          <a:xfrm>
            <a:off x="632198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3</a:t>
            </a:r>
            <a:endParaRPr lang="en-US" sz="3200" b="1">
              <a:solidFill>
                <a:srgbClr val="FF0000"/>
              </a:solidFill>
              <a:latin typeface="Arial" pitchFamily="34" charset="0"/>
              <a:cs typeface="Arial" pitchFamily="34" charset="0"/>
            </a:endParaRPr>
          </a:p>
        </p:txBody>
      </p:sp>
      <p:sp>
        <p:nvSpPr>
          <p:cNvPr id="21" name="Rounded Rectangle 20"/>
          <p:cNvSpPr/>
          <p:nvPr/>
        </p:nvSpPr>
        <p:spPr>
          <a:xfrm>
            <a:off x="970197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a:t>
            </a:r>
            <a:endParaRPr lang="en-US" sz="3200" b="1">
              <a:solidFill>
                <a:srgbClr val="FF0000"/>
              </a:solidFill>
              <a:latin typeface="Arial" pitchFamily="34" charset="0"/>
              <a:cs typeface="Arial" pitchFamily="34" charset="0"/>
            </a:endParaRPr>
          </a:p>
        </p:txBody>
      </p:sp>
      <p:sp>
        <p:nvSpPr>
          <p:cNvPr id="22" name="Rounded Rectangle 21"/>
          <p:cNvSpPr/>
          <p:nvPr/>
        </p:nvSpPr>
        <p:spPr>
          <a:xfrm>
            <a:off x="9701977" y="3045054"/>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2</a:t>
            </a:r>
            <a:endParaRPr lang="en-US" sz="3200">
              <a:solidFill>
                <a:srgbClr val="FF0000"/>
              </a:solidFill>
              <a:latin typeface="Arial" pitchFamily="34" charset="0"/>
              <a:cs typeface="Arial" pitchFamily="34" charset="0"/>
            </a:endParaRPr>
          </a:p>
        </p:txBody>
      </p:sp>
      <p:sp>
        <p:nvSpPr>
          <p:cNvPr id="23" name="Rounded Rectangle 22"/>
          <p:cNvSpPr/>
          <p:nvPr/>
        </p:nvSpPr>
        <p:spPr>
          <a:xfrm>
            <a:off x="2841199" y="6096000"/>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a:t>
            </a:r>
            <a:endParaRPr lang="en-US" sz="3200">
              <a:solidFill>
                <a:srgbClr val="FF0000"/>
              </a:solidFill>
              <a:latin typeface="Arial" pitchFamily="34" charset="0"/>
              <a:cs typeface="Arial" pitchFamily="34" charset="0"/>
            </a:endParaRPr>
          </a:p>
        </p:txBody>
      </p:sp>
      <p:sp>
        <p:nvSpPr>
          <p:cNvPr id="24" name="Rounded Rectangle 23"/>
          <p:cNvSpPr/>
          <p:nvPr/>
        </p:nvSpPr>
        <p:spPr>
          <a:xfrm>
            <a:off x="2841199" y="6096000"/>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4</a:t>
            </a:r>
            <a:endParaRPr lang="en-US" sz="3200" b="1">
              <a:solidFill>
                <a:srgbClr val="FF0000"/>
              </a:solidFill>
              <a:latin typeface="Arial" pitchFamily="34" charset="0"/>
              <a:cs typeface="Arial" pitchFamily="34" charset="0"/>
            </a:endParaRPr>
          </a:p>
        </p:txBody>
      </p:sp>
      <p:sp>
        <p:nvSpPr>
          <p:cNvPr id="25" name="Rounded Rectangle 24"/>
          <p:cNvSpPr/>
          <p:nvPr/>
        </p:nvSpPr>
        <p:spPr>
          <a:xfrm>
            <a:off x="6321987" y="6096858"/>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a:t>
            </a:r>
            <a:endParaRPr lang="en-US" sz="3200">
              <a:solidFill>
                <a:srgbClr val="FF0000"/>
              </a:solidFill>
              <a:latin typeface="Arial" pitchFamily="34" charset="0"/>
              <a:cs typeface="Arial" pitchFamily="34" charset="0"/>
            </a:endParaRPr>
          </a:p>
        </p:txBody>
      </p:sp>
      <p:sp>
        <p:nvSpPr>
          <p:cNvPr id="26" name="Rounded Rectangle 25"/>
          <p:cNvSpPr/>
          <p:nvPr/>
        </p:nvSpPr>
        <p:spPr>
          <a:xfrm>
            <a:off x="6321987" y="6096858"/>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1</a:t>
            </a:r>
            <a:endParaRPr lang="en-US" sz="3200" b="1">
              <a:solidFill>
                <a:srgbClr val="FF0000"/>
              </a:solidFill>
              <a:latin typeface="Arial" pitchFamily="34" charset="0"/>
              <a:cs typeface="Arial" pitchFamily="34" charset="0"/>
            </a:endParaRPr>
          </a:p>
        </p:txBody>
      </p:sp>
      <p:sp>
        <p:nvSpPr>
          <p:cNvPr id="27" name="Rounded Rectangle 26"/>
          <p:cNvSpPr/>
          <p:nvPr/>
        </p:nvSpPr>
        <p:spPr>
          <a:xfrm>
            <a:off x="9701977" y="6097716"/>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Arial" pitchFamily="34" charset="0"/>
                <a:cs typeface="Arial" pitchFamily="34" charset="0"/>
              </a:rPr>
              <a:t>?</a:t>
            </a:r>
            <a:endParaRPr lang="en-US" sz="3200">
              <a:solidFill>
                <a:srgbClr val="FF0000"/>
              </a:solidFill>
              <a:latin typeface="Arial" pitchFamily="34" charset="0"/>
              <a:cs typeface="Arial" pitchFamily="34" charset="0"/>
            </a:endParaRPr>
          </a:p>
        </p:txBody>
      </p:sp>
      <p:sp>
        <p:nvSpPr>
          <p:cNvPr id="28" name="Rounded Rectangle 27"/>
          <p:cNvSpPr/>
          <p:nvPr/>
        </p:nvSpPr>
        <p:spPr>
          <a:xfrm>
            <a:off x="9701977" y="6097716"/>
            <a:ext cx="572944" cy="5729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Arial" pitchFamily="34" charset="0"/>
                <a:cs typeface="Arial" pitchFamily="34" charset="0"/>
              </a:rPr>
              <a:t>5</a:t>
            </a:r>
          </a:p>
        </p:txBody>
      </p:sp>
    </p:spTree>
    <p:extLst>
      <p:ext uri="{BB962C8B-B14F-4D97-AF65-F5344CB8AC3E}">
        <p14:creationId xmlns:p14="http://schemas.microsoft.com/office/powerpoint/2010/main" val="246887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10"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cTn>
                              </p:par>
                              <p:par>
                                <p:cTn id="95" presetID="10" presetClass="entr" presetSubtype="0" fill="hold"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1939" t="68889" r="5996" b="11590"/>
          <a:stretch/>
        </p:blipFill>
        <p:spPr>
          <a:xfrm>
            <a:off x="1284501" y="1605244"/>
            <a:ext cx="9720971" cy="3319272"/>
          </a:xfrm>
          <a:prstGeom prst="rect">
            <a:avLst/>
          </a:prstGeom>
        </p:spPr>
      </p:pic>
      <p:grpSp>
        <p:nvGrpSpPr>
          <p:cNvPr id="32" name="Group 31"/>
          <p:cNvGrpSpPr/>
          <p:nvPr/>
        </p:nvGrpSpPr>
        <p:grpSpPr>
          <a:xfrm>
            <a:off x="403835" y="387297"/>
            <a:ext cx="4153084" cy="773496"/>
            <a:chOff x="597668" y="384149"/>
            <a:chExt cx="4153084" cy="773496"/>
          </a:xfrm>
        </p:grpSpPr>
        <p:sp>
          <p:nvSpPr>
            <p:cNvPr id="44" name="Oval 43"/>
            <p:cNvSpPr/>
            <p:nvPr/>
          </p:nvSpPr>
          <p:spPr>
            <a:xfrm>
              <a:off x="597668" y="384149"/>
              <a:ext cx="755703" cy="7557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endParaRPr lang="en-US" sz="44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5" name="TextBox 44"/>
            <p:cNvSpPr txBox="1"/>
            <p:nvPr/>
          </p:nvSpPr>
          <p:spPr>
            <a:xfrm>
              <a:off x="1321752" y="449759"/>
              <a:ext cx="3429000"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Số?</a:t>
              </a:r>
              <a:endParaRPr lang="en-US" sz="4000">
                <a:solidFill>
                  <a:srgbClr val="0070C0"/>
                </a:solidFill>
                <a:latin typeface="Arial" pitchFamily="34" charset="0"/>
                <a:cs typeface="Arial" pitchFamily="34" charset="0"/>
              </a:endParaRPr>
            </a:p>
          </p:txBody>
        </p:sp>
      </p:grpSp>
      <p:sp>
        <p:nvSpPr>
          <p:cNvPr id="4" name="Rounded Rectangle 3"/>
          <p:cNvSpPr/>
          <p:nvPr/>
        </p:nvSpPr>
        <p:spPr>
          <a:xfrm rot="21041404">
            <a:off x="3392204"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92D050"/>
                </a:solidFill>
                <a:latin typeface="Arial" pitchFamily="34" charset="0"/>
                <a:cs typeface="Arial" pitchFamily="34" charset="0"/>
              </a:rPr>
              <a:t>5</a:t>
            </a:r>
            <a:endParaRPr lang="en-US" sz="6000" b="1">
              <a:solidFill>
                <a:srgbClr val="92D050"/>
              </a:solidFill>
              <a:latin typeface="Arial" pitchFamily="34" charset="0"/>
              <a:cs typeface="Arial" pitchFamily="34" charset="0"/>
            </a:endParaRPr>
          </a:p>
        </p:txBody>
      </p:sp>
      <p:sp>
        <p:nvSpPr>
          <p:cNvPr id="46" name="Rounded Rectangle 45"/>
          <p:cNvSpPr/>
          <p:nvPr/>
        </p:nvSpPr>
        <p:spPr>
          <a:xfrm rot="21041404">
            <a:off x="5189035"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92D050"/>
                </a:solidFill>
                <a:latin typeface="Arial" pitchFamily="34" charset="0"/>
                <a:cs typeface="Arial" pitchFamily="34" charset="0"/>
              </a:rPr>
              <a:t>3</a:t>
            </a:r>
            <a:endParaRPr lang="en-US" sz="6000" b="1">
              <a:solidFill>
                <a:srgbClr val="92D050"/>
              </a:solidFill>
              <a:latin typeface="Arial" pitchFamily="34" charset="0"/>
              <a:cs typeface="Arial" pitchFamily="34" charset="0"/>
            </a:endParaRPr>
          </a:p>
        </p:txBody>
      </p:sp>
      <p:sp>
        <p:nvSpPr>
          <p:cNvPr id="47" name="Rounded Rectangle 46"/>
          <p:cNvSpPr/>
          <p:nvPr/>
        </p:nvSpPr>
        <p:spPr>
          <a:xfrm rot="21041404">
            <a:off x="7000735"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92D050"/>
                </a:solidFill>
                <a:latin typeface="Arial" pitchFamily="34" charset="0"/>
                <a:cs typeface="Arial" pitchFamily="34" charset="0"/>
              </a:rPr>
              <a:t>1</a:t>
            </a:r>
            <a:endParaRPr lang="en-US" sz="6000" b="1">
              <a:solidFill>
                <a:srgbClr val="92D050"/>
              </a:solidFill>
              <a:latin typeface="Arial" pitchFamily="34" charset="0"/>
              <a:cs typeface="Arial" pitchFamily="34" charset="0"/>
            </a:endParaRPr>
          </a:p>
        </p:txBody>
      </p:sp>
      <p:sp>
        <p:nvSpPr>
          <p:cNvPr id="48" name="Rounded Rectangle 47"/>
          <p:cNvSpPr/>
          <p:nvPr/>
        </p:nvSpPr>
        <p:spPr>
          <a:xfrm rot="21041404">
            <a:off x="7939667"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92D050"/>
                </a:solidFill>
                <a:latin typeface="Arial" pitchFamily="34" charset="0"/>
                <a:cs typeface="Arial" pitchFamily="34" charset="0"/>
              </a:rPr>
              <a:t>0</a:t>
            </a:r>
            <a:endParaRPr lang="en-US" sz="6000" b="1">
              <a:solidFill>
                <a:srgbClr val="92D050"/>
              </a:solidFill>
              <a:latin typeface="Arial" pitchFamily="34" charset="0"/>
              <a:cs typeface="Arial" pitchFamily="34" charset="0"/>
            </a:endParaRPr>
          </a:p>
        </p:txBody>
      </p:sp>
      <p:sp>
        <p:nvSpPr>
          <p:cNvPr id="49" name="Rounded Rectangle 48"/>
          <p:cNvSpPr/>
          <p:nvPr/>
        </p:nvSpPr>
        <p:spPr>
          <a:xfrm rot="21041404">
            <a:off x="4301297"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FFC000"/>
                </a:solidFill>
                <a:latin typeface="Arial" pitchFamily="34" charset="0"/>
                <a:cs typeface="Arial" pitchFamily="34" charset="0"/>
              </a:rPr>
              <a:t>?</a:t>
            </a:r>
            <a:endParaRPr lang="en-US" sz="6000" b="1">
              <a:solidFill>
                <a:srgbClr val="FFC000"/>
              </a:solidFill>
              <a:latin typeface="Arial" pitchFamily="34" charset="0"/>
              <a:cs typeface="Arial" pitchFamily="34" charset="0"/>
            </a:endParaRPr>
          </a:p>
        </p:txBody>
      </p:sp>
      <p:sp>
        <p:nvSpPr>
          <p:cNvPr id="51" name="Rounded Rectangle 50"/>
          <p:cNvSpPr/>
          <p:nvPr/>
        </p:nvSpPr>
        <p:spPr>
          <a:xfrm rot="21041404">
            <a:off x="6098128"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FFC000"/>
                </a:solidFill>
                <a:latin typeface="Arial" pitchFamily="34" charset="0"/>
                <a:cs typeface="Arial" pitchFamily="34" charset="0"/>
              </a:rPr>
              <a:t>?</a:t>
            </a:r>
            <a:endParaRPr lang="en-US" sz="6000" b="1">
              <a:solidFill>
                <a:srgbClr val="FFC000"/>
              </a:solidFill>
              <a:latin typeface="Arial" pitchFamily="34" charset="0"/>
              <a:cs typeface="Arial" pitchFamily="34" charset="0"/>
            </a:endParaRPr>
          </a:p>
        </p:txBody>
      </p:sp>
      <p:sp>
        <p:nvSpPr>
          <p:cNvPr id="52" name="Rounded Rectangle 51"/>
          <p:cNvSpPr/>
          <p:nvPr/>
        </p:nvSpPr>
        <p:spPr>
          <a:xfrm rot="21041404">
            <a:off x="4301297" y="2279672"/>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FFC000"/>
                </a:solidFill>
                <a:latin typeface="Arial" pitchFamily="34" charset="0"/>
                <a:cs typeface="Arial" pitchFamily="34" charset="0"/>
              </a:rPr>
              <a:t>4</a:t>
            </a:r>
            <a:endParaRPr lang="en-US" sz="6000" b="1">
              <a:solidFill>
                <a:srgbClr val="FFC000"/>
              </a:solidFill>
              <a:latin typeface="Arial" pitchFamily="34" charset="0"/>
              <a:cs typeface="Arial" pitchFamily="34" charset="0"/>
            </a:endParaRPr>
          </a:p>
        </p:txBody>
      </p:sp>
      <p:sp>
        <p:nvSpPr>
          <p:cNvPr id="53" name="Rounded Rectangle 52"/>
          <p:cNvSpPr/>
          <p:nvPr/>
        </p:nvSpPr>
        <p:spPr>
          <a:xfrm rot="21041404">
            <a:off x="6098129" y="2279671"/>
            <a:ext cx="767507" cy="119857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FFC000"/>
                </a:solidFill>
                <a:latin typeface="Arial" pitchFamily="34" charset="0"/>
                <a:cs typeface="Arial" pitchFamily="34" charset="0"/>
              </a:rPr>
              <a:t>2</a:t>
            </a:r>
            <a:endParaRPr lang="en-US" sz="6000" b="1">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67952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81951"/>
          <a:stretch/>
        </p:blipFill>
        <p:spPr>
          <a:xfrm>
            <a:off x="2956719" y="1127451"/>
            <a:ext cx="5715000" cy="1056949"/>
          </a:xfrm>
          <a:prstGeom prst="rect">
            <a:avLst/>
          </a:prstGeom>
        </p:spPr>
      </p:pic>
      <p:grpSp>
        <p:nvGrpSpPr>
          <p:cNvPr id="15" name="Group 14"/>
          <p:cNvGrpSpPr/>
          <p:nvPr/>
        </p:nvGrpSpPr>
        <p:grpSpPr>
          <a:xfrm>
            <a:off x="289719" y="228600"/>
            <a:ext cx="9635952" cy="773496"/>
            <a:chOff x="597668" y="384149"/>
            <a:chExt cx="9635952" cy="773496"/>
          </a:xfrm>
        </p:grpSpPr>
        <p:sp>
          <p:nvSpPr>
            <p:cNvPr id="16" name="Oval 15"/>
            <p:cNvSpPr/>
            <p:nvPr/>
          </p:nvSpPr>
          <p:spPr>
            <a:xfrm>
              <a:off x="597668" y="384149"/>
              <a:ext cx="755703" cy="7557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3</a:t>
              </a:r>
              <a:endParaRPr lang="en-US" sz="44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7" name="TextBox 16"/>
            <p:cNvSpPr txBox="1"/>
            <p:nvPr/>
          </p:nvSpPr>
          <p:spPr>
            <a:xfrm>
              <a:off x="1321752" y="449759"/>
              <a:ext cx="8911868"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Có bao nhiêu củ cà rốt đã tô màu?</a:t>
              </a:r>
              <a:endParaRPr lang="en-US" sz="4000">
                <a:solidFill>
                  <a:srgbClr val="0070C0"/>
                </a:solidFill>
                <a:latin typeface="Arial" pitchFamily="34" charset="0"/>
                <a:cs typeface="Arial" pitchFamily="34" charset="0"/>
              </a:endParaRPr>
            </a:p>
          </p:txBody>
        </p:sp>
      </p:grpSp>
      <p:sp>
        <p:nvSpPr>
          <p:cNvPr id="18" name="TextBox 17"/>
          <p:cNvSpPr txBox="1"/>
          <p:nvPr/>
        </p:nvSpPr>
        <p:spPr>
          <a:xfrm>
            <a:off x="2053766" y="1358315"/>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a)</a:t>
            </a:r>
            <a:endParaRPr lang="en-US" sz="3600">
              <a:solidFill>
                <a:srgbClr val="0070C0"/>
              </a:solidFill>
              <a:latin typeface="Arial" pitchFamily="34" charset="0"/>
              <a:cs typeface="Arial" pitchFamily="34" charset="0"/>
            </a:endParaRPr>
          </a:p>
        </p:txBody>
      </p:sp>
      <p:sp>
        <p:nvSpPr>
          <p:cNvPr id="19" name="TextBox 18"/>
          <p:cNvSpPr txBox="1"/>
          <p:nvPr/>
        </p:nvSpPr>
        <p:spPr>
          <a:xfrm>
            <a:off x="2053766" y="2317261"/>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b)</a:t>
            </a:r>
            <a:endParaRPr lang="en-US" sz="3600">
              <a:solidFill>
                <a:srgbClr val="0070C0"/>
              </a:solidFill>
              <a:latin typeface="Arial" pitchFamily="34" charset="0"/>
              <a:cs typeface="Arial" pitchFamily="34" charset="0"/>
            </a:endParaRPr>
          </a:p>
        </p:txBody>
      </p:sp>
      <p:sp>
        <p:nvSpPr>
          <p:cNvPr id="20" name="TextBox 19"/>
          <p:cNvSpPr txBox="1"/>
          <p:nvPr/>
        </p:nvSpPr>
        <p:spPr>
          <a:xfrm>
            <a:off x="2053766" y="3226377"/>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c)</a:t>
            </a:r>
            <a:endParaRPr lang="en-US" sz="3600">
              <a:solidFill>
                <a:srgbClr val="0070C0"/>
              </a:solidFill>
              <a:latin typeface="Arial" pitchFamily="34" charset="0"/>
              <a:cs typeface="Arial" pitchFamily="34" charset="0"/>
            </a:endParaRPr>
          </a:p>
        </p:txBody>
      </p:sp>
      <p:sp>
        <p:nvSpPr>
          <p:cNvPr id="21" name="TextBox 20"/>
          <p:cNvSpPr txBox="1"/>
          <p:nvPr/>
        </p:nvSpPr>
        <p:spPr>
          <a:xfrm>
            <a:off x="2053766" y="4114800"/>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d)</a:t>
            </a:r>
            <a:endParaRPr lang="en-US" sz="3600">
              <a:solidFill>
                <a:srgbClr val="0070C0"/>
              </a:solidFill>
              <a:latin typeface="Arial" pitchFamily="34" charset="0"/>
              <a:cs typeface="Arial" pitchFamily="34" charset="0"/>
            </a:endParaRPr>
          </a:p>
        </p:txBody>
      </p:sp>
      <p:sp>
        <p:nvSpPr>
          <p:cNvPr id="22" name="TextBox 21"/>
          <p:cNvSpPr txBox="1"/>
          <p:nvPr/>
        </p:nvSpPr>
        <p:spPr>
          <a:xfrm>
            <a:off x="2053766" y="5029200"/>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e)</a:t>
            </a:r>
            <a:endParaRPr lang="en-US" sz="3600">
              <a:solidFill>
                <a:srgbClr val="0070C0"/>
              </a:solidFill>
              <a:latin typeface="Arial" pitchFamily="34" charset="0"/>
              <a:cs typeface="Arial" pitchFamily="34" charset="0"/>
            </a:endParaRPr>
          </a:p>
        </p:txBody>
      </p:sp>
      <p:sp>
        <p:nvSpPr>
          <p:cNvPr id="23" name="TextBox 22"/>
          <p:cNvSpPr txBox="1"/>
          <p:nvPr/>
        </p:nvSpPr>
        <p:spPr>
          <a:xfrm>
            <a:off x="2053766" y="5943600"/>
            <a:ext cx="82675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g)</a:t>
            </a:r>
            <a:endParaRPr lang="en-US" sz="3600">
              <a:solidFill>
                <a:srgbClr val="0070C0"/>
              </a:solidFill>
              <a:latin typeface="Arial" pitchFamily="34" charset="0"/>
              <a:cs typeface="Arial" pitchFamily="34" charset="0"/>
            </a:endParaRPr>
          </a:p>
        </p:txBody>
      </p:sp>
      <p:sp>
        <p:nvSpPr>
          <p:cNvPr id="25" name="Rounded Rectangle 24"/>
          <p:cNvSpPr/>
          <p:nvPr/>
        </p:nvSpPr>
        <p:spPr>
          <a:xfrm>
            <a:off x="8964955" y="143170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6" name="Rounded Rectangle 25"/>
          <p:cNvSpPr/>
          <p:nvPr/>
        </p:nvSpPr>
        <p:spPr>
          <a:xfrm>
            <a:off x="8964955" y="143170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3</a:t>
            </a:r>
            <a:endParaRPr lang="en-US" sz="3200" b="1">
              <a:solidFill>
                <a:srgbClr val="FF0000"/>
              </a:solidFill>
              <a:latin typeface="Arial" pitchFamily="34" charset="0"/>
              <a:cs typeface="Arial" pitchFamily="34" charset="0"/>
            </a:endParaRPr>
          </a:p>
        </p:txBody>
      </p:sp>
      <p:pic>
        <p:nvPicPr>
          <p:cNvPr id="27" name="Picture 26"/>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18050" b="65602"/>
          <a:stretch/>
        </p:blipFill>
        <p:spPr>
          <a:xfrm>
            <a:off x="2880519" y="2184400"/>
            <a:ext cx="5715000" cy="957300"/>
          </a:xfrm>
          <a:prstGeom prst="rect">
            <a:avLst/>
          </a:prstGeom>
        </p:spPr>
      </p:pic>
      <p:sp>
        <p:nvSpPr>
          <p:cNvPr id="28" name="Rounded Rectangle 27"/>
          <p:cNvSpPr/>
          <p:nvPr/>
        </p:nvSpPr>
        <p:spPr>
          <a:xfrm>
            <a:off x="8964955" y="2376580"/>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9" name="Rounded Rectangle 28"/>
          <p:cNvSpPr/>
          <p:nvPr/>
        </p:nvSpPr>
        <p:spPr>
          <a:xfrm>
            <a:off x="8964955" y="2376580"/>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2</a:t>
            </a:r>
            <a:endParaRPr lang="en-US" sz="3200" b="1">
              <a:solidFill>
                <a:srgbClr val="FF0000"/>
              </a:solidFill>
              <a:latin typeface="Arial" pitchFamily="34" charset="0"/>
              <a:cs typeface="Arial" pitchFamily="34" charset="0"/>
            </a:endParaRPr>
          </a:p>
        </p:txBody>
      </p:sp>
      <p:pic>
        <p:nvPicPr>
          <p:cNvPr id="30" name="Picture 29"/>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74" t="34861" r="-574" b="50000"/>
          <a:stretch/>
        </p:blipFill>
        <p:spPr>
          <a:xfrm>
            <a:off x="2875989" y="3141700"/>
            <a:ext cx="5715000" cy="886492"/>
          </a:xfrm>
          <a:prstGeom prst="rect">
            <a:avLst/>
          </a:prstGeom>
        </p:spPr>
      </p:pic>
      <p:sp>
        <p:nvSpPr>
          <p:cNvPr id="31" name="Rounded Rectangle 30"/>
          <p:cNvSpPr/>
          <p:nvPr/>
        </p:nvSpPr>
        <p:spPr>
          <a:xfrm>
            <a:off x="8964955" y="3299764"/>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2" name="Rounded Rectangle 31"/>
          <p:cNvSpPr/>
          <p:nvPr/>
        </p:nvSpPr>
        <p:spPr>
          <a:xfrm>
            <a:off x="8964955" y="3299764"/>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4</a:t>
            </a:r>
            <a:endParaRPr lang="en-US" sz="3200" b="1">
              <a:solidFill>
                <a:srgbClr val="FF0000"/>
              </a:solidFill>
              <a:latin typeface="Arial" pitchFamily="34" charset="0"/>
              <a:cs typeface="Arial" pitchFamily="34" charset="0"/>
            </a:endParaRPr>
          </a:p>
        </p:txBody>
      </p:sp>
      <p:pic>
        <p:nvPicPr>
          <p:cNvPr id="33" name="Picture 3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97" t="50000" r="-597" b="34861"/>
          <a:stretch/>
        </p:blipFill>
        <p:spPr>
          <a:xfrm>
            <a:off x="2841858" y="3994719"/>
            <a:ext cx="5715000" cy="886492"/>
          </a:xfrm>
          <a:prstGeom prst="rect">
            <a:avLst/>
          </a:prstGeom>
        </p:spPr>
      </p:pic>
      <p:sp>
        <p:nvSpPr>
          <p:cNvPr id="34" name="Rounded Rectangle 33"/>
          <p:cNvSpPr/>
          <p:nvPr/>
        </p:nvSpPr>
        <p:spPr>
          <a:xfrm>
            <a:off x="8964955" y="4219575"/>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5" name="Rounded Rectangle 34"/>
          <p:cNvSpPr/>
          <p:nvPr/>
        </p:nvSpPr>
        <p:spPr>
          <a:xfrm>
            <a:off x="8964955" y="4219575"/>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1</a:t>
            </a:r>
            <a:endParaRPr lang="en-US" sz="3200" b="1">
              <a:solidFill>
                <a:srgbClr val="FF0000"/>
              </a:solidFill>
              <a:latin typeface="Arial" pitchFamily="34" charset="0"/>
              <a:cs typeface="Arial" pitchFamily="34" charset="0"/>
            </a:endParaRPr>
          </a:p>
        </p:txBody>
      </p:sp>
      <p:pic>
        <p:nvPicPr>
          <p:cNvPr id="36" name="Picture 3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64" t="65616" r="-264" b="19245"/>
          <a:stretch/>
        </p:blipFill>
        <p:spPr>
          <a:xfrm>
            <a:off x="2841858" y="4909119"/>
            <a:ext cx="5715000" cy="886492"/>
          </a:xfrm>
          <a:prstGeom prst="rect">
            <a:avLst/>
          </a:prstGeom>
        </p:spPr>
      </p:pic>
      <p:sp>
        <p:nvSpPr>
          <p:cNvPr id="37" name="Rounded Rectangle 36"/>
          <p:cNvSpPr/>
          <p:nvPr/>
        </p:nvSpPr>
        <p:spPr>
          <a:xfrm>
            <a:off x="8964955" y="514451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8" name="Rounded Rectangle 37"/>
          <p:cNvSpPr/>
          <p:nvPr/>
        </p:nvSpPr>
        <p:spPr>
          <a:xfrm>
            <a:off x="8964955" y="514451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5</a:t>
            </a:r>
            <a:endParaRPr lang="en-US" sz="3200" b="1">
              <a:solidFill>
                <a:srgbClr val="FF0000"/>
              </a:solidFill>
              <a:latin typeface="Arial" pitchFamily="34" charset="0"/>
              <a:cs typeface="Arial" pitchFamily="34" charset="0"/>
            </a:endParaRPr>
          </a:p>
        </p:txBody>
      </p:sp>
      <p:pic>
        <p:nvPicPr>
          <p:cNvPr id="39" name="Picture 38"/>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80770" b="4091"/>
          <a:stretch/>
        </p:blipFill>
        <p:spPr>
          <a:xfrm>
            <a:off x="2841858" y="5829997"/>
            <a:ext cx="5715000" cy="886492"/>
          </a:xfrm>
          <a:prstGeom prst="rect">
            <a:avLst/>
          </a:prstGeom>
        </p:spPr>
      </p:pic>
      <p:sp>
        <p:nvSpPr>
          <p:cNvPr id="40" name="Rounded Rectangle 39"/>
          <p:cNvSpPr/>
          <p:nvPr/>
        </p:nvSpPr>
        <p:spPr>
          <a:xfrm>
            <a:off x="8964955" y="609045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41" name="Rounded Rectangle 40"/>
          <p:cNvSpPr/>
          <p:nvPr/>
        </p:nvSpPr>
        <p:spPr>
          <a:xfrm>
            <a:off x="8964955" y="6090452"/>
            <a:ext cx="572944" cy="57294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0</a:t>
            </a:r>
            <a:endParaRPr lang="en-US" sz="32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600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par>
                                <p:cTn id="98" presetID="10" presetClass="entr" presetSubtype="0"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500"/>
                                        <p:tgtEl>
                                          <p:spTgt spid="4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5" grpId="0" animBg="1"/>
      <p:bldP spid="26" grpId="0" animBg="1"/>
      <p:bldP spid="28" grpId="0" animBg="1"/>
      <p:bldP spid="29" grpId="0" animBg="1"/>
      <p:bldP spid="31" grpId="0" animBg="1"/>
      <p:bldP spid="32" grpId="0" animBg="1"/>
      <p:bldP spid="34" grpId="0" animBg="1"/>
      <p:bldP spid="35" grpId="0" animBg="1"/>
      <p:bldP spid="37" grpId="0" animBg="1"/>
      <p:bldP spid="38"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9719" y="228600"/>
            <a:ext cx="9635952" cy="773496"/>
            <a:chOff x="597668" y="384149"/>
            <a:chExt cx="9635952" cy="773496"/>
          </a:xfrm>
        </p:grpSpPr>
        <p:sp>
          <p:nvSpPr>
            <p:cNvPr id="4" name="Oval 3"/>
            <p:cNvSpPr/>
            <p:nvPr/>
          </p:nvSpPr>
          <p:spPr>
            <a:xfrm>
              <a:off x="597668" y="384149"/>
              <a:ext cx="755703" cy="75570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3</a:t>
              </a:r>
              <a:endParaRPr lang="en-US" sz="44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TextBox 4"/>
            <p:cNvSpPr txBox="1"/>
            <p:nvPr/>
          </p:nvSpPr>
          <p:spPr>
            <a:xfrm>
              <a:off x="1321752" y="449759"/>
              <a:ext cx="8911868"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Có bao nhiêu con gà ghi số 2?</a:t>
              </a:r>
              <a:endParaRPr lang="en-US" sz="4000">
                <a:solidFill>
                  <a:srgbClr val="0070C0"/>
                </a:solidFill>
                <a:latin typeface="Arial" pitchFamily="34" charset="0"/>
                <a:cs typeface="Arial" pitchFamily="34"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19" y="990600"/>
            <a:ext cx="10058400" cy="4907614"/>
          </a:xfrm>
          <a:prstGeom prst="rect">
            <a:avLst/>
          </a:prstGeom>
          <a:ln>
            <a:solidFill>
              <a:schemeClr val="tx1"/>
            </a:solidFill>
          </a:ln>
        </p:spPr>
      </p:pic>
      <p:sp>
        <p:nvSpPr>
          <p:cNvPr id="7" name="TextBox 6"/>
          <p:cNvSpPr txBox="1"/>
          <p:nvPr/>
        </p:nvSpPr>
        <p:spPr>
          <a:xfrm>
            <a:off x="2832293" y="1856936"/>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1</a:t>
            </a:r>
            <a:endParaRPr lang="en-US" sz="3600" b="1">
              <a:latin typeface="HP001 4 hàng" pitchFamily="34" charset="0"/>
              <a:cs typeface="Arial" pitchFamily="34" charset="0"/>
            </a:endParaRPr>
          </a:p>
        </p:txBody>
      </p:sp>
      <p:sp>
        <p:nvSpPr>
          <p:cNvPr id="8" name="TextBox 7"/>
          <p:cNvSpPr txBox="1"/>
          <p:nvPr/>
        </p:nvSpPr>
        <p:spPr>
          <a:xfrm>
            <a:off x="5143091" y="2125005"/>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4</a:t>
            </a:r>
            <a:endParaRPr lang="en-US" sz="3600" b="1">
              <a:latin typeface="HP001 4 hàng" pitchFamily="34" charset="0"/>
              <a:cs typeface="Arial" pitchFamily="34" charset="0"/>
            </a:endParaRPr>
          </a:p>
        </p:txBody>
      </p:sp>
      <p:sp>
        <p:nvSpPr>
          <p:cNvPr id="9" name="TextBox 8"/>
          <p:cNvSpPr txBox="1"/>
          <p:nvPr/>
        </p:nvSpPr>
        <p:spPr>
          <a:xfrm>
            <a:off x="7006653" y="3044657"/>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2</a:t>
            </a:r>
            <a:endParaRPr lang="en-US" sz="3600" b="1">
              <a:latin typeface="HP001 4 hàng" pitchFamily="34" charset="0"/>
              <a:cs typeface="Arial" pitchFamily="34" charset="0"/>
            </a:endParaRPr>
          </a:p>
        </p:txBody>
      </p:sp>
      <p:sp>
        <p:nvSpPr>
          <p:cNvPr id="10" name="TextBox 9"/>
          <p:cNvSpPr txBox="1"/>
          <p:nvPr/>
        </p:nvSpPr>
        <p:spPr>
          <a:xfrm>
            <a:off x="5798233" y="4610640"/>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2</a:t>
            </a:r>
            <a:endParaRPr lang="en-US" sz="3600" b="1">
              <a:latin typeface="HP001 4 hàng" pitchFamily="34" charset="0"/>
              <a:cs typeface="Arial" pitchFamily="34" charset="0"/>
            </a:endParaRPr>
          </a:p>
        </p:txBody>
      </p:sp>
      <p:sp>
        <p:nvSpPr>
          <p:cNvPr id="11" name="TextBox 10"/>
          <p:cNvSpPr txBox="1"/>
          <p:nvPr/>
        </p:nvSpPr>
        <p:spPr>
          <a:xfrm>
            <a:off x="3955365" y="5099540"/>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1</a:t>
            </a:r>
            <a:endParaRPr lang="en-US" sz="3600" b="1">
              <a:latin typeface="HP001 4 hàng" pitchFamily="34" charset="0"/>
              <a:cs typeface="Arial" pitchFamily="34" charset="0"/>
            </a:endParaRPr>
          </a:p>
        </p:txBody>
      </p:sp>
      <p:sp>
        <p:nvSpPr>
          <p:cNvPr id="12" name="TextBox 11"/>
          <p:cNvSpPr txBox="1"/>
          <p:nvPr/>
        </p:nvSpPr>
        <p:spPr>
          <a:xfrm>
            <a:off x="2457898" y="4021707"/>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2</a:t>
            </a:r>
            <a:endParaRPr lang="en-US" sz="3600" b="1">
              <a:latin typeface="HP001 4 hàng" pitchFamily="34" charset="0"/>
              <a:cs typeface="Arial" pitchFamily="34" charset="0"/>
            </a:endParaRPr>
          </a:p>
        </p:txBody>
      </p:sp>
      <p:sp>
        <p:nvSpPr>
          <p:cNvPr id="13" name="TextBox 12"/>
          <p:cNvSpPr txBox="1"/>
          <p:nvPr/>
        </p:nvSpPr>
        <p:spPr>
          <a:xfrm>
            <a:off x="7353183" y="4820061"/>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3</a:t>
            </a:r>
            <a:endParaRPr lang="en-US" sz="3600" b="1">
              <a:latin typeface="HP001 4 hàng" pitchFamily="34" charset="0"/>
              <a:cs typeface="Arial" pitchFamily="34" charset="0"/>
            </a:endParaRPr>
          </a:p>
        </p:txBody>
      </p:sp>
      <p:sp>
        <p:nvSpPr>
          <p:cNvPr id="14" name="TextBox 13"/>
          <p:cNvSpPr txBox="1"/>
          <p:nvPr/>
        </p:nvSpPr>
        <p:spPr>
          <a:xfrm>
            <a:off x="9712569" y="4333384"/>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0</a:t>
            </a:r>
            <a:endParaRPr lang="en-US" sz="3600" b="1">
              <a:latin typeface="HP001 4 hàng" pitchFamily="34" charset="0"/>
              <a:cs typeface="Arial" pitchFamily="34" charset="0"/>
            </a:endParaRPr>
          </a:p>
        </p:txBody>
      </p:sp>
      <p:sp>
        <p:nvSpPr>
          <p:cNvPr id="15" name="TextBox 14"/>
          <p:cNvSpPr txBox="1"/>
          <p:nvPr/>
        </p:nvSpPr>
        <p:spPr>
          <a:xfrm>
            <a:off x="8816313" y="2139518"/>
            <a:ext cx="838200" cy="646331"/>
          </a:xfrm>
          <a:prstGeom prst="rect">
            <a:avLst/>
          </a:prstGeom>
          <a:noFill/>
        </p:spPr>
        <p:txBody>
          <a:bodyPr wrap="square" rtlCol="0">
            <a:spAutoFit/>
          </a:bodyPr>
          <a:lstStyle/>
          <a:p>
            <a:pPr algn="ctr"/>
            <a:r>
              <a:rPr lang="en-US" sz="3600" b="1" smtClean="0">
                <a:latin typeface="HP001 4 hàng" pitchFamily="34" charset="0"/>
                <a:cs typeface="Arial" pitchFamily="34" charset="0"/>
              </a:rPr>
              <a:t>5</a:t>
            </a:r>
            <a:endParaRPr lang="en-US" sz="3600" b="1">
              <a:latin typeface="HP001 4 hàng" pitchFamily="34" charset="0"/>
              <a:cs typeface="Arial" pitchFamily="34" charset="0"/>
            </a:endParaRPr>
          </a:p>
        </p:txBody>
      </p:sp>
      <p:sp>
        <p:nvSpPr>
          <p:cNvPr id="16" name="Oval 15"/>
          <p:cNvSpPr/>
          <p:nvPr/>
        </p:nvSpPr>
        <p:spPr>
          <a:xfrm>
            <a:off x="1095672" y="2503267"/>
            <a:ext cx="2978097" cy="3242604"/>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84929" y="3705502"/>
            <a:ext cx="1662666" cy="1830723"/>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46749" y="2188381"/>
            <a:ext cx="1662666" cy="1830723"/>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60051" y="5950792"/>
            <a:ext cx="8911868" cy="707886"/>
          </a:xfrm>
          <a:prstGeom prst="rect">
            <a:avLst/>
          </a:prstGeom>
          <a:noFill/>
        </p:spPr>
        <p:txBody>
          <a:bodyPr wrap="square" rtlCol="0">
            <a:spAutoFit/>
          </a:bodyPr>
          <a:lstStyle/>
          <a:p>
            <a:pPr algn="ctr"/>
            <a:r>
              <a:rPr lang="en-US" sz="4000" smtClean="0">
                <a:solidFill>
                  <a:srgbClr val="0070C0"/>
                </a:solidFill>
                <a:latin typeface="Arial" pitchFamily="34" charset="0"/>
                <a:cs typeface="Arial" pitchFamily="34" charset="0"/>
              </a:rPr>
              <a:t>Có 3 con gà ghi số 2.</a:t>
            </a:r>
            <a:endParaRPr lang="en-US" sz="40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590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293" descr="26"/>
          <p:cNvPicPr>
            <a:picLocks noChangeAspect="1"/>
          </p:cNvPicPr>
          <p:nvPr/>
        </p:nvPicPr>
        <p:blipFill>
          <a:blip r:embed="rId2"/>
          <a:stretch>
            <a:fillRect/>
          </a:stretch>
        </p:blipFill>
        <p:spPr>
          <a:xfrm>
            <a:off x="-167482" y="50802"/>
            <a:ext cx="12004742" cy="7005890"/>
          </a:xfrm>
          <a:prstGeom prst="rect">
            <a:avLst/>
          </a:prstGeom>
          <a:noFill/>
          <a:ln w="9525">
            <a:noFill/>
          </a:ln>
        </p:spPr>
      </p:pic>
      <p:pic>
        <p:nvPicPr>
          <p:cNvPr id="3" name="图片 12292" descr="27"/>
          <p:cNvPicPr>
            <a:picLocks noChangeAspect="1"/>
          </p:cNvPicPr>
          <p:nvPr/>
        </p:nvPicPr>
        <p:blipFill>
          <a:blip r:embed="rId3"/>
          <a:stretch>
            <a:fillRect/>
          </a:stretch>
        </p:blipFill>
        <p:spPr>
          <a:xfrm>
            <a:off x="9480002" y="3048000"/>
            <a:ext cx="1998286" cy="3705031"/>
          </a:xfrm>
          <a:prstGeom prst="rect">
            <a:avLst/>
          </a:prstGeom>
          <a:noFill/>
          <a:ln w="9525">
            <a:noFill/>
          </a:ln>
        </p:spPr>
      </p:pic>
      <p:sp>
        <p:nvSpPr>
          <p:cNvPr id="4" name="TextBox 3"/>
          <p:cNvSpPr txBox="1"/>
          <p:nvPr/>
        </p:nvSpPr>
        <p:spPr>
          <a:xfrm>
            <a:off x="-243681" y="3006804"/>
            <a:ext cx="9118016" cy="1107996"/>
          </a:xfrm>
          <a:prstGeom prst="rect">
            <a:avLst/>
          </a:prstGeom>
          <a:noFill/>
          <a:ln w="57150">
            <a:noFill/>
          </a:ln>
        </p:spPr>
        <p:txBody>
          <a:bodyPr wrap="square" rtlCol="0">
            <a:spAutoFit/>
          </a:bodyPr>
          <a:lstStyle/>
          <a:p>
            <a:pPr algn="ctr">
              <a:spcBef>
                <a:spcPts val="600"/>
              </a:spcBef>
            </a:pPr>
            <a:r>
              <a:rPr lang="en-US" sz="6600" smtClean="0">
                <a:solidFill>
                  <a:srgbClr val="FF0066"/>
                </a:solidFill>
                <a:latin typeface="Arial" pitchFamily="34" charset="0"/>
                <a:ea typeface="Kids" pitchFamily="2" charset="0"/>
                <a:cs typeface="Arial" pitchFamily="34" charset="0"/>
              </a:rPr>
              <a:t>CỦNG CỐ</a:t>
            </a:r>
          </a:p>
        </p:txBody>
      </p:sp>
    </p:spTree>
    <p:extLst>
      <p:ext uri="{BB962C8B-B14F-4D97-AF65-F5344CB8AC3E}">
        <p14:creationId xmlns:p14="http://schemas.microsoft.com/office/powerpoint/2010/main" val="4021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129"/>
          <a:stretch/>
        </p:blipFill>
        <p:spPr>
          <a:xfrm>
            <a:off x="365918" y="1697645"/>
            <a:ext cx="3777501" cy="3123742"/>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8102"/>
          <a:stretch/>
        </p:blipFill>
        <p:spPr>
          <a:xfrm>
            <a:off x="4404519" y="1422009"/>
            <a:ext cx="3079158" cy="3399378"/>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8102"/>
          <a:stretch/>
        </p:blipFill>
        <p:spPr>
          <a:xfrm>
            <a:off x="7800846" y="951761"/>
            <a:ext cx="3995074" cy="3869625"/>
          </a:xfrm>
          <a:prstGeom prst="rect">
            <a:avLst/>
          </a:prstGeom>
        </p:spPr>
      </p:pic>
      <p:pic>
        <p:nvPicPr>
          <p:cNvPr id="7" name="Picture 6"/>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138319" y="3259516"/>
            <a:ext cx="685800" cy="681171"/>
          </a:xfrm>
          <a:prstGeom prst="rect">
            <a:avLst/>
          </a:prstGeom>
        </p:spPr>
      </p:pic>
      <p:pic>
        <p:nvPicPr>
          <p:cNvPr id="8" name="Picture 7"/>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281319" y="3259515"/>
            <a:ext cx="685800" cy="681171"/>
          </a:xfrm>
          <a:prstGeom prst="rect">
            <a:avLst/>
          </a:prstGeom>
        </p:spPr>
      </p:pic>
      <p:pic>
        <p:nvPicPr>
          <p:cNvPr id="9" name="Picture 8"/>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571060" y="3946805"/>
            <a:ext cx="685800" cy="681171"/>
          </a:xfrm>
          <a:prstGeom prst="rect">
            <a:avLst/>
          </a:prstGeom>
        </p:spPr>
      </p:pic>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772484" y="3952924"/>
            <a:ext cx="685800" cy="681171"/>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4679505" y="3847161"/>
            <a:ext cx="715614" cy="696141"/>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5670699" y="3847160"/>
            <a:ext cx="715614" cy="696141"/>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6697642" y="3847161"/>
            <a:ext cx="715614" cy="696141"/>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7519" y="3499976"/>
            <a:ext cx="821949" cy="78741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56718" y="3506095"/>
            <a:ext cx="821949" cy="787414"/>
          </a:xfrm>
          <a:prstGeom prst="rect">
            <a:avLst/>
          </a:prstGeom>
        </p:spPr>
      </p:pic>
      <p:sp>
        <p:nvSpPr>
          <p:cNvPr id="17" name="Rounded Rectangle 16"/>
          <p:cNvSpPr/>
          <p:nvPr/>
        </p:nvSpPr>
        <p:spPr>
          <a:xfrm>
            <a:off x="2378071"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18" name="Rounded Rectangle 17"/>
          <p:cNvSpPr/>
          <p:nvPr/>
        </p:nvSpPr>
        <p:spPr>
          <a:xfrm>
            <a:off x="2378071"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2</a:t>
            </a:r>
            <a:endParaRPr lang="en-US" sz="3200" b="1">
              <a:solidFill>
                <a:srgbClr val="FF0000"/>
              </a:solidFill>
              <a:latin typeface="Arial" pitchFamily="34" charset="0"/>
              <a:cs typeface="Arial" pitchFamily="34" charset="0"/>
            </a:endParaRPr>
          </a:p>
        </p:txBody>
      </p:sp>
      <p:sp>
        <p:nvSpPr>
          <p:cNvPr id="19" name="Rounded Rectangle 18"/>
          <p:cNvSpPr/>
          <p:nvPr/>
        </p:nvSpPr>
        <p:spPr>
          <a:xfrm>
            <a:off x="5624058"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0" name="Rounded Rectangle 19"/>
          <p:cNvSpPr/>
          <p:nvPr/>
        </p:nvSpPr>
        <p:spPr>
          <a:xfrm>
            <a:off x="5624058"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3</a:t>
            </a:r>
            <a:endParaRPr lang="en-US" sz="3200" b="1">
              <a:solidFill>
                <a:srgbClr val="FF0000"/>
              </a:solidFill>
              <a:latin typeface="Arial" pitchFamily="34" charset="0"/>
              <a:cs typeface="Arial" pitchFamily="34" charset="0"/>
            </a:endParaRPr>
          </a:p>
        </p:txBody>
      </p:sp>
      <p:sp>
        <p:nvSpPr>
          <p:cNvPr id="21" name="Rounded Rectangle 20"/>
          <p:cNvSpPr/>
          <p:nvPr/>
        </p:nvSpPr>
        <p:spPr>
          <a:xfrm>
            <a:off x="90222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2" name="Rounded Rectangle 21"/>
          <p:cNvSpPr/>
          <p:nvPr/>
        </p:nvSpPr>
        <p:spPr>
          <a:xfrm>
            <a:off x="90222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4</a:t>
            </a:r>
            <a:endParaRPr lang="en-US" sz="32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4713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0964" descr="1-40"/>
          <p:cNvPicPr>
            <a:picLocks noChangeAspect="1"/>
          </p:cNvPicPr>
          <p:nvPr/>
        </p:nvPicPr>
        <p:blipFill>
          <a:blip r:embed="rId3"/>
          <a:stretch>
            <a:fillRect/>
          </a:stretch>
        </p:blipFill>
        <p:spPr>
          <a:xfrm>
            <a:off x="9205119" y="4748286"/>
            <a:ext cx="2824515" cy="2078061"/>
          </a:xfrm>
          <a:prstGeom prst="rect">
            <a:avLst/>
          </a:prstGeom>
          <a:noFill/>
          <a:ln w="9525">
            <a:noFill/>
          </a:ln>
        </p:spPr>
      </p:pic>
      <p:pic>
        <p:nvPicPr>
          <p:cNvPr id="3" name="图片 40965" descr="1-38"/>
          <p:cNvPicPr>
            <a:picLocks noChangeAspect="1"/>
          </p:cNvPicPr>
          <p:nvPr/>
        </p:nvPicPr>
        <p:blipFill>
          <a:blip r:embed="rId4"/>
          <a:stretch>
            <a:fillRect/>
          </a:stretch>
        </p:blipFill>
        <p:spPr>
          <a:xfrm>
            <a:off x="0" y="-348666"/>
            <a:ext cx="2964543" cy="7331419"/>
          </a:xfrm>
          <a:prstGeom prst="rect">
            <a:avLst/>
          </a:prstGeom>
          <a:noFill/>
          <a:ln w="9525">
            <a:noFill/>
          </a:ln>
        </p:spPr>
      </p:pic>
      <p:pic>
        <p:nvPicPr>
          <p:cNvPr id="4" name="图片 40966" descr="1-39"/>
          <p:cNvPicPr>
            <a:picLocks noChangeAspect="1"/>
          </p:cNvPicPr>
          <p:nvPr/>
        </p:nvPicPr>
        <p:blipFill>
          <a:blip r:embed="rId5"/>
          <a:stretch>
            <a:fillRect/>
          </a:stretch>
        </p:blipFill>
        <p:spPr>
          <a:xfrm>
            <a:off x="2136000" y="2133600"/>
            <a:ext cx="8302388" cy="2350476"/>
          </a:xfrm>
          <a:prstGeom prst="rect">
            <a:avLst/>
          </a:prstGeom>
          <a:noFill/>
          <a:ln w="9525">
            <a:noFill/>
          </a:ln>
        </p:spPr>
      </p:pic>
      <p:sp>
        <p:nvSpPr>
          <p:cNvPr id="8" name="TextBox 7"/>
          <p:cNvSpPr txBox="1"/>
          <p:nvPr/>
        </p:nvSpPr>
        <p:spPr>
          <a:xfrm>
            <a:off x="4328319" y="685800"/>
            <a:ext cx="39624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DẶN DÒ</a:t>
            </a:r>
            <a:endParaRPr lang="en-US" sz="4800">
              <a:solidFill>
                <a:srgbClr val="0070C0"/>
              </a:solidFill>
              <a:latin typeface="Arial" pitchFamily="34" charset="0"/>
              <a:cs typeface="Arial" pitchFamily="34" charset="0"/>
            </a:endParaRPr>
          </a:p>
        </p:txBody>
      </p:sp>
      <p:sp>
        <p:nvSpPr>
          <p:cNvPr id="9" name="TextBox 8"/>
          <p:cNvSpPr txBox="1"/>
          <p:nvPr/>
        </p:nvSpPr>
        <p:spPr>
          <a:xfrm>
            <a:off x="2600382" y="2716878"/>
            <a:ext cx="2236672"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Xem lại bài đã học</a:t>
            </a:r>
            <a:endParaRPr lang="en-US" sz="3200">
              <a:solidFill>
                <a:srgbClr val="0070C0"/>
              </a:solidFill>
              <a:latin typeface="Arial" pitchFamily="34" charset="0"/>
              <a:cs typeface="Arial" pitchFamily="34" charset="0"/>
            </a:endParaRPr>
          </a:p>
        </p:txBody>
      </p:sp>
      <p:sp>
        <p:nvSpPr>
          <p:cNvPr id="10" name="TextBox 9"/>
          <p:cNvSpPr txBox="1"/>
          <p:nvPr/>
        </p:nvSpPr>
        <p:spPr>
          <a:xfrm>
            <a:off x="5194922" y="2743200"/>
            <a:ext cx="2460339"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Hoàn thành</a:t>
            </a:r>
          </a:p>
          <a:p>
            <a:pPr algn="ctr"/>
            <a:r>
              <a:rPr lang="en-US" sz="3200" smtClean="0">
                <a:solidFill>
                  <a:srgbClr val="0070C0"/>
                </a:solidFill>
                <a:latin typeface="Arial" pitchFamily="34" charset="0"/>
                <a:cs typeface="Arial" pitchFamily="34" charset="0"/>
              </a:rPr>
              <a:t>bài …</a:t>
            </a:r>
            <a:endParaRPr lang="en-US" sz="3200">
              <a:solidFill>
                <a:srgbClr val="0070C0"/>
              </a:solidFill>
              <a:latin typeface="Arial" pitchFamily="34" charset="0"/>
              <a:cs typeface="Arial" pitchFamily="34" charset="0"/>
            </a:endParaRPr>
          </a:p>
        </p:txBody>
      </p:sp>
      <p:sp>
        <p:nvSpPr>
          <p:cNvPr id="11" name="TextBox 10"/>
          <p:cNvSpPr txBox="1"/>
          <p:nvPr/>
        </p:nvSpPr>
        <p:spPr>
          <a:xfrm>
            <a:off x="7833519" y="2743200"/>
            <a:ext cx="2460339"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Xem bài mới</a:t>
            </a:r>
            <a:r>
              <a:rPr lang="en-US" sz="3200">
                <a:solidFill>
                  <a:srgbClr val="0070C0"/>
                </a:solidFill>
                <a:latin typeface="Arial" pitchFamily="34" charset="0"/>
                <a:cs typeface="Arial" pitchFamily="34" charset="0"/>
              </a:rPr>
              <a:t>.</a:t>
            </a:r>
          </a:p>
        </p:txBody>
      </p:sp>
    </p:spTree>
    <p:extLst>
      <p:ext uri="{BB962C8B-B14F-4D97-AF65-F5344CB8AC3E}">
        <p14:creationId xmlns:p14="http://schemas.microsoft.com/office/powerpoint/2010/main" val="32657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070" descr="4"/>
          <p:cNvPicPr>
            <a:picLocks noChangeAspect="1"/>
          </p:cNvPicPr>
          <p:nvPr/>
        </p:nvPicPr>
        <p:blipFill>
          <a:blip r:embed="rId3"/>
          <a:stretch>
            <a:fillRect/>
          </a:stretch>
        </p:blipFill>
        <p:spPr>
          <a:xfrm>
            <a:off x="1508919" y="4125607"/>
            <a:ext cx="9387252" cy="2732393"/>
          </a:xfrm>
          <a:prstGeom prst="rect">
            <a:avLst/>
          </a:prstGeom>
          <a:noFill/>
          <a:ln w="9525">
            <a:noFill/>
          </a:ln>
        </p:spPr>
      </p:pic>
      <p:sp>
        <p:nvSpPr>
          <p:cNvPr id="4" name="文本框 2055"/>
          <p:cNvSpPr txBox="1"/>
          <p:nvPr/>
        </p:nvSpPr>
        <p:spPr>
          <a:xfrm>
            <a:off x="1277501" y="1295400"/>
            <a:ext cx="9584339" cy="1782539"/>
          </a:xfrm>
          <a:prstGeom prst="rect">
            <a:avLst/>
          </a:prstGeom>
          <a:noFill/>
          <a:ln w="9525">
            <a:noFill/>
          </a:ln>
        </p:spPr>
        <p:txBody>
          <a:bodyPr lIns="68580" tIns="34290" rIns="68580" bIns="34290">
            <a:spAutoFit/>
          </a:bodyPr>
          <a:lstStyle/>
          <a:p>
            <a:pPr algn="ctr">
              <a:spcBef>
                <a:spcPts val="448"/>
              </a:spcBef>
            </a:pPr>
            <a:r>
              <a:rPr lang="en-US" sz="5400" smtClean="0">
                <a:solidFill>
                  <a:srgbClr val="FF0066"/>
                </a:solidFill>
                <a:latin typeface="Arial" pitchFamily="34" charset="0"/>
                <a:ea typeface="Kids" pitchFamily="2" charset="0"/>
                <a:cs typeface="Arial" pitchFamily="34" charset="0"/>
              </a:rPr>
              <a:t>KHỞI ĐỘNG</a:t>
            </a:r>
          </a:p>
          <a:p>
            <a:pPr algn="ctr">
              <a:spcBef>
                <a:spcPts val="448"/>
              </a:spcBef>
            </a:pPr>
            <a:r>
              <a:rPr lang="en-US" sz="5400" smtClean="0">
                <a:solidFill>
                  <a:srgbClr val="FF0066"/>
                </a:solidFill>
                <a:latin typeface="Arial" pitchFamily="34" charset="0"/>
                <a:ea typeface="Kids" pitchFamily="2" charset="0"/>
                <a:cs typeface="Arial" pitchFamily="34" charset="0"/>
              </a:rPr>
              <a:t>CON SỐ MAY MẮN</a:t>
            </a:r>
          </a:p>
        </p:txBody>
      </p:sp>
      <p:pic>
        <p:nvPicPr>
          <p:cNvPr id="5" name="图片 2069" descr="3"/>
          <p:cNvPicPr>
            <a:picLocks noChangeAspect="1"/>
          </p:cNvPicPr>
          <p:nvPr/>
        </p:nvPicPr>
        <p:blipFill>
          <a:blip r:embed="rId4"/>
          <a:stretch>
            <a:fillRect/>
          </a:stretch>
        </p:blipFill>
        <p:spPr>
          <a:xfrm>
            <a:off x="2252280" y="3408981"/>
            <a:ext cx="7394214" cy="2833361"/>
          </a:xfrm>
          <a:prstGeom prst="rect">
            <a:avLst/>
          </a:prstGeom>
          <a:noFill/>
          <a:ln w="9525">
            <a:noFill/>
          </a:ln>
        </p:spPr>
      </p:pic>
    </p:spTree>
    <p:extLst>
      <p:ext uri="{BB962C8B-B14F-4D97-AF65-F5344CB8AC3E}">
        <p14:creationId xmlns:p14="http://schemas.microsoft.com/office/powerpoint/2010/main" val="11411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4"/>
                                        </p:tgtEl>
                                        <p:attrNameLst>
                                          <p:attrName>fillcolor</p:attrName>
                                        </p:attrNameLst>
                                      </p:cBhvr>
                                      <p:tavLst>
                                        <p:tav tm="0">
                                          <p:val>
                                            <p:clrVal>
                                              <a:schemeClr val="accent2"/>
                                            </p:clrVal>
                                          </p:val>
                                        </p:tav>
                                        <p:tav tm="50000">
                                          <p:val>
                                            <p:clrVal>
                                              <a:schemeClr val="hlink"/>
                                            </p:clrVal>
                                          </p:val>
                                        </p:tav>
                                      </p:tavLst>
                                    </p:anim>
                                    <p:set>
                                      <p:cBhvr>
                                        <p:cTn id="21" dur="5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7688" t="4294" r="74739" b="67683"/>
          <a:stretch/>
        </p:blipFill>
        <p:spPr>
          <a:xfrm>
            <a:off x="1432719" y="1468124"/>
            <a:ext cx="1485234" cy="2557903"/>
          </a:xfrm>
          <a:prstGeom prst="rect">
            <a:avLst/>
          </a:prstGeom>
        </p:spPr>
      </p:pic>
      <p:pic>
        <p:nvPicPr>
          <p:cNvPr id="6" name="Picture 5">
            <a:hlinkClick r:id="rId4"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30380" t="5179" r="52047" b="66798"/>
          <a:stretch/>
        </p:blipFill>
        <p:spPr>
          <a:xfrm>
            <a:off x="4991191" y="189172"/>
            <a:ext cx="1485234" cy="2557903"/>
          </a:xfrm>
          <a:prstGeom prst="rect">
            <a:avLst/>
          </a:prstGeom>
        </p:spPr>
      </p:pic>
      <p:pic>
        <p:nvPicPr>
          <p:cNvPr id="7" name="Picture 6">
            <a:hlinkClick r:id="rId5"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51119" t="452" r="29593" b="71525"/>
          <a:stretch/>
        </p:blipFill>
        <p:spPr>
          <a:xfrm>
            <a:off x="9097253" y="1253252"/>
            <a:ext cx="1630186" cy="2557903"/>
          </a:xfrm>
          <a:prstGeom prst="rect">
            <a:avLst/>
          </a:prstGeom>
        </p:spPr>
      </p:pic>
      <p:pic>
        <p:nvPicPr>
          <p:cNvPr id="8" name="Picture 7">
            <a:hlinkClick r:id="rId6"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74062" t="3164" r="6650" b="68813"/>
          <a:stretch/>
        </p:blipFill>
        <p:spPr>
          <a:xfrm>
            <a:off x="4178710" y="3811155"/>
            <a:ext cx="1630186" cy="2557903"/>
          </a:xfrm>
          <a:prstGeom prst="rect">
            <a:avLst/>
          </a:prstGeom>
        </p:spPr>
      </p:pic>
      <p:pic>
        <p:nvPicPr>
          <p:cNvPr id="9" name="Picture 8">
            <a:hlinkClick r:id="rId7"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5851" t="31469" r="72564" b="41539"/>
          <a:stretch/>
        </p:blipFill>
        <p:spPr>
          <a:xfrm>
            <a:off x="7272933" y="3581401"/>
            <a:ext cx="1824320" cy="2463800"/>
          </a:xfrm>
          <a:prstGeom prst="rect">
            <a:avLst/>
          </a:prstGeom>
        </p:spPr>
      </p:pic>
      <p:pic>
        <p:nvPicPr>
          <p:cNvPr id="3" name="Picture 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10119" y="6138768"/>
            <a:ext cx="914400" cy="719232"/>
          </a:xfrm>
          <a:prstGeom prst="rect">
            <a:avLst/>
          </a:prstGeom>
        </p:spPr>
      </p:pic>
    </p:spTree>
    <p:extLst>
      <p:ext uri="{BB962C8B-B14F-4D97-AF65-F5344CB8AC3E}">
        <p14:creationId xmlns:p14="http://schemas.microsoft.com/office/powerpoint/2010/main" val="1293986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32919" y="990600"/>
            <a:ext cx="5410200" cy="4678036"/>
            <a:chOff x="3032919" y="990600"/>
            <a:chExt cx="5410200" cy="4678036"/>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576"/>
            <a:stretch/>
          </p:blipFill>
          <p:spPr>
            <a:xfrm>
              <a:off x="3953044" y="1157500"/>
              <a:ext cx="3536862" cy="3454034"/>
            </a:xfrm>
            <a:prstGeom prst="rect">
              <a:avLst/>
            </a:prstGeom>
          </p:spPr>
        </p:pic>
        <p:sp>
          <p:nvSpPr>
            <p:cNvPr id="3" name="Rounded Rectangle 2"/>
            <p:cNvSpPr/>
            <p:nvPr/>
          </p:nvSpPr>
          <p:spPr>
            <a:xfrm>
              <a:off x="3032919" y="990600"/>
              <a:ext cx="5410200" cy="3657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188075" y="4754236"/>
              <a:ext cx="914400"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a:t>
              </a:r>
              <a:endParaRPr lang="en-US" sz="4800">
                <a:solidFill>
                  <a:srgbClr val="002060"/>
                </a:solidFill>
                <a:latin typeface="Arial" pitchFamily="34" charset="0"/>
                <a:cs typeface="Arial" pitchFamily="34" charset="0"/>
              </a:endParaRPr>
            </a:p>
          </p:txBody>
        </p:sp>
      </p:grpSp>
      <p:sp>
        <p:nvSpPr>
          <p:cNvPr id="6" name="Rounded Rectangle 5"/>
          <p:cNvSpPr/>
          <p:nvPr/>
        </p:nvSpPr>
        <p:spPr>
          <a:xfrm>
            <a:off x="5191779" y="475423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4</a:t>
            </a:r>
            <a:endParaRPr lang="en-US" sz="4800">
              <a:solidFill>
                <a:srgbClr val="002060"/>
              </a:solidFill>
              <a:latin typeface="Arial" pitchFamily="34" charset="0"/>
              <a:cs typeface="Arial" pitchFamily="34" charset="0"/>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203068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919" y="990600"/>
            <a:ext cx="5410200" cy="4678036"/>
            <a:chOff x="3032919" y="990600"/>
            <a:chExt cx="5410200" cy="4678036"/>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59173" b="76109"/>
            <a:stretch/>
          </p:blipFill>
          <p:spPr>
            <a:xfrm>
              <a:off x="3578426" y="1676400"/>
              <a:ext cx="3986156" cy="1936080"/>
            </a:xfrm>
            <a:prstGeom prst="rect">
              <a:avLst/>
            </a:prstGeom>
          </p:spPr>
        </p:pic>
        <p:sp>
          <p:nvSpPr>
            <p:cNvPr id="4" name="Rounded Rectangle 3"/>
            <p:cNvSpPr/>
            <p:nvPr/>
          </p:nvSpPr>
          <p:spPr>
            <a:xfrm>
              <a:off x="3032919" y="990600"/>
              <a:ext cx="5410200" cy="3657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188075" y="4754236"/>
              <a:ext cx="914400"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a:t>
              </a:r>
              <a:endParaRPr lang="en-US" sz="4800">
                <a:solidFill>
                  <a:srgbClr val="002060"/>
                </a:solidFill>
                <a:latin typeface="Arial" pitchFamily="34" charset="0"/>
                <a:cs typeface="Arial" pitchFamily="34" charset="0"/>
              </a:endParaRPr>
            </a:p>
          </p:txBody>
        </p:sp>
      </p:grpSp>
      <p:sp>
        <p:nvSpPr>
          <p:cNvPr id="6" name="Rounded Rectangle 5"/>
          <p:cNvSpPr/>
          <p:nvPr/>
        </p:nvSpPr>
        <p:spPr>
          <a:xfrm>
            <a:off x="5191779" y="475423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2</a:t>
            </a:r>
            <a:endParaRPr lang="en-US" sz="4800">
              <a:solidFill>
                <a:srgbClr val="002060"/>
              </a:solidFill>
              <a:latin typeface="Arial" pitchFamily="34" charset="0"/>
              <a:cs typeface="Arial" pitchFamily="34" charset="0"/>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2365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888" y="475837"/>
            <a:ext cx="6354062" cy="5906325"/>
          </a:xfrm>
          <a:prstGeom prst="rect">
            <a:avLst/>
          </a:prstGeom>
        </p:spPr>
      </p:pic>
      <p:sp>
        <p:nvSpPr>
          <p:cNvPr id="3" name="TextBox 2"/>
          <p:cNvSpPr txBox="1"/>
          <p:nvPr/>
        </p:nvSpPr>
        <p:spPr>
          <a:xfrm>
            <a:off x="5991544" y="1809400"/>
            <a:ext cx="1143000" cy="1446550"/>
          </a:xfrm>
          <a:prstGeom prst="rect">
            <a:avLst/>
          </a:prstGeom>
          <a:noFill/>
        </p:spPr>
        <p:txBody>
          <a:bodyPr wrap="square" rtlCol="0">
            <a:spAutoFit/>
          </a:bodyPr>
          <a:lstStyle/>
          <a:p>
            <a:r>
              <a:rPr lang="en-US" sz="8800" b="1" smtClean="0">
                <a:solidFill>
                  <a:schemeClr val="bg1"/>
                </a:solidFill>
                <a:latin typeface="HP001 4 hàng" pitchFamily="34" charset="0"/>
              </a:rPr>
              <a:t>1</a:t>
            </a:r>
            <a:endParaRPr lang="en-US" sz="8800" b="1">
              <a:solidFill>
                <a:schemeClr val="bg1"/>
              </a:solidFill>
              <a:latin typeface="HP001 4 hàng" pitchFamily="34" charset="0"/>
            </a:endParaRPr>
          </a:p>
        </p:txBody>
      </p:sp>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3898134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779" y="-22167"/>
            <a:ext cx="9144000" cy="6858000"/>
          </a:xfrm>
          <a:prstGeom prst="rect">
            <a:avLst/>
          </a:prstGeom>
        </p:spPr>
      </p:pic>
      <p:sp>
        <p:nvSpPr>
          <p:cNvPr id="4" name="TextBox 3"/>
          <p:cNvSpPr txBox="1"/>
          <p:nvPr/>
        </p:nvSpPr>
        <p:spPr>
          <a:xfrm>
            <a:off x="518319" y="2438400"/>
            <a:ext cx="3352800" cy="369332"/>
          </a:xfrm>
          <a:prstGeom prst="rect">
            <a:avLst/>
          </a:prstGeom>
          <a:noFill/>
        </p:spPr>
        <p:txBody>
          <a:bodyPr wrap="square" rtlCol="0">
            <a:spAutoFit/>
          </a:bodyPr>
          <a:lstStyle/>
          <a:p>
            <a:endParaRPr lang="en-US"/>
          </a:p>
        </p:txBody>
      </p:sp>
      <p:grpSp>
        <p:nvGrpSpPr>
          <p:cNvPr id="6" name="Group 5"/>
          <p:cNvGrpSpPr/>
          <p:nvPr/>
        </p:nvGrpSpPr>
        <p:grpSpPr>
          <a:xfrm>
            <a:off x="2839273" y="0"/>
            <a:ext cx="3993788" cy="2892829"/>
            <a:chOff x="2839273" y="0"/>
            <a:chExt cx="3993788" cy="2892829"/>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427" t="8065" r="14707" b="30704"/>
            <a:stretch/>
          </p:blipFill>
          <p:spPr>
            <a:xfrm>
              <a:off x="2839273" y="0"/>
              <a:ext cx="3993788" cy="2892829"/>
            </a:xfrm>
            <a:prstGeom prst="rect">
              <a:avLst/>
            </a:prstGeom>
          </p:spPr>
        </p:pic>
        <p:sp>
          <p:nvSpPr>
            <p:cNvPr id="5" name="TextBox 4"/>
            <p:cNvSpPr txBox="1"/>
            <p:nvPr/>
          </p:nvSpPr>
          <p:spPr>
            <a:xfrm>
              <a:off x="3854400" y="753916"/>
              <a:ext cx="1963534" cy="1384995"/>
            </a:xfrm>
            <a:prstGeom prst="rect">
              <a:avLst/>
            </a:prstGeom>
            <a:noFill/>
          </p:spPr>
          <p:txBody>
            <a:bodyPr wrap="square" rtlCol="0">
              <a:spAutoFit/>
            </a:bodyPr>
            <a:lstStyle/>
            <a:p>
              <a:pPr algn="ctr"/>
              <a:r>
                <a:rPr lang="en-US" sz="2800" smtClean="0">
                  <a:solidFill>
                    <a:srgbClr val="0070C0"/>
                  </a:solidFill>
                  <a:latin typeface="Arial" pitchFamily="34" charset="0"/>
                  <a:cs typeface="Arial" pitchFamily="34" charset="0"/>
                </a:rPr>
                <a:t>Tớ là ngôi sao may mắn.</a:t>
              </a:r>
              <a:endParaRPr lang="en-US" sz="2800">
                <a:solidFill>
                  <a:srgbClr val="0070C0"/>
                </a:solidFill>
                <a:latin typeface="Arial" pitchFamily="34" charset="0"/>
                <a:cs typeface="Arial" pitchFamily="34" charset="0"/>
              </a:endParaRPr>
            </a:p>
          </p:txBody>
        </p:sp>
      </p:grpSp>
      <p:pic>
        <p:nvPicPr>
          <p:cNvPr id="7" name="Picture 6">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105986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888" y="475837"/>
            <a:ext cx="6354062" cy="5906325"/>
          </a:xfrm>
          <a:prstGeom prst="rect">
            <a:avLst/>
          </a:prstGeom>
        </p:spPr>
      </p:pic>
      <p:sp>
        <p:nvSpPr>
          <p:cNvPr id="3" name="TextBox 2"/>
          <p:cNvSpPr txBox="1"/>
          <p:nvPr/>
        </p:nvSpPr>
        <p:spPr>
          <a:xfrm>
            <a:off x="5991544" y="1809400"/>
            <a:ext cx="1143000" cy="1446550"/>
          </a:xfrm>
          <a:prstGeom prst="rect">
            <a:avLst/>
          </a:prstGeom>
          <a:noFill/>
        </p:spPr>
        <p:txBody>
          <a:bodyPr wrap="square" rtlCol="0">
            <a:spAutoFit/>
          </a:bodyPr>
          <a:lstStyle/>
          <a:p>
            <a:r>
              <a:rPr lang="en-US" sz="8800" b="1">
                <a:solidFill>
                  <a:schemeClr val="bg1"/>
                </a:solidFill>
                <a:latin typeface="HP001 4 hàng" pitchFamily="34" charset="0"/>
              </a:rPr>
              <a:t>5</a:t>
            </a:r>
          </a:p>
        </p:txBody>
      </p:sp>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390153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032" y="0"/>
            <a:ext cx="12204870" cy="1581150"/>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08819" y="937038"/>
            <a:ext cx="10744200" cy="2972953"/>
            <a:chOff x="708819" y="937038"/>
            <a:chExt cx="10744200" cy="2972953"/>
          </a:xfrm>
        </p:grpSpPr>
        <p:grpSp>
          <p:nvGrpSpPr>
            <p:cNvPr id="11" name="Group 10"/>
            <p:cNvGrpSpPr/>
            <p:nvPr/>
          </p:nvGrpSpPr>
          <p:grpSpPr>
            <a:xfrm>
              <a:off x="708819" y="1219200"/>
              <a:ext cx="10744200" cy="2690791"/>
              <a:chOff x="708819" y="438150"/>
              <a:chExt cx="10744200" cy="1676400"/>
            </a:xfrm>
          </p:grpSpPr>
          <p:sp>
            <p:nvSpPr>
              <p:cNvPr id="4" name="Rounded Rectangle 3"/>
              <p:cNvSpPr/>
              <p:nvPr/>
            </p:nvSpPr>
            <p:spPr>
              <a:xfrm>
                <a:off x="708819" y="438150"/>
                <a:ext cx="10744200" cy="1676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61219" y="514350"/>
                <a:ext cx="10439400"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9768683" y="942536"/>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67547" y="1428750"/>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p:cNvSpPr/>
            <p:nvPr/>
          </p:nvSpPr>
          <p:spPr>
            <a:xfrm>
              <a:off x="9830938" y="1072298"/>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177165" y="937038"/>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176029" y="1423252"/>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
            <p:cNvSpPr/>
            <p:nvPr/>
          </p:nvSpPr>
          <p:spPr>
            <a:xfrm>
              <a:off x="2239420" y="1066800"/>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717" y="4334852"/>
            <a:ext cx="6518402" cy="229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343511" y="2442287"/>
            <a:ext cx="7474816" cy="923330"/>
          </a:xfrm>
          <a:prstGeom prst="rect">
            <a:avLst/>
          </a:prstGeom>
          <a:noFill/>
        </p:spPr>
        <p:txBody>
          <a:bodyPr wrap="square" rtlCol="0">
            <a:spAutoFit/>
          </a:bodyPr>
          <a:lstStyle/>
          <a:p>
            <a:pPr algn="ctr"/>
            <a:r>
              <a:rPr lang="en-US" sz="5400" b="1" smtClean="0">
                <a:solidFill>
                  <a:srgbClr val="0070C0"/>
                </a:solidFill>
                <a:latin typeface="Arial" pitchFamily="34" charset="0"/>
                <a:cs typeface="Arial" pitchFamily="34" charset="0"/>
              </a:rPr>
              <a:t>CÁC SỐ 0, 1, 2, 3, 4, 5</a:t>
            </a:r>
            <a:endParaRPr lang="en-US" sz="5400" b="1">
              <a:solidFill>
                <a:srgbClr val="0070C0"/>
              </a:solidFill>
              <a:latin typeface="Arial" pitchFamily="34" charset="0"/>
              <a:cs typeface="Arial" pitchFamily="34" charset="0"/>
            </a:endParaRPr>
          </a:p>
        </p:txBody>
      </p:sp>
      <p:sp>
        <p:nvSpPr>
          <p:cNvPr id="23" name="TextBox 22"/>
          <p:cNvSpPr txBox="1"/>
          <p:nvPr/>
        </p:nvSpPr>
        <p:spPr>
          <a:xfrm>
            <a:off x="3528219" y="1460817"/>
            <a:ext cx="5105400" cy="923330"/>
          </a:xfrm>
          <a:prstGeom prst="rect">
            <a:avLst/>
          </a:prstGeom>
          <a:noFill/>
        </p:spPr>
        <p:txBody>
          <a:bodyPr wrap="square" rtlCol="0">
            <a:spAutoFit/>
          </a:bodyPr>
          <a:lstStyle/>
          <a:p>
            <a:pPr algn="ctr"/>
            <a:r>
              <a:rPr lang="en-US" sz="5400" b="1" smtClean="0">
                <a:latin typeface="Arial" pitchFamily="34" charset="0"/>
                <a:cs typeface="Arial" pitchFamily="34" charset="0"/>
              </a:rPr>
              <a:t>Bài 1</a:t>
            </a:r>
            <a:endParaRPr lang="en-US" sz="5400" b="1">
              <a:latin typeface="Arial" pitchFamily="34" charset="0"/>
              <a:cs typeface="Arial" pitchFamily="34" charset="0"/>
            </a:endParaRPr>
          </a:p>
        </p:txBody>
      </p:sp>
    </p:spTree>
    <p:extLst>
      <p:ext uri="{BB962C8B-B14F-4D97-AF65-F5344CB8AC3E}">
        <p14:creationId xmlns:p14="http://schemas.microsoft.com/office/powerpoint/2010/main" val="234000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225</Words>
  <Application>Microsoft Office PowerPoint</Application>
  <PresentationFormat>Custom</PresentationFormat>
  <Paragraphs>95</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135</cp:revision>
  <dcterms:created xsi:type="dcterms:W3CDTF">2021-05-23T10:25:42Z</dcterms:created>
  <dcterms:modified xsi:type="dcterms:W3CDTF">2021-08-02T05:26:46Z</dcterms:modified>
</cp:coreProperties>
</file>