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  <p:sldMasterId id="2147483730" r:id="rId5"/>
  </p:sldMasterIdLst>
  <p:notesMasterIdLst>
    <p:notesMasterId r:id="rId26"/>
  </p:notesMasterIdLst>
  <p:sldIdLst>
    <p:sldId id="313" r:id="rId6"/>
    <p:sldId id="258" r:id="rId7"/>
    <p:sldId id="261" r:id="rId8"/>
    <p:sldId id="257" r:id="rId9"/>
    <p:sldId id="314" r:id="rId10"/>
    <p:sldId id="311" r:id="rId11"/>
    <p:sldId id="3183" r:id="rId12"/>
    <p:sldId id="3190" r:id="rId13"/>
    <p:sldId id="2638" r:id="rId14"/>
    <p:sldId id="3202" r:id="rId15"/>
    <p:sldId id="3203" r:id="rId16"/>
    <p:sldId id="3196" r:id="rId17"/>
    <p:sldId id="3204" r:id="rId18"/>
    <p:sldId id="3205" r:id="rId19"/>
    <p:sldId id="3198" r:id="rId20"/>
    <p:sldId id="3184" r:id="rId21"/>
    <p:sldId id="3206" r:id="rId22"/>
    <p:sldId id="259" r:id="rId23"/>
    <p:sldId id="278" r:id="rId24"/>
    <p:sldId id="31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6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3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70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2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2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1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7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5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7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28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08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2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49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2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8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0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7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11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1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3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09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4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80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6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174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8.png"/><Relationship Id="rId12" Type="http://schemas.microsoft.com/office/2007/relationships/hdphoto" Target="../media/hdphoto11.wdp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10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1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68.xml"/><Relationship Id="rId7" Type="http://schemas.microsoft.com/office/2007/relationships/hdphoto" Target="../media/hdphoto13.wdp"/><Relationship Id="rId12" Type="http://schemas.openxmlformats.org/officeDocument/2006/relationships/image" Target="../media/image40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36.jpg"/><Relationship Id="rId15" Type="http://schemas.microsoft.com/office/2007/relationships/hdphoto" Target="../media/hdphoto14.wdp"/><Relationship Id="rId10" Type="http://schemas.openxmlformats.org/officeDocument/2006/relationships/image" Target="../media/image38.png"/><Relationship Id="rId19" Type="http://schemas.openxmlformats.org/officeDocument/2006/relationships/image" Target="../media/image49.gif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6.wdp"/><Relationship Id="rId3" Type="http://schemas.openxmlformats.org/officeDocument/2006/relationships/slide" Target="slide3.xml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E114-D271-6B3C-C202-B4876C3A883A}"/>
              </a:ext>
            </a:extLst>
          </p:cNvPr>
          <p:cNvSpPr txBox="1"/>
          <p:nvPr/>
        </p:nvSpPr>
        <p:spPr>
          <a:xfrm>
            <a:off x="895351" y="59055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E14BE-874F-7703-62B7-1078D5C61A7B}"/>
              </a:ext>
            </a:extLst>
          </p:cNvPr>
          <p:cNvSpPr/>
          <p:nvPr/>
        </p:nvSpPr>
        <p:spPr>
          <a:xfrm>
            <a:off x="457201" y="2114550"/>
            <a:ext cx="11296650" cy="361950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CAD7-1A5E-29F5-81DC-58265862E193}"/>
              </a:ext>
            </a:extLst>
          </p:cNvPr>
          <p:cNvSpPr txBox="1"/>
          <p:nvPr/>
        </p:nvSpPr>
        <p:spPr>
          <a:xfrm>
            <a:off x="504825" y="21431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BC66A-9AF9-817C-E2F1-5C2EA6060C1F}"/>
              </a:ext>
            </a:extLst>
          </p:cNvPr>
          <p:cNvGrpSpPr/>
          <p:nvPr/>
        </p:nvGrpSpPr>
        <p:grpSpPr>
          <a:xfrm>
            <a:off x="2965965" y="2478181"/>
            <a:ext cx="958335" cy="1239138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7164DC-86C3-1E0C-3A1A-8AD456C7549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21AEDD-43AA-0C93-4E30-327D1FDF266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F92A-5763-B533-18BE-27027A6957DC}"/>
              </a:ext>
            </a:extLst>
          </p:cNvPr>
          <p:cNvSpPr txBox="1"/>
          <p:nvPr/>
        </p:nvSpPr>
        <p:spPr>
          <a:xfrm>
            <a:off x="1600200" y="23823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4 896  12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54FB4-7DA1-4588-1D18-FA686156840D}"/>
              </a:ext>
            </a:extLst>
          </p:cNvPr>
          <p:cNvSpPr txBox="1"/>
          <p:nvPr/>
        </p:nvSpPr>
        <p:spPr>
          <a:xfrm>
            <a:off x="1565952" y="28688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72686-0B31-1D21-C16A-9C25720EBF04}"/>
              </a:ext>
            </a:extLst>
          </p:cNvPr>
          <p:cNvSpPr txBox="1"/>
          <p:nvPr/>
        </p:nvSpPr>
        <p:spPr>
          <a:xfrm>
            <a:off x="2908791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75A39B-4E0F-169C-9568-041BE7ED5ED4}"/>
              </a:ext>
            </a:extLst>
          </p:cNvPr>
          <p:cNvSpPr txBox="1"/>
          <p:nvPr/>
        </p:nvSpPr>
        <p:spPr>
          <a:xfrm>
            <a:off x="2219325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CEC8-6D55-D726-A00D-6F0EF9822DD9}"/>
              </a:ext>
            </a:extLst>
          </p:cNvPr>
          <p:cNvSpPr txBox="1"/>
          <p:nvPr/>
        </p:nvSpPr>
        <p:spPr>
          <a:xfrm>
            <a:off x="4114801" y="2190750"/>
            <a:ext cx="782002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2 bằng 8; 8 trừ 8 bằng 0, viết 0.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1 bằng 4; 4 trừ 4 bằng 0, viết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9; 9 chia 12 được 0, viết 0.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6, được 96; 96 chia 12 được 8, viết 8.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1 bằng 8, thêm 1 bằng 9, 9 trừ 9 bằng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32BE9D-AD12-AF77-BC50-D279199B3786}"/>
              </a:ext>
            </a:extLst>
          </p:cNvPr>
          <p:cNvSpPr txBox="1"/>
          <p:nvPr/>
        </p:nvSpPr>
        <p:spPr>
          <a:xfrm>
            <a:off x="19850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F31CD9-B64B-D1B4-F0BB-B0FD71CDF456}"/>
              </a:ext>
            </a:extLst>
          </p:cNvPr>
          <p:cNvSpPr txBox="1"/>
          <p:nvPr/>
        </p:nvSpPr>
        <p:spPr>
          <a:xfrm>
            <a:off x="227080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6B721-BE86-C3A6-2618-EE2A17953F3E}"/>
              </a:ext>
            </a:extLst>
          </p:cNvPr>
          <p:cNvSpPr txBox="1"/>
          <p:nvPr/>
        </p:nvSpPr>
        <p:spPr>
          <a:xfrm>
            <a:off x="2476500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2DEB5-4A4F-7662-00A0-ED88DE7DC652}"/>
              </a:ext>
            </a:extLst>
          </p:cNvPr>
          <p:cNvSpPr txBox="1"/>
          <p:nvPr/>
        </p:nvSpPr>
        <p:spPr>
          <a:xfrm>
            <a:off x="31850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CABDE6-872C-9C1A-47C2-6C920D03EE7B}"/>
              </a:ext>
            </a:extLst>
          </p:cNvPr>
          <p:cNvSpPr txBox="1"/>
          <p:nvPr/>
        </p:nvSpPr>
        <p:spPr>
          <a:xfrm>
            <a:off x="25184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67F73E-2159-5A58-5AA0-071BEF798AC1}"/>
              </a:ext>
            </a:extLst>
          </p:cNvPr>
          <p:cNvSpPr txBox="1"/>
          <p:nvPr/>
        </p:nvSpPr>
        <p:spPr>
          <a:xfrm>
            <a:off x="34517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20" grpId="0"/>
      <p:bldP spid="21" grpId="0"/>
      <p:bldP spid="22" grpId="0"/>
      <p:bldP spid="23" grpId="0"/>
      <p:bldP spid="27" grpId="0" uiExpand="1" build="p"/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58F86-E6D1-51E7-1345-2D6F46661CE2}"/>
              </a:ext>
            </a:extLst>
          </p:cNvPr>
          <p:cNvSpPr txBox="1"/>
          <p:nvPr/>
        </p:nvSpPr>
        <p:spPr>
          <a:xfrm>
            <a:off x="371476" y="50482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2 461 : 23                       3 570 : 34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B6ACF-2F9E-D232-E7D3-7A1E1E8ABBBA}"/>
              </a:ext>
            </a:extLst>
          </p:cNvPr>
          <p:cNvGrpSpPr/>
          <p:nvPr/>
        </p:nvGrpSpPr>
        <p:grpSpPr>
          <a:xfrm>
            <a:off x="3080265" y="1830481"/>
            <a:ext cx="958335" cy="1239138"/>
            <a:chOff x="4983480" y="2246811"/>
            <a:chExt cx="618819" cy="12866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EB0637-AB1E-052D-3C67-988000FAA06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786CB2-89A3-1138-744B-79C114FC13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877F58-F204-F599-CC9B-39B80ACBC88D}"/>
              </a:ext>
            </a:extLst>
          </p:cNvPr>
          <p:cNvSpPr txBox="1"/>
          <p:nvPr/>
        </p:nvSpPr>
        <p:spPr>
          <a:xfrm>
            <a:off x="1714500" y="17346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2 461  23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B85D9-689B-9EBF-3F76-D9A61790A1E8}"/>
              </a:ext>
            </a:extLst>
          </p:cNvPr>
          <p:cNvSpPr txBox="1"/>
          <p:nvPr/>
        </p:nvSpPr>
        <p:spPr>
          <a:xfrm>
            <a:off x="1689777" y="223066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29AFD-C6F2-5062-892B-81522C66F314}"/>
              </a:ext>
            </a:extLst>
          </p:cNvPr>
          <p:cNvSpPr txBox="1"/>
          <p:nvPr/>
        </p:nvSpPr>
        <p:spPr>
          <a:xfrm>
            <a:off x="3023091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F9DBD-5447-7F11-C36F-35FFBED1C4B4}"/>
              </a:ext>
            </a:extLst>
          </p:cNvPr>
          <p:cNvSpPr txBox="1"/>
          <p:nvPr/>
        </p:nvSpPr>
        <p:spPr>
          <a:xfrm>
            <a:off x="2333625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ABEF3-6420-3581-ED1D-BE497C3CDAC2}"/>
              </a:ext>
            </a:extLst>
          </p:cNvPr>
          <p:cNvSpPr txBox="1"/>
          <p:nvPr/>
        </p:nvSpPr>
        <p:spPr>
          <a:xfrm>
            <a:off x="20517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FEC5F-43C1-4152-7769-3777303EF53C}"/>
              </a:ext>
            </a:extLst>
          </p:cNvPr>
          <p:cNvSpPr txBox="1"/>
          <p:nvPr/>
        </p:nvSpPr>
        <p:spPr>
          <a:xfrm>
            <a:off x="2299377" y="22306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9B316-3C22-4F55-3F8F-1642FA622558}"/>
              </a:ext>
            </a:extLst>
          </p:cNvPr>
          <p:cNvSpPr txBox="1"/>
          <p:nvPr/>
        </p:nvSpPr>
        <p:spPr>
          <a:xfrm>
            <a:off x="2590800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4D45E-2586-3854-25CE-C8ECB12BD946}"/>
              </a:ext>
            </a:extLst>
          </p:cNvPr>
          <p:cNvSpPr txBox="1"/>
          <p:nvPr/>
        </p:nvSpPr>
        <p:spPr>
          <a:xfrm>
            <a:off x="3299316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6994F2-AB3D-6FF4-AADA-8D15C31C45FF}"/>
              </a:ext>
            </a:extLst>
          </p:cNvPr>
          <p:cNvGrpSpPr/>
          <p:nvPr/>
        </p:nvGrpSpPr>
        <p:grpSpPr>
          <a:xfrm>
            <a:off x="7709415" y="1744756"/>
            <a:ext cx="958335" cy="1239138"/>
            <a:chOff x="4983480" y="2246811"/>
            <a:chExt cx="618819" cy="128661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DD3D62-9F5C-0C2A-B1E4-958917DBEE8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700DD98-98F6-A70F-0DCD-FE422DCAA3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589A28-33FF-3D81-079D-0275A7FE6D49}"/>
              </a:ext>
            </a:extLst>
          </p:cNvPr>
          <p:cNvSpPr txBox="1"/>
          <p:nvPr/>
        </p:nvSpPr>
        <p:spPr>
          <a:xfrm>
            <a:off x="6404652" y="2144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5971B7-C71C-E619-D603-17B5A585665E}"/>
              </a:ext>
            </a:extLst>
          </p:cNvPr>
          <p:cNvSpPr txBox="1"/>
          <p:nvPr/>
        </p:nvSpPr>
        <p:spPr>
          <a:xfrm>
            <a:off x="7652241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4D23F-26C1-4460-6F00-97B48647C7E9}"/>
              </a:ext>
            </a:extLst>
          </p:cNvPr>
          <p:cNvSpPr txBox="1"/>
          <p:nvPr/>
        </p:nvSpPr>
        <p:spPr>
          <a:xfrm>
            <a:off x="6934200" y="2640238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C8F30-8FFF-AC4D-60C3-954534AFD731}"/>
              </a:ext>
            </a:extLst>
          </p:cNvPr>
          <p:cNvSpPr txBox="1"/>
          <p:nvPr/>
        </p:nvSpPr>
        <p:spPr>
          <a:xfrm>
            <a:off x="6661827" y="2135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547C5F-B867-4457-ACC1-4B02686B6B64}"/>
              </a:ext>
            </a:extLst>
          </p:cNvPr>
          <p:cNvSpPr txBox="1"/>
          <p:nvPr/>
        </p:nvSpPr>
        <p:spPr>
          <a:xfrm>
            <a:off x="6909477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FD2594-F1E4-1D94-D508-770D103B1B1F}"/>
              </a:ext>
            </a:extLst>
          </p:cNvPr>
          <p:cNvSpPr txBox="1"/>
          <p:nvPr/>
        </p:nvSpPr>
        <p:spPr>
          <a:xfrm>
            <a:off x="7181850" y="263071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D93DC0-3E0D-9551-DA01-62F659DCEB9F}"/>
              </a:ext>
            </a:extLst>
          </p:cNvPr>
          <p:cNvSpPr txBox="1"/>
          <p:nvPr/>
        </p:nvSpPr>
        <p:spPr>
          <a:xfrm>
            <a:off x="792846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21A25B-2A17-F465-7F3E-6995D2003029}"/>
              </a:ext>
            </a:extLst>
          </p:cNvPr>
          <p:cNvSpPr txBox="1"/>
          <p:nvPr/>
        </p:nvSpPr>
        <p:spPr>
          <a:xfrm>
            <a:off x="817611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5B2345-5EB4-BD58-051F-8E4B2BF41937}"/>
              </a:ext>
            </a:extLst>
          </p:cNvPr>
          <p:cNvSpPr txBox="1"/>
          <p:nvPr/>
        </p:nvSpPr>
        <p:spPr>
          <a:xfrm>
            <a:off x="3556491" y="241070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7C1C34-FE5B-1AB1-1D7B-04127F3687D3}"/>
              </a:ext>
            </a:extLst>
          </p:cNvPr>
          <p:cNvSpPr txBox="1"/>
          <p:nvPr/>
        </p:nvSpPr>
        <p:spPr>
          <a:xfrm>
            <a:off x="25851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3D6050-F853-C7CF-2826-1953F1029221}"/>
              </a:ext>
            </a:extLst>
          </p:cNvPr>
          <p:cNvSpPr txBox="1"/>
          <p:nvPr/>
        </p:nvSpPr>
        <p:spPr>
          <a:xfrm>
            <a:off x="6334125" y="1658453"/>
            <a:ext cx="224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3 570  34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D94362-E581-565A-500E-64CE431A90A8}"/>
              </a:ext>
            </a:extLst>
          </p:cNvPr>
          <p:cNvSpPr txBox="1"/>
          <p:nvPr/>
        </p:nvSpPr>
        <p:spPr>
          <a:xfrm>
            <a:off x="7166652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  <p:bldP spid="25" grpId="0"/>
      <p:bldP spid="28" grpId="0"/>
      <p:bldP spid="29" grpId="0"/>
      <p:bldP spid="30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728787"/>
            <a:ext cx="8924925" cy="1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799"/>
            <a:ext cx="8859611" cy="80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81325" y="2562225"/>
            <a:ext cx="69342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1638299" y="2495550"/>
            <a:ext cx="9763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333499"/>
            <a:ext cx="905506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m2, chiều rộng 68 m. Tính chu vi của sân bóng đá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352424" y="16954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175259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A8A8D-0D72-6D76-BAB6-3702CFD8A662}"/>
              </a:ext>
            </a:extLst>
          </p:cNvPr>
          <p:cNvSpPr txBox="1"/>
          <p:nvPr/>
        </p:nvSpPr>
        <p:spPr>
          <a:xfrm>
            <a:off x="2105024" y="3409950"/>
            <a:ext cx="6296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7140 : 68 = 105 (m)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(68 + 105 ) x 2 = 346 (m)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346 m.</a:t>
            </a: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524000" y="-3048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81996" y="11430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0758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462 : 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25838" y="5184481"/>
              <a:ext cx="9356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768 : 32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1" y="277974"/>
            <a:ext cx="1958273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6000:60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5600:80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74558" y="2554254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6326" y="5545591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0390" y="465221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397" y="65532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2421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3500 : 50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642669" y="3803715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16621" y="3809785"/>
              <a:ext cx="7376845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31259" y="2443037"/>
              <a:ext cx="6534364" cy="8612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121750" y="397011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5E559-94BB-A1FC-C1AD-F148AF6982CD}"/>
              </a:ext>
            </a:extLst>
          </p:cNvPr>
          <p:cNvGrpSpPr/>
          <p:nvPr/>
        </p:nvGrpSpPr>
        <p:grpSpPr>
          <a:xfrm>
            <a:off x="2389990" y="5233023"/>
            <a:ext cx="8973766" cy="1358277"/>
            <a:chOff x="1612674" y="5184381"/>
            <a:chExt cx="8973766" cy="1409055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:a16="http://schemas.microsoft.com/office/drawing/2014/main" id="{01E0C21E-4D43-7295-B4F0-F806D23DF475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custGeom>
                      <a:avLst/>
                      <a:gdLst>
                        <a:gd name="connsiteX0" fmla="*/ 0 w 8416351"/>
                        <a:gd name="connsiteY0" fmla="*/ 169809 h 1018836"/>
                        <a:gd name="connsiteX1" fmla="*/ 169809 w 8416351"/>
                        <a:gd name="connsiteY1" fmla="*/ 0 h 1018836"/>
                        <a:gd name="connsiteX2" fmla="*/ 8246542 w 8416351"/>
                        <a:gd name="connsiteY2" fmla="*/ 0 h 1018836"/>
                        <a:gd name="connsiteX3" fmla="*/ 8416351 w 8416351"/>
                        <a:gd name="connsiteY3" fmla="*/ 169809 h 1018836"/>
                        <a:gd name="connsiteX4" fmla="*/ 8416351 w 8416351"/>
                        <a:gd name="connsiteY4" fmla="*/ 849027 h 1018836"/>
                        <a:gd name="connsiteX5" fmla="*/ 8246542 w 8416351"/>
                        <a:gd name="connsiteY5" fmla="*/ 1018836 h 1018836"/>
                        <a:gd name="connsiteX6" fmla="*/ 169809 w 8416351"/>
                        <a:gd name="connsiteY6" fmla="*/ 1018836 h 1018836"/>
                        <a:gd name="connsiteX7" fmla="*/ 0 w 8416351"/>
                        <a:gd name="connsiteY7" fmla="*/ 849027 h 1018836"/>
                        <a:gd name="connsiteX8" fmla="*/ 0 w 8416351"/>
                        <a:gd name="connsiteY8" fmla="*/ 169809 h 1018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416351" h="1018836" fill="none" extrusionOk="0">
                          <a:moveTo>
                            <a:pt x="0" y="169809"/>
                          </a:moveTo>
                          <a:cubicBezTo>
                            <a:pt x="8599" y="83916"/>
                            <a:pt x="79968" y="5595"/>
                            <a:pt x="169809" y="0"/>
                          </a:cubicBezTo>
                          <a:cubicBezTo>
                            <a:pt x="3694322" y="-168267"/>
                            <a:pt x="5138989" y="-42953"/>
                            <a:pt x="8246542" y="0"/>
                          </a:cubicBezTo>
                          <a:cubicBezTo>
                            <a:pt x="8345798" y="6211"/>
                            <a:pt x="8414979" y="57442"/>
                            <a:pt x="8416351" y="169809"/>
                          </a:cubicBezTo>
                          <a:cubicBezTo>
                            <a:pt x="8455362" y="255917"/>
                            <a:pt x="8396457" y="716361"/>
                            <a:pt x="8416351" y="849027"/>
                          </a:cubicBezTo>
                          <a:cubicBezTo>
                            <a:pt x="8421679" y="937801"/>
                            <a:pt x="8345478" y="1030257"/>
                            <a:pt x="8246542" y="1018836"/>
                          </a:cubicBezTo>
                          <a:cubicBezTo>
                            <a:pt x="5687496" y="1087061"/>
                            <a:pt x="3249006" y="1029712"/>
                            <a:pt x="169809" y="1018836"/>
                          </a:cubicBezTo>
                          <a:cubicBezTo>
                            <a:pt x="80810" y="1026492"/>
                            <a:pt x="3421" y="941049"/>
                            <a:pt x="0" y="849027"/>
                          </a:cubicBezTo>
                          <a:cubicBezTo>
                            <a:pt x="-60048" y="625565"/>
                            <a:pt x="-4026" y="389408"/>
                            <a:pt x="0" y="169809"/>
                          </a:cubicBezTo>
                          <a:close/>
                        </a:path>
                        <a:path w="8416351" h="1018836" stroke="0" extrusionOk="0">
                          <a:moveTo>
                            <a:pt x="0" y="169809"/>
                          </a:moveTo>
                          <a:cubicBezTo>
                            <a:pt x="-2391" y="65492"/>
                            <a:pt x="75514" y="1215"/>
                            <a:pt x="169809" y="0"/>
                          </a:cubicBezTo>
                          <a:cubicBezTo>
                            <a:pt x="1803525" y="163917"/>
                            <a:pt x="6641317" y="128764"/>
                            <a:pt x="8246542" y="0"/>
                          </a:cubicBezTo>
                          <a:cubicBezTo>
                            <a:pt x="8341960" y="1091"/>
                            <a:pt x="8417239" y="79417"/>
                            <a:pt x="8416351" y="169809"/>
                          </a:cubicBezTo>
                          <a:cubicBezTo>
                            <a:pt x="8465457" y="416983"/>
                            <a:pt x="8437459" y="632531"/>
                            <a:pt x="8416351" y="849027"/>
                          </a:cubicBezTo>
                          <a:cubicBezTo>
                            <a:pt x="8407586" y="959173"/>
                            <a:pt x="8340360" y="1021255"/>
                            <a:pt x="8246542" y="1018836"/>
                          </a:cubicBezTo>
                          <a:cubicBezTo>
                            <a:pt x="4722559" y="996854"/>
                            <a:pt x="2037531" y="943948"/>
                            <a:pt x="169809" y="1018836"/>
                          </a:cubicBezTo>
                          <a:cubicBezTo>
                            <a:pt x="84628" y="1015492"/>
                            <a:pt x="-6050" y="953371"/>
                            <a:pt x="0" y="849027"/>
                          </a:cubicBezTo>
                          <a:cubicBezTo>
                            <a:pt x="6640" y="622185"/>
                            <a:pt x="3099" y="403527"/>
                            <a:pt x="0" y="16980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" name="Google Shape;293;p27">
              <a:extLst>
                <a:ext uri="{FF2B5EF4-FFF2-40B4-BE49-F238E27FC236}">
                  <a16:creationId xmlns:a16="http://schemas.microsoft.com/office/drawing/2014/main" id="{4E3495B7-1257-3294-093F-E01E39FF9DEA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" name="Google Shape;294;p27">
                <a:extLst>
                  <a:ext uri="{FF2B5EF4-FFF2-40B4-BE49-F238E27FC236}">
                    <a16:creationId xmlns:a16="http://schemas.microsoft.com/office/drawing/2014/main" id="{7CCD6137-6942-F061-B783-E9F65E054F96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95;p27">
                <a:extLst>
                  <a:ext uri="{FF2B5EF4-FFF2-40B4-BE49-F238E27FC236}">
                    <a16:creationId xmlns:a16="http://schemas.microsoft.com/office/drawing/2014/main" id="{A5A54B17-1087-BACA-79C9-48A2275FF0B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96;p27">
                <a:extLst>
                  <a:ext uri="{FF2B5EF4-FFF2-40B4-BE49-F238E27FC236}">
                    <a16:creationId xmlns:a16="http://schemas.microsoft.com/office/drawing/2014/main" id="{F01FEBE0-7B7D-444D-6E30-250B37471FB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97;p27">
                <a:extLst>
                  <a:ext uri="{FF2B5EF4-FFF2-40B4-BE49-F238E27FC236}">
                    <a16:creationId xmlns:a16="http://schemas.microsoft.com/office/drawing/2014/main" id="{F6453BCA-C1D6-127F-1668-8316432483F5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98;p27">
                <a:extLst>
                  <a:ext uri="{FF2B5EF4-FFF2-40B4-BE49-F238E27FC236}">
                    <a16:creationId xmlns:a16="http://schemas.microsoft.com/office/drawing/2014/main" id="{2133CCB5-16D0-8D85-76E5-F02D7046924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99;p27">
                <a:extLst>
                  <a:ext uri="{FF2B5EF4-FFF2-40B4-BE49-F238E27FC236}">
                    <a16:creationId xmlns:a16="http://schemas.microsoft.com/office/drawing/2014/main" id="{85D4024E-C79F-3552-12C9-AA655C25644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300;p27">
                <a:extLst>
                  <a:ext uri="{FF2B5EF4-FFF2-40B4-BE49-F238E27FC236}">
                    <a16:creationId xmlns:a16="http://schemas.microsoft.com/office/drawing/2014/main" id="{8322CBAE-EECE-64DC-0610-FD3E724F75B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27">
                <a:extLst>
                  <a:ext uri="{FF2B5EF4-FFF2-40B4-BE49-F238E27FC236}">
                    <a16:creationId xmlns:a16="http://schemas.microsoft.com/office/drawing/2014/main" id="{7BCBEC90-B057-F524-E85F-DEFA963F035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6DB2024D-3D7B-04D9-94EE-71C3EA46B08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E3A272A9-1742-F846-1836-25D23E79FA6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8D9E160D-7CA4-53AE-7B95-37C57EAE395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11D7E77-FE79-7994-8632-C15F7D912A4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DB9A845E-1FA0-86BF-083F-AB2949139E4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97D2912F-A9AE-65AA-FC16-65CBE9754CD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06C8C554-D615-B78B-277C-A564151878D0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03B65FC6-08CC-DB7F-8C98-981A4B9A965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91ED4E47-781F-240B-E77A-9C694B8279EC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1D177ECF-8C22-8D54-E469-C93082E66DA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6E56DC14-1F89-BE00-1AC7-DB92709C90E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3C528C04-9078-C00A-6928-F92C0D11A06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7D2F3E9B-5AA1-7D97-A18E-8AE668A1274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4D31C-C7EC-67FE-F640-03CBA7546E24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890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Google Shape;118;p4">
            <a:extLst>
              <a:ext uri="{FF2B5EF4-FFF2-40B4-BE49-F238E27FC236}">
                <a16:creationId xmlns:a16="http://schemas.microsoft.com/office/drawing/2014/main" id="{111ACD79-0C85-FA7D-2591-0E55487EF587}"/>
              </a:ext>
            </a:extLst>
          </p:cNvPr>
          <p:cNvSpPr/>
          <p:nvPr/>
        </p:nvSpPr>
        <p:spPr>
          <a:xfrm rot="19980337">
            <a:off x="9798381" y="541552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4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 910 : 26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11385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810 : 90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64B1A-4B0C-82C4-EAEF-723651FD2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6739" y="2013365"/>
            <a:ext cx="773649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1019176" y="156210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514351" y="3162300"/>
            <a:ext cx="11296650" cy="295275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561975" y="31908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3023115" y="3525931"/>
            <a:ext cx="958335" cy="1239138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1657350" y="343010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2 294  62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2032677" y="39261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2965941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2276475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4219576" y="3343275"/>
            <a:ext cx="7820024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229 chia 62 được 3, viết 3.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2 bằng 6; 9 trừ 6 bằng 3, viết 3.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6 bằng 18; 22 trừ 18 bằng 4, viết 4.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4, được 434; 434 chia 62 được 7, viết 7.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nhân 2 bằng 14; 14 trừ 14 bằng 0, viết 0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43;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2289852" y="39165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2537502" y="39261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2533650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3242166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11" grpId="0"/>
      <p:bldP spid="12" grpId="0"/>
      <p:bldP spid="13" grpId="0"/>
      <p:bldP spid="14" grpId="0"/>
      <p:bldP spid="15" grpId="0" uiExpand="1" build="p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AC9D2-3998-FE74-6CE6-48308A0C8F84}"/>
              </a:ext>
            </a:extLst>
          </p:cNvPr>
          <p:cNvGrpSpPr/>
          <p:nvPr/>
        </p:nvGrpSpPr>
        <p:grpSpPr>
          <a:xfrm>
            <a:off x="2994540" y="1363756"/>
            <a:ext cx="958335" cy="1239138"/>
            <a:chOff x="4983480" y="2246811"/>
            <a:chExt cx="618819" cy="12866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14182B-18C3-577F-AB4B-CB394644F092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0ABE0A-D59A-8C7D-3BA5-DDC3C6A6DC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E06E4C-0B75-B1B3-378E-B2CA90361040}"/>
              </a:ext>
            </a:extLst>
          </p:cNvPr>
          <p:cNvSpPr txBox="1"/>
          <p:nvPr/>
        </p:nvSpPr>
        <p:spPr>
          <a:xfrm>
            <a:off x="1628775" y="1267928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2 625  75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1F52A-C2B9-D0CE-5C12-D2C41EE0674D}"/>
              </a:ext>
            </a:extLst>
          </p:cNvPr>
          <p:cNvSpPr txBox="1"/>
          <p:nvPr/>
        </p:nvSpPr>
        <p:spPr>
          <a:xfrm>
            <a:off x="2004102" y="1763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CC202-B4DB-C589-FF97-42CC9A4783CD}"/>
              </a:ext>
            </a:extLst>
          </p:cNvPr>
          <p:cNvSpPr txBox="1"/>
          <p:nvPr/>
        </p:nvSpPr>
        <p:spPr>
          <a:xfrm>
            <a:off x="2937366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B51E60-4F47-133F-46CD-DC970A457997}"/>
              </a:ext>
            </a:extLst>
          </p:cNvPr>
          <p:cNvSpPr txBox="1"/>
          <p:nvPr/>
        </p:nvSpPr>
        <p:spPr>
          <a:xfrm>
            <a:off x="2247900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BB2E76-428E-F1B9-203C-E83B4598D212}"/>
              </a:ext>
            </a:extLst>
          </p:cNvPr>
          <p:cNvSpPr txBox="1"/>
          <p:nvPr/>
        </p:nvSpPr>
        <p:spPr>
          <a:xfrm>
            <a:off x="2261277" y="1754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909B62-95AE-9E77-2383-BC3187E92B50}"/>
              </a:ext>
            </a:extLst>
          </p:cNvPr>
          <p:cNvSpPr txBox="1"/>
          <p:nvPr/>
        </p:nvSpPr>
        <p:spPr>
          <a:xfrm>
            <a:off x="2508927" y="1763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2426F-DAC5-D00D-96B9-A97EC22B9E93}"/>
              </a:ext>
            </a:extLst>
          </p:cNvPr>
          <p:cNvSpPr txBox="1"/>
          <p:nvPr/>
        </p:nvSpPr>
        <p:spPr>
          <a:xfrm>
            <a:off x="2505075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9951-0363-DA04-D81A-DE22F4ECDA4B}"/>
              </a:ext>
            </a:extLst>
          </p:cNvPr>
          <p:cNvSpPr txBox="1"/>
          <p:nvPr/>
        </p:nvSpPr>
        <p:spPr>
          <a:xfrm>
            <a:off x="923926" y="48577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2 625 : 75            27 360 :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3AB7AF-A26E-929C-5F7A-CC51F56ADF61}"/>
              </a:ext>
            </a:extLst>
          </p:cNvPr>
          <p:cNvSpPr txBox="1"/>
          <p:nvPr/>
        </p:nvSpPr>
        <p:spPr>
          <a:xfrm>
            <a:off x="3213591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BEA81F-6D3D-0F60-D145-1788A0F6B59D}"/>
              </a:ext>
            </a:extLst>
          </p:cNvPr>
          <p:cNvGrpSpPr/>
          <p:nvPr/>
        </p:nvGrpSpPr>
        <p:grpSpPr>
          <a:xfrm>
            <a:off x="7623690" y="1278031"/>
            <a:ext cx="958335" cy="1239138"/>
            <a:chOff x="4983480" y="2246811"/>
            <a:chExt cx="618819" cy="128661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9245F0-8A4A-DF6C-9EDC-371D70970D4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8B14949-5145-23C0-3678-0CC37D03AC0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C0170B-383A-B511-0174-9D1ECBDDF081}"/>
              </a:ext>
            </a:extLst>
          </p:cNvPr>
          <p:cNvSpPr txBox="1"/>
          <p:nvPr/>
        </p:nvSpPr>
        <p:spPr>
          <a:xfrm>
            <a:off x="5953125" y="1182203"/>
            <a:ext cx="249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27 360  36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D43016-360F-109D-EF0C-02FE09DE2737}"/>
              </a:ext>
            </a:extLst>
          </p:cNvPr>
          <p:cNvSpPr txBox="1"/>
          <p:nvPr/>
        </p:nvSpPr>
        <p:spPr>
          <a:xfrm>
            <a:off x="6318927" y="16782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8844F-CA56-2DFB-5BEE-39616C102683}"/>
              </a:ext>
            </a:extLst>
          </p:cNvPr>
          <p:cNvSpPr txBox="1"/>
          <p:nvPr/>
        </p:nvSpPr>
        <p:spPr>
          <a:xfrm>
            <a:off x="7566516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B2BA18-AFE1-71CA-E5FC-1FBFA190A187}"/>
              </a:ext>
            </a:extLst>
          </p:cNvPr>
          <p:cNvSpPr txBox="1"/>
          <p:nvPr/>
        </p:nvSpPr>
        <p:spPr>
          <a:xfrm>
            <a:off x="6848475" y="2173513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1BA18C-9D6C-7699-2F60-7C0591CEF0B9}"/>
              </a:ext>
            </a:extLst>
          </p:cNvPr>
          <p:cNvSpPr txBox="1"/>
          <p:nvPr/>
        </p:nvSpPr>
        <p:spPr>
          <a:xfrm>
            <a:off x="6576102" y="16686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27CAB7-B341-1968-B0ED-6605718E0346}"/>
              </a:ext>
            </a:extLst>
          </p:cNvPr>
          <p:cNvSpPr txBox="1"/>
          <p:nvPr/>
        </p:nvSpPr>
        <p:spPr>
          <a:xfrm>
            <a:off x="6823752" y="16782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A857B-81FB-6ACA-CF1D-1B4675516589}"/>
              </a:ext>
            </a:extLst>
          </p:cNvPr>
          <p:cNvSpPr txBox="1"/>
          <p:nvPr/>
        </p:nvSpPr>
        <p:spPr>
          <a:xfrm>
            <a:off x="7096125" y="21639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B8159-A7EF-7BA3-DFD4-C1AF3BFFF31E}"/>
              </a:ext>
            </a:extLst>
          </p:cNvPr>
          <p:cNvSpPr txBox="1"/>
          <p:nvPr/>
        </p:nvSpPr>
        <p:spPr>
          <a:xfrm>
            <a:off x="784274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907C99-DB6A-875A-977B-6B2CE2B339B7}"/>
              </a:ext>
            </a:extLst>
          </p:cNvPr>
          <p:cNvSpPr txBox="1"/>
          <p:nvPr/>
        </p:nvSpPr>
        <p:spPr>
          <a:xfrm>
            <a:off x="809039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2036B3-75D1-4507-9A2A-D45196D6877E}"/>
              </a:ext>
            </a:extLst>
          </p:cNvPr>
          <p:cNvSpPr txBox="1"/>
          <p:nvPr/>
        </p:nvSpPr>
        <p:spPr>
          <a:xfrm>
            <a:off x="6581776" y="2173513"/>
            <a:ext cx="4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  <p:bldP spid="36" grpId="0"/>
      <p:bldP spid="37" grpId="0"/>
      <p:bldP spid="38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607</Words>
  <Application>Microsoft Office PowerPoint</Application>
  <PresentationFormat>Widescreen</PresentationFormat>
  <Paragraphs>134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宋体</vt:lpstr>
      <vt:lpstr>#9Slide05 Angelline</vt:lpstr>
      <vt:lpstr>Arial</vt:lpstr>
      <vt:lpstr>Bebas Neue</vt:lpstr>
      <vt:lpstr>Calibri</vt:lpstr>
      <vt:lpstr>Calibri Light</vt:lpstr>
      <vt:lpstr>Cambria</vt:lpstr>
      <vt:lpstr>等线</vt:lpstr>
      <vt:lpstr>Karla</vt:lpstr>
      <vt:lpstr>Love Ya Like A Sister</vt:lpstr>
      <vt:lpstr>Times New Roman</vt:lpstr>
      <vt:lpstr>UTM Avo</vt:lpstr>
      <vt:lpstr>思源黑体 CN Medium</vt:lpstr>
      <vt:lpstr>Office 主题</vt:lpstr>
      <vt:lpstr>1_Office Theme</vt:lpstr>
      <vt:lpstr>2_Office Theme</vt:lpstr>
      <vt:lpstr>Printable Number Sense Activities for Pre-K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Kieu Chinh</cp:lastModifiedBy>
  <cp:revision>40</cp:revision>
  <dcterms:created xsi:type="dcterms:W3CDTF">2023-12-04T07:50:50Z</dcterms:created>
  <dcterms:modified xsi:type="dcterms:W3CDTF">2024-01-15T02:11:40Z</dcterms:modified>
</cp:coreProperties>
</file>