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59" r:id="rId2"/>
    <p:sldId id="257" r:id="rId3"/>
    <p:sldId id="270" r:id="rId4"/>
    <p:sldId id="271" r:id="rId5"/>
    <p:sldId id="291" r:id="rId6"/>
    <p:sldId id="275" r:id="rId7"/>
    <p:sldId id="277" r:id="rId8"/>
    <p:sldId id="279" r:id="rId9"/>
    <p:sldId id="283" r:id="rId10"/>
    <p:sldId id="281" r:id="rId11"/>
    <p:sldId id="295" r:id="rId12"/>
    <p:sldId id="296" r:id="rId13"/>
    <p:sldId id="297" r:id="rId14"/>
    <p:sldId id="298" r:id="rId15"/>
    <p:sldId id="278" r:id="rId16"/>
    <p:sldId id="282" r:id="rId17"/>
    <p:sldId id="299" r:id="rId18"/>
    <p:sldId id="280" r:id="rId19"/>
    <p:sldId id="294" r:id="rId20"/>
    <p:sldId id="288" r:id="rId21"/>
    <p:sldId id="290" r:id="rId22"/>
  </p:sldIdLst>
  <p:sldSz cx="12192000" cy="6858000"/>
  <p:notesSz cx="6858000" cy="9144000"/>
  <p:embeddedFontLst>
    <p:embeddedFont>
      <p:font typeface="#9Slide03 AmpleSoft Bold" panose="02000000000000000000" pitchFamily="2" charset="0"/>
      <p:regular r:id="rId24"/>
      <p:bold r:id="rId25"/>
    </p:embeddedFont>
    <p:embeddedFont>
      <p:font typeface="#9Slide03 IcielPanton Black" panose="00000A00000000000000" pitchFamily="2" charset="0"/>
      <p:bold r:id="rId26"/>
    </p:embeddedFont>
    <p:embeddedFont>
      <p:font typeface="#9Slide03 Jura Bold" panose="00000800000000000000" pitchFamily="2" charset="0"/>
      <p:bold r:id="rId27"/>
    </p:embeddedFont>
    <p:embeddedFont>
      <p:font typeface="#9Slide03 SVNEvery Movie Every " panose="02000500000000000000" pitchFamily="2" charset="0"/>
      <p:regular r:id="rId28"/>
    </p:embeddedFont>
    <p:embeddedFont>
      <p:font typeface="#9Slide05 SVNClementine" panose="020F0502020204030203" pitchFamily="34" charset="0"/>
      <p:regular r:id="rId29"/>
    </p:embeddedFont>
    <p:embeddedFont>
      <p:font typeface="#9Slide07 HoneyCream" pitchFamily="2" charset="0"/>
      <p:regular r:id="rId30"/>
    </p:embeddedFont>
    <p:embeddedFont>
      <p:font typeface="Calibri" panose="020F0502020204030204" pitchFamily="3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DengXian" panose="02010600030101010101" pitchFamily="2" charset="-122"/>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5CFE8-6D16-41D9-A29F-51C9EB7C09CA}"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DD58-D0D6-4E52-B51D-1CF5A8645180}" type="slidenum">
              <a:rPr lang="en-US" smtClean="0"/>
              <a:t>‹#›</a:t>
            </a:fld>
            <a:endParaRPr lang="en-US"/>
          </a:p>
        </p:txBody>
      </p:sp>
    </p:spTree>
    <p:extLst>
      <p:ext uri="{BB962C8B-B14F-4D97-AF65-F5344CB8AC3E}">
        <p14:creationId xmlns:p14="http://schemas.microsoft.com/office/powerpoint/2010/main" val="42811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42321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24687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29345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8576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888192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60903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00464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51598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83756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5936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51709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402089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15450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10824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36712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5154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0544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29141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9324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1591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19618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5CA629-2EE7-4445-8B6B-D05212392C1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7F774A2-297F-4905-8119-D4B8B3A5D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D328AE7-5D6C-4C63-BB00-CA5EEB9DFF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BDE9CEB6-9C28-476A-9E6F-9960F0857F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3093B1BA-51C5-4AE0-B6C1-8DE9EDF60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621176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587A94-8BDA-473F-B641-7CE8954D7E4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A35CAE-5BAD-493D-AA97-EDB575EE392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9EDE0D6-C914-4C23-9A3B-B7280FBA70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67D86029-451C-4A23-A726-40DE65D38E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82F042CE-3782-4E31-A71B-233724ACE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521614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BEE589-2360-46CD-A48F-D0159C24BBF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5735D8-4E0F-42CA-85A9-109502420EC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5289540-1779-4633-AAEA-C2E3494864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ECE35222-434E-4293-B90C-EC2C759D8B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6142FE9F-C8C7-4A56-A1BD-6009904EC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5544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E10079-ED89-4271-88FE-CFACEAAE2DB9}"/>
              </a:ext>
            </a:extLst>
          </p:cNvPr>
          <p:cNvPicPr>
            <a:picLocks noChangeAspect="1"/>
          </p:cNvPicPr>
          <p:nvPr userDrawn="1"/>
        </p:nvPicPr>
        <p:blipFill>
          <a:blip r:embed="rId2"/>
          <a:stretch>
            <a:fillRect/>
          </a:stretch>
        </p:blipFill>
        <p:spPr>
          <a:xfrm>
            <a:off x="8834255" y="277077"/>
            <a:ext cx="3247060" cy="1823184"/>
          </a:xfrm>
          <a:prstGeom prst="rect">
            <a:avLst/>
          </a:prstGeom>
        </p:spPr>
      </p:pic>
    </p:spTree>
    <p:extLst>
      <p:ext uri="{BB962C8B-B14F-4D97-AF65-F5344CB8AC3E}">
        <p14:creationId xmlns:p14="http://schemas.microsoft.com/office/powerpoint/2010/main" val="167092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5AA2F-A2C8-4033-ABB1-9676D9B4B9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6B64E1-2010-49C4-B332-70C3A0647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08B5DFC-B13C-4C3C-BE11-E5060E321E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21D3C02C-D7B9-4FC5-9A0C-E47F512615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C912A6E2-4736-4A5C-A049-0D1CCF5E9B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835533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A17726-F5E0-449F-8842-C42058F876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EA88AA-091A-43A1-8814-68E884B23DD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1F3DD6A-5FCE-41D3-BA04-C33B8E4C10E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9094004-97B0-47BA-93CD-6D42579CF5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9B715CB2-E91A-433B-BDB0-B0382B0D02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9959F244-1A56-4A7D-B702-39D21C3D0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781124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AF099-1E37-49B3-BF74-2103EA7A656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A159F8-5B8C-4152-8B9F-FF1560B2F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675D9BF-A055-4A3B-AE81-5999D02EB44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8CFBD4-9D91-4C78-8D50-A864FCD02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FFC61B4-F854-4403-AEF4-45DC5FE1A31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4C22695-E9A9-4465-9D47-BC9846669B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8" name="页脚占位符 7">
            <a:extLst>
              <a:ext uri="{FF2B5EF4-FFF2-40B4-BE49-F238E27FC236}">
                <a16:creationId xmlns:a16="http://schemas.microsoft.com/office/drawing/2014/main" id="{D784CD4C-0742-4A31-9389-634C1F538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9" name="灯片编号占位符 8">
            <a:extLst>
              <a:ext uri="{FF2B5EF4-FFF2-40B4-BE49-F238E27FC236}">
                <a16:creationId xmlns:a16="http://schemas.microsoft.com/office/drawing/2014/main" id="{82A32328-9D9F-4C59-BBE2-F25DD73320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D5A37C-E4AE-414B-B858-604AAC1D0A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B8EFC5F-FBEE-4E07-AC10-61052C21E2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4" name="页脚占位符 3">
            <a:extLst>
              <a:ext uri="{FF2B5EF4-FFF2-40B4-BE49-F238E27FC236}">
                <a16:creationId xmlns:a16="http://schemas.microsoft.com/office/drawing/2014/main" id="{91331917-62D1-4DF8-A771-75E0E2FC38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灯片编号占位符 4">
            <a:extLst>
              <a:ext uri="{FF2B5EF4-FFF2-40B4-BE49-F238E27FC236}">
                <a16:creationId xmlns:a16="http://schemas.microsoft.com/office/drawing/2014/main" id="{BED1067D-BFD8-4B52-8F30-D98E95B228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643740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A6F7599-BAC8-4A3E-B81D-FD5E3DBD35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3" name="页脚占位符 2">
            <a:extLst>
              <a:ext uri="{FF2B5EF4-FFF2-40B4-BE49-F238E27FC236}">
                <a16:creationId xmlns:a16="http://schemas.microsoft.com/office/drawing/2014/main" id="{89F6AE5F-FCFA-40B0-A492-95AEE68A5A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4" name="灯片编号占位符 3">
            <a:extLst>
              <a:ext uri="{FF2B5EF4-FFF2-40B4-BE49-F238E27FC236}">
                <a16:creationId xmlns:a16="http://schemas.microsoft.com/office/drawing/2014/main" id="{51E7BF91-B6EC-451F-BC26-B2D4AE1EE3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34257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986DC-7857-45F3-A87A-E57B8C7B56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EABE26D-EDA4-4A88-B324-32E57C368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C58D263-4469-4176-B80F-CE2D80600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D4E0042-9343-435B-8AC7-108E1F6842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1FF64437-2F0F-496B-B89F-8FCA8CF19E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6F4AD77E-82EE-4D1E-B1F4-235046D47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710951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40DEF3-9E02-4A7A-B985-43C7AA85C2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8909E2-4391-48F1-AC76-7D846A63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538F403-E989-4C43-931E-392E028B2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BCADC77-9A5F-495E-948A-5E8C599C02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268900D9-0F77-471E-9390-50CCA6F292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BF101B63-0006-4567-803B-62E593D5B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2155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16DB3D-8751-46C3-9D92-B6A66B356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0981B940-43D1-4B9C-880A-9CDCAE7BC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5B47934-06F7-464A-BD1B-592EA334E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D1627D83-AD14-4F4A-BE87-4C38521AD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AA89853D-7AF8-4A87-AB31-363664C27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7" name="TextBox 3">
            <a:extLst>
              <a:ext uri="{FF2B5EF4-FFF2-40B4-BE49-F238E27FC236}">
                <a16:creationId xmlns:a16="http://schemas.microsoft.com/office/drawing/2014/main" id="{31D9DE51-7B01-8AA7-E597-41F746AD30A7}"/>
              </a:ext>
            </a:extLst>
          </p:cNvPr>
          <p:cNvSpPr txBox="1"/>
          <p:nvPr userDrawn="1"/>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D81FFD16-2EE0-93C7-2650-5935BAA96EA9}"/>
              </a:ext>
            </a:extLst>
          </p:cNvPr>
          <p:cNvSpPr txBox="1">
            <a:spLocks/>
          </p:cNvSpPr>
          <p:nvPr userDrawn="1"/>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E2E4CEE5-9F3A-31EE-19DA-0B12ED3A1AB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0" name="Picture 9">
            <a:extLst>
              <a:ext uri="{FF2B5EF4-FFF2-40B4-BE49-F238E27FC236}">
                <a16:creationId xmlns:a16="http://schemas.microsoft.com/office/drawing/2014/main" id="{8AF648A1-559A-1649-F685-2118C189B3E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1" name="Picture 10">
            <a:extLst>
              <a:ext uri="{FF2B5EF4-FFF2-40B4-BE49-F238E27FC236}">
                <a16:creationId xmlns:a16="http://schemas.microsoft.com/office/drawing/2014/main" id="{764A7B75-27FC-6D02-C1CF-BCD05090552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2" name="Picture 11">
            <a:extLst>
              <a:ext uri="{FF2B5EF4-FFF2-40B4-BE49-F238E27FC236}">
                <a16:creationId xmlns:a16="http://schemas.microsoft.com/office/drawing/2014/main" id="{C6EF1D7E-133F-23C9-8CFE-1277C615A73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3" name="Title 1">
            <a:extLst>
              <a:ext uri="{FF2B5EF4-FFF2-40B4-BE49-F238E27FC236}">
                <a16:creationId xmlns:a16="http://schemas.microsoft.com/office/drawing/2014/main" id="{0621A215-1D0C-EFBE-99B2-EA39426B92A3}"/>
              </a:ext>
            </a:extLst>
          </p:cNvPr>
          <p:cNvSpPr txBox="1">
            <a:spLocks/>
          </p:cNvSpPr>
          <p:nvPr userDrawn="1"/>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4" name="Picture 13">
            <a:extLst>
              <a:ext uri="{FF2B5EF4-FFF2-40B4-BE49-F238E27FC236}">
                <a16:creationId xmlns:a16="http://schemas.microsoft.com/office/drawing/2014/main" id="{7E4A7754-FEA6-9EAC-26F0-2DB65E9D6C0E}"/>
              </a:ext>
            </a:extLst>
          </p:cNvPr>
          <p:cNvPicPr>
            <a:picLocks noChangeAspect="1"/>
          </p:cNvPicPr>
          <p:nvPr userDrawn="1"/>
        </p:nvPicPr>
        <p:blipFill>
          <a:blip r:embed="rId16"/>
          <a:stretch>
            <a:fillRect/>
          </a:stretch>
        </p:blipFill>
        <p:spPr>
          <a:xfrm>
            <a:off x="4663710" y="6858000"/>
            <a:ext cx="1203760" cy="1461947"/>
          </a:xfrm>
          <a:prstGeom prst="rect">
            <a:avLst/>
          </a:prstGeom>
        </p:spPr>
      </p:pic>
      <p:pic>
        <p:nvPicPr>
          <p:cNvPr id="15" name="Picture 14">
            <a:extLst>
              <a:ext uri="{FF2B5EF4-FFF2-40B4-BE49-F238E27FC236}">
                <a16:creationId xmlns:a16="http://schemas.microsoft.com/office/drawing/2014/main" id="{E2C207D6-84FE-8D41-960A-31430538FCEF}"/>
              </a:ext>
            </a:extLst>
          </p:cNvPr>
          <p:cNvPicPr>
            <a:picLocks noChangeAspect="1"/>
          </p:cNvPicPr>
          <p:nvPr userDrawn="1"/>
        </p:nvPicPr>
        <p:blipFill>
          <a:blip r:embed="rId16"/>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05572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acebook.com/groups/629898828017053" TargetMode="Externa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emf"/><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jp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17.emf"/><Relationship Id="rId9" Type="http://schemas.openxmlformats.org/officeDocument/2006/relationships/hyperlink" Target="https://www.facebook.com/groups/62989882801705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jp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17.emf"/><Relationship Id="rId9" Type="http://schemas.openxmlformats.org/officeDocument/2006/relationships/hyperlink" Target="https://www.facebook.com/groups/62989882801705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7.emf"/><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jp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16.jp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37.png"/><Relationship Id="rId10" Type="http://schemas.openxmlformats.org/officeDocument/2006/relationships/image" Target="../media/image3.png"/><Relationship Id="rId4" Type="http://schemas.openxmlformats.org/officeDocument/2006/relationships/image" Target="../media/image17.emf"/><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5.jpg"/><Relationship Id="rId7"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3.png"/><Relationship Id="rId5" Type="http://schemas.openxmlformats.org/officeDocument/2006/relationships/image" Target="../media/image39.emf"/><Relationship Id="rId10" Type="http://schemas.openxmlformats.org/officeDocument/2006/relationships/image" Target="../media/image2.png"/><Relationship Id="rId4" Type="http://schemas.openxmlformats.org/officeDocument/2006/relationships/image" Target="../media/image17.emf"/><Relationship Id="rId9" Type="http://schemas.openxmlformats.org/officeDocument/2006/relationships/hyperlink" Target="https://www.facebook.com/groups/62989882801705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acebook.com/groups/629898828017053" TargetMode="External"/><Relationship Id="rId5" Type="http://schemas.openxmlformats.org/officeDocument/2006/relationships/image" Target="../media/image4.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3.png"/><Relationship Id="rId5" Type="http://schemas.microsoft.com/office/2007/relationships/hdphoto" Target="../media/hdphoto5.wdp"/><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hyperlink" Target="https://www.facebook.com/groups/629898828017053"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jpg"/><Relationship Id="rId7" Type="http://schemas.openxmlformats.org/officeDocument/2006/relationships/image" Target="../media/image15.png"/><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png"/><Relationship Id="rId5" Type="http://schemas.openxmlformats.org/officeDocument/2006/relationships/image" Target="../media/image17.emf"/><Relationship Id="rId10" Type="http://schemas.openxmlformats.org/officeDocument/2006/relationships/hyperlink" Target="https://www.facebook.com/groups/629898828017053" TargetMode="External"/><Relationship Id="rId4" Type="http://schemas.openxmlformats.org/officeDocument/2006/relationships/image" Target="../media/image16.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emf"/><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facebook.com/groups/629898828017053" TargetMode="External"/><Relationship Id="rId5" Type="http://schemas.openxmlformats.org/officeDocument/2006/relationships/image" Target="../media/image16.jpg"/><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6.jp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4548947" y="2133038"/>
            <a:ext cx="4466287" cy="36317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11500" dirty="0">
                <a:solidFill>
                  <a:prstClr val="black">
                    <a:lumMod val="85000"/>
                    <a:lumOff val="15000"/>
                  </a:prstClr>
                </a:solidFill>
                <a:latin typeface="#9Slide03 Jura Bold" panose="00000800000000000000" pitchFamily="2" charset="0"/>
                <a:ea typeface="印品黑体" panose="00000500000000000000" pitchFamily="2" charset="-122"/>
              </a:rPr>
              <a:t>KHỞI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11500" dirty="0">
                <a:solidFill>
                  <a:prstClr val="black">
                    <a:lumMod val="85000"/>
                    <a:lumOff val="15000"/>
                  </a:prstClr>
                </a:solidFill>
                <a:latin typeface="#9Slide03 Jura Bold" panose="00000800000000000000" pitchFamily="2" charset="0"/>
                <a:ea typeface="印品黑体" panose="00000500000000000000" pitchFamily="2" charset="-122"/>
              </a:rPr>
              <a:t>ĐỘNG</a:t>
            </a:r>
            <a:endParaRPr kumimoji="0" lang="zh-CN" altLang="en-US" sz="11500" b="0" i="0" u="none" strike="noStrike" kern="1200" cap="none" spc="0" normalizeH="0" baseline="0" noProof="0" dirty="0">
              <a:ln>
                <a:noFill/>
              </a:ln>
              <a:solidFill>
                <a:prstClr val="black">
                  <a:lumMod val="85000"/>
                  <a:lumOff val="15000"/>
                </a:prstClr>
              </a:solidFill>
              <a:effectLst/>
              <a:uLnTx/>
              <a:uFillTx/>
              <a:latin typeface="#9Slide03 Jura Bold" panose="00000800000000000000" pitchFamily="2" charset="0"/>
              <a:ea typeface="印品黑体" panose="00000500000000000000" pitchFamily="2" charset="-122"/>
            </a:endParaRPr>
          </a:p>
        </p:txBody>
      </p:sp>
      <p:sp>
        <p:nvSpPr>
          <p:cNvPr id="15"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8" name="Picture 17">
            <a:extLst>
              <a:ext uri="{FF2B5EF4-FFF2-40B4-BE49-F238E27FC236}">
                <a16:creationId xmlns:a16="http://schemas.microsoft.com/office/drawing/2014/main" id="{E2E4CEE5-9F3A-31EE-19DA-0B12ED3A1A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28" name="Picture 27">
            <a:extLst>
              <a:ext uri="{FF2B5EF4-FFF2-40B4-BE49-F238E27FC236}">
                <a16:creationId xmlns:a16="http://schemas.microsoft.com/office/drawing/2014/main" id="{8AF648A1-559A-1649-F685-2118C189B3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0" name="Picture 29">
            <a:extLst>
              <a:ext uri="{FF2B5EF4-FFF2-40B4-BE49-F238E27FC236}">
                <a16:creationId xmlns:a16="http://schemas.microsoft.com/office/drawing/2014/main" id="{764A7B75-27FC-6D02-C1CF-BCD050905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1" name="Picture 30">
            <a:extLst>
              <a:ext uri="{FF2B5EF4-FFF2-40B4-BE49-F238E27FC236}">
                <a16:creationId xmlns:a16="http://schemas.microsoft.com/office/drawing/2014/main" id="{C6EF1D7E-133F-23C9-8CFE-1277C615A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2"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3" name="Picture 32">
            <a:extLst>
              <a:ext uri="{FF2B5EF4-FFF2-40B4-BE49-F238E27FC236}">
                <a16:creationId xmlns:a16="http://schemas.microsoft.com/office/drawing/2014/main" id="{7E4A7754-FEA6-9EAC-26F0-2DB65E9D6C0E}"/>
              </a:ext>
            </a:extLst>
          </p:cNvPr>
          <p:cNvPicPr>
            <a:picLocks noChangeAspect="1"/>
          </p:cNvPicPr>
          <p:nvPr/>
        </p:nvPicPr>
        <p:blipFill>
          <a:blip r:embed="rId7"/>
          <a:stretch>
            <a:fillRect/>
          </a:stretch>
        </p:blipFill>
        <p:spPr>
          <a:xfrm>
            <a:off x="4663710" y="6858000"/>
            <a:ext cx="1203760" cy="1461947"/>
          </a:xfrm>
          <a:prstGeom prst="rect">
            <a:avLst/>
          </a:prstGeom>
        </p:spPr>
      </p:pic>
      <p:pic>
        <p:nvPicPr>
          <p:cNvPr id="34" name="Picture 33">
            <a:extLst>
              <a:ext uri="{FF2B5EF4-FFF2-40B4-BE49-F238E27FC236}">
                <a16:creationId xmlns:a16="http://schemas.microsoft.com/office/drawing/2014/main" id="{E2C207D6-84FE-8D41-960A-31430538FCEF}"/>
              </a:ext>
            </a:extLst>
          </p:cNvPr>
          <p:cNvPicPr>
            <a:picLocks noChangeAspect="1"/>
          </p:cNvPicPr>
          <p:nvPr/>
        </p:nvPicPr>
        <p:blipFill>
          <a:blip r:embed="rId7"/>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811103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4"/>
          <a:stretch>
            <a:fillRect/>
          </a:stretch>
        </p:blipFill>
        <p:spPr>
          <a:xfrm>
            <a:off x="8619203" y="97639"/>
            <a:ext cx="3247060" cy="1823184"/>
          </a:xfrm>
          <a:prstGeom prst="rect">
            <a:avLst/>
          </a:prstGeom>
        </p:spPr>
      </p:pic>
      <p:grpSp>
        <p:nvGrpSpPr>
          <p:cNvPr id="28" name="Group 27">
            <a:extLst>
              <a:ext uri="{FF2B5EF4-FFF2-40B4-BE49-F238E27FC236}">
                <a16:creationId xmlns:a16="http://schemas.microsoft.com/office/drawing/2014/main" id="{6669082A-60D0-5E5F-E6A3-621765C74526}"/>
              </a:ext>
            </a:extLst>
          </p:cNvPr>
          <p:cNvGrpSpPr/>
          <p:nvPr/>
        </p:nvGrpSpPr>
        <p:grpSpPr>
          <a:xfrm>
            <a:off x="9654895" y="1547469"/>
            <a:ext cx="2195096" cy="1629136"/>
            <a:chOff x="8295920" y="1978693"/>
            <a:chExt cx="3637280" cy="3493401"/>
          </a:xfrm>
        </p:grpSpPr>
        <p:sp>
          <p:nvSpPr>
            <p:cNvPr id="30" name="Oval 29">
              <a:extLst>
                <a:ext uri="{FF2B5EF4-FFF2-40B4-BE49-F238E27FC236}">
                  <a16:creationId xmlns:a16="http://schemas.microsoft.com/office/drawing/2014/main" id="{1E2F149E-FFC6-017F-A3FB-BDC3E9BD197E}"/>
                </a:ext>
              </a:extLst>
            </p:cNvPr>
            <p:cNvSpPr/>
            <p:nvPr/>
          </p:nvSpPr>
          <p:spPr>
            <a:xfrm>
              <a:off x="8295920" y="1978693"/>
              <a:ext cx="3637280" cy="3493401"/>
            </a:xfrm>
            <a:prstGeom prst="ellipse">
              <a:avLst/>
            </a:prstGeom>
            <a:solidFill>
              <a:schemeClr val="accent4">
                <a:lumMod val="20000"/>
                <a:lumOff val="80000"/>
              </a:schemeClr>
            </a:solidFill>
            <a:ln w="38100">
              <a:solidFill>
                <a:srgbClr val="046C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24EB5941-E469-EDA5-3E6A-23791EC1E874}"/>
                </a:ext>
              </a:extLst>
            </p:cNvPr>
            <p:cNvSpPr txBox="1"/>
            <p:nvPr/>
          </p:nvSpPr>
          <p:spPr>
            <a:xfrm>
              <a:off x="8624134" y="2570440"/>
              <a:ext cx="3218181" cy="23099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rPr>
                <a:t>Lí</a:t>
              </a:r>
              <a:r>
                <a:rPr kumimoji="0" lang="vi-VN" sz="3200" b="1" i="0" u="none" strike="noStrike" kern="1200" cap="none" spc="0" normalizeH="0" noProof="0" dirty="0">
                  <a:ln>
                    <a:noFill/>
                  </a:ln>
                  <a:solidFill>
                    <a:srgbClr val="000000"/>
                  </a:solidFill>
                  <a:effectLst/>
                  <a:uLnTx/>
                  <a:uFillTx/>
                  <a:latin typeface="Cambria" panose="02040503050406030204" pitchFamily="18" charset="0"/>
                  <a:cs typeface="+mn-cs"/>
                </a:rPr>
                <a:t> do viết đơn</a:t>
              </a:r>
              <a:endPar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endParaRPr>
            </a:p>
          </p:txBody>
        </p:sp>
      </p:grpSp>
      <p:pic>
        <p:nvPicPr>
          <p:cNvPr id="33" name="Picture 32"/>
          <p:cNvPicPr>
            <a:picLocks noChangeAspect="1"/>
          </p:cNvPicPr>
          <p:nvPr/>
        </p:nvPicPr>
        <p:blipFill>
          <a:blip r:embed="rId5"/>
          <a:stretch>
            <a:fillRect/>
          </a:stretch>
        </p:blipFill>
        <p:spPr>
          <a:xfrm>
            <a:off x="183437" y="153948"/>
            <a:ext cx="9415163" cy="6510322"/>
          </a:xfrm>
          <a:prstGeom prst="rect">
            <a:avLst/>
          </a:prstGeom>
        </p:spPr>
      </p:pic>
      <p:cxnSp>
        <p:nvCxnSpPr>
          <p:cNvPr id="32" name="Connector: Curved 10">
            <a:extLst>
              <a:ext uri="{FF2B5EF4-FFF2-40B4-BE49-F238E27FC236}">
                <a16:creationId xmlns:a16="http://schemas.microsoft.com/office/drawing/2014/main" id="{83C1B86F-B88E-80AC-C928-98486277EB41}"/>
              </a:ext>
            </a:extLst>
          </p:cNvPr>
          <p:cNvCxnSpPr>
            <a:cxnSpLocks/>
          </p:cNvCxnSpPr>
          <p:nvPr/>
        </p:nvCxnSpPr>
        <p:spPr>
          <a:xfrm flipV="1">
            <a:off x="8832714" y="3047575"/>
            <a:ext cx="1944992" cy="997364"/>
          </a:xfrm>
          <a:prstGeom prst="curvedConnector2">
            <a:avLst/>
          </a:prstGeom>
          <a:ln w="57150">
            <a:solidFill>
              <a:srgbClr val="F2685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56FA2E-0394-9C27-2EA3-152C83708637}"/>
              </a:ext>
            </a:extLst>
          </p:cNvPr>
          <p:cNvSpPr/>
          <p:nvPr/>
        </p:nvSpPr>
        <p:spPr>
          <a:xfrm>
            <a:off x="262725" y="3075307"/>
            <a:ext cx="8569989" cy="1314103"/>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9365333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4"/>
          <a:stretch>
            <a:fillRect/>
          </a:stretch>
        </p:blipFill>
        <p:spPr>
          <a:xfrm>
            <a:off x="8619203" y="97639"/>
            <a:ext cx="3247060" cy="1823184"/>
          </a:xfrm>
          <a:prstGeom prst="rect">
            <a:avLst/>
          </a:prstGeom>
        </p:spPr>
      </p:pic>
      <p:grpSp>
        <p:nvGrpSpPr>
          <p:cNvPr id="28" name="Group 27">
            <a:extLst>
              <a:ext uri="{FF2B5EF4-FFF2-40B4-BE49-F238E27FC236}">
                <a16:creationId xmlns:a16="http://schemas.microsoft.com/office/drawing/2014/main" id="{6669082A-60D0-5E5F-E6A3-621765C74526}"/>
              </a:ext>
            </a:extLst>
          </p:cNvPr>
          <p:cNvGrpSpPr/>
          <p:nvPr/>
        </p:nvGrpSpPr>
        <p:grpSpPr>
          <a:xfrm>
            <a:off x="9654895" y="1547469"/>
            <a:ext cx="2195096" cy="1629136"/>
            <a:chOff x="8295920" y="1978693"/>
            <a:chExt cx="3637280" cy="3493401"/>
          </a:xfrm>
        </p:grpSpPr>
        <p:sp>
          <p:nvSpPr>
            <p:cNvPr id="30" name="Oval 29">
              <a:extLst>
                <a:ext uri="{FF2B5EF4-FFF2-40B4-BE49-F238E27FC236}">
                  <a16:creationId xmlns:a16="http://schemas.microsoft.com/office/drawing/2014/main" id="{1E2F149E-FFC6-017F-A3FB-BDC3E9BD197E}"/>
                </a:ext>
              </a:extLst>
            </p:cNvPr>
            <p:cNvSpPr/>
            <p:nvPr/>
          </p:nvSpPr>
          <p:spPr>
            <a:xfrm>
              <a:off x="8295920" y="1978693"/>
              <a:ext cx="3637280" cy="3493401"/>
            </a:xfrm>
            <a:prstGeom prst="ellipse">
              <a:avLst/>
            </a:prstGeom>
            <a:solidFill>
              <a:schemeClr val="accent4">
                <a:lumMod val="20000"/>
                <a:lumOff val="80000"/>
              </a:schemeClr>
            </a:solidFill>
            <a:ln w="38100">
              <a:solidFill>
                <a:srgbClr val="046C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24EB5941-E469-EDA5-3E6A-23791EC1E874}"/>
                </a:ext>
              </a:extLst>
            </p:cNvPr>
            <p:cNvSpPr txBox="1"/>
            <p:nvPr/>
          </p:nvSpPr>
          <p:spPr>
            <a:xfrm>
              <a:off x="8547330" y="3181333"/>
              <a:ext cx="3218181" cy="12539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rPr>
                <a:t>Lời</a:t>
              </a:r>
              <a:r>
                <a:rPr kumimoji="0" lang="vi-VN" sz="3200" b="1" i="0" u="none" strike="noStrike" kern="1200" cap="none" spc="0" normalizeH="0" noProof="0" dirty="0">
                  <a:ln>
                    <a:noFill/>
                  </a:ln>
                  <a:solidFill>
                    <a:srgbClr val="000000"/>
                  </a:solidFill>
                  <a:effectLst/>
                  <a:uLnTx/>
                  <a:uFillTx/>
                  <a:latin typeface="Cambria" panose="02040503050406030204" pitchFamily="18" charset="0"/>
                  <a:cs typeface="+mn-cs"/>
                </a:rPr>
                <a:t> hứa</a:t>
              </a:r>
              <a:endPar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endParaRPr>
            </a:p>
          </p:txBody>
        </p:sp>
      </p:grpSp>
      <p:pic>
        <p:nvPicPr>
          <p:cNvPr id="11" name="Picture 10"/>
          <p:cNvPicPr>
            <a:picLocks noChangeAspect="1"/>
          </p:cNvPicPr>
          <p:nvPr/>
        </p:nvPicPr>
        <p:blipFill>
          <a:blip r:embed="rId5"/>
          <a:stretch>
            <a:fillRect/>
          </a:stretch>
        </p:blipFill>
        <p:spPr>
          <a:xfrm>
            <a:off x="223460" y="173838"/>
            <a:ext cx="9415163" cy="6510322"/>
          </a:xfrm>
          <a:prstGeom prst="rect">
            <a:avLst/>
          </a:prstGeom>
        </p:spPr>
      </p:pic>
      <p:cxnSp>
        <p:nvCxnSpPr>
          <p:cNvPr id="32" name="Connector: Curved 10">
            <a:extLst>
              <a:ext uri="{FF2B5EF4-FFF2-40B4-BE49-F238E27FC236}">
                <a16:creationId xmlns:a16="http://schemas.microsoft.com/office/drawing/2014/main" id="{83C1B86F-B88E-80AC-C928-98486277EB41}"/>
              </a:ext>
            </a:extLst>
          </p:cNvPr>
          <p:cNvCxnSpPr>
            <a:cxnSpLocks/>
          </p:cNvCxnSpPr>
          <p:nvPr/>
        </p:nvCxnSpPr>
        <p:spPr>
          <a:xfrm rot="5400000" flipH="1" flipV="1">
            <a:off x="8825510" y="3103884"/>
            <a:ext cx="1347382" cy="1330153"/>
          </a:xfrm>
          <a:prstGeom prst="curvedConnector3">
            <a:avLst>
              <a:gd name="adj1" fmla="val 50000"/>
            </a:avLst>
          </a:prstGeom>
          <a:ln w="57150">
            <a:solidFill>
              <a:srgbClr val="F2685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56FA2E-0394-9C27-2EA3-152C83708637}"/>
              </a:ext>
            </a:extLst>
          </p:cNvPr>
          <p:cNvSpPr/>
          <p:nvPr/>
        </p:nvSpPr>
        <p:spPr>
          <a:xfrm>
            <a:off x="223460" y="4442652"/>
            <a:ext cx="8569989" cy="649193"/>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450792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4"/>
          <a:stretch>
            <a:fillRect/>
          </a:stretch>
        </p:blipFill>
        <p:spPr>
          <a:xfrm>
            <a:off x="65721" y="131778"/>
            <a:ext cx="9415163" cy="6510322"/>
          </a:xfrm>
          <a:prstGeom prst="rect">
            <a:avLst/>
          </a:prstGeom>
        </p:spPr>
      </p:pic>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
        <p:nvSpPr>
          <p:cNvPr id="18" name="Rectangle 17">
            <a:extLst>
              <a:ext uri="{FF2B5EF4-FFF2-40B4-BE49-F238E27FC236}">
                <a16:creationId xmlns:a16="http://schemas.microsoft.com/office/drawing/2014/main" id="{5856FA2E-0394-9C27-2EA3-152C83708637}"/>
              </a:ext>
            </a:extLst>
          </p:cNvPr>
          <p:cNvSpPr/>
          <p:nvPr/>
        </p:nvSpPr>
        <p:spPr>
          <a:xfrm>
            <a:off x="261317" y="5108052"/>
            <a:ext cx="4234483" cy="416447"/>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28" name="Group 27">
            <a:extLst>
              <a:ext uri="{FF2B5EF4-FFF2-40B4-BE49-F238E27FC236}">
                <a16:creationId xmlns:a16="http://schemas.microsoft.com/office/drawing/2014/main" id="{6669082A-60D0-5E5F-E6A3-621765C74526}"/>
              </a:ext>
            </a:extLst>
          </p:cNvPr>
          <p:cNvGrpSpPr/>
          <p:nvPr/>
        </p:nvGrpSpPr>
        <p:grpSpPr>
          <a:xfrm>
            <a:off x="9654895" y="1547469"/>
            <a:ext cx="2195096" cy="1629136"/>
            <a:chOff x="8295920" y="1978693"/>
            <a:chExt cx="3637280" cy="3493401"/>
          </a:xfrm>
        </p:grpSpPr>
        <p:sp>
          <p:nvSpPr>
            <p:cNvPr id="30" name="Oval 29">
              <a:extLst>
                <a:ext uri="{FF2B5EF4-FFF2-40B4-BE49-F238E27FC236}">
                  <a16:creationId xmlns:a16="http://schemas.microsoft.com/office/drawing/2014/main" id="{1E2F149E-FFC6-017F-A3FB-BDC3E9BD197E}"/>
                </a:ext>
              </a:extLst>
            </p:cNvPr>
            <p:cNvSpPr/>
            <p:nvPr/>
          </p:nvSpPr>
          <p:spPr>
            <a:xfrm>
              <a:off x="8295920" y="1978693"/>
              <a:ext cx="3637280" cy="3493401"/>
            </a:xfrm>
            <a:prstGeom prst="ellipse">
              <a:avLst/>
            </a:prstGeom>
            <a:solidFill>
              <a:schemeClr val="accent4">
                <a:lumMod val="20000"/>
                <a:lumOff val="80000"/>
              </a:schemeClr>
            </a:solidFill>
            <a:ln w="38100">
              <a:solidFill>
                <a:srgbClr val="046C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24EB5941-E469-EDA5-3E6A-23791EC1E874}"/>
                </a:ext>
              </a:extLst>
            </p:cNvPr>
            <p:cNvSpPr txBox="1"/>
            <p:nvPr/>
          </p:nvSpPr>
          <p:spPr>
            <a:xfrm>
              <a:off x="8505470" y="2415889"/>
              <a:ext cx="3218181" cy="23099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rPr>
                <a:t>Lời</a:t>
              </a:r>
              <a:r>
                <a:rPr kumimoji="0" lang="vi-VN" sz="3200" b="1" i="0" u="none" strike="noStrike" kern="1200" cap="none" spc="0" normalizeH="0" noProof="0" dirty="0">
                  <a:ln>
                    <a:noFill/>
                  </a:ln>
                  <a:solidFill>
                    <a:srgbClr val="000000"/>
                  </a:solidFill>
                  <a:effectLst/>
                  <a:uLnTx/>
                  <a:uFillTx/>
                  <a:latin typeface="Cambria" panose="02040503050406030204" pitchFamily="18" charset="0"/>
                  <a:cs typeface="+mn-cs"/>
                </a:rPr>
                <a:t> cảm ơn</a:t>
              </a:r>
              <a:endPar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endParaRPr>
            </a:p>
          </p:txBody>
        </p:sp>
      </p:grpSp>
      <p:cxnSp>
        <p:nvCxnSpPr>
          <p:cNvPr id="32" name="Connector: Curved 10">
            <a:extLst>
              <a:ext uri="{FF2B5EF4-FFF2-40B4-BE49-F238E27FC236}">
                <a16:creationId xmlns:a16="http://schemas.microsoft.com/office/drawing/2014/main" id="{83C1B86F-B88E-80AC-C928-98486277EB41}"/>
              </a:ext>
            </a:extLst>
          </p:cNvPr>
          <p:cNvCxnSpPr>
            <a:cxnSpLocks/>
          </p:cNvCxnSpPr>
          <p:nvPr/>
        </p:nvCxnSpPr>
        <p:spPr>
          <a:xfrm flipV="1">
            <a:off x="4343400" y="3095271"/>
            <a:ext cx="5820876" cy="2162529"/>
          </a:xfrm>
          <a:prstGeom prst="curvedConnector3">
            <a:avLst>
              <a:gd name="adj1" fmla="val 50000"/>
            </a:avLst>
          </a:prstGeom>
          <a:ln w="57150">
            <a:solidFill>
              <a:srgbClr val="F268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45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35" y="-2280072"/>
            <a:ext cx="13208000" cy="9366671"/>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grpSp>
        <p:nvGrpSpPr>
          <p:cNvPr id="10" name="Group 9">
            <a:extLst>
              <a:ext uri="{FF2B5EF4-FFF2-40B4-BE49-F238E27FC236}">
                <a16:creationId xmlns:a16="http://schemas.microsoft.com/office/drawing/2014/main" id="{FB9CD9D1-40EC-4534-79F6-72AA27941132}"/>
              </a:ext>
            </a:extLst>
          </p:cNvPr>
          <p:cNvGrpSpPr/>
          <p:nvPr/>
        </p:nvGrpSpPr>
        <p:grpSpPr>
          <a:xfrm>
            <a:off x="94179" y="3019900"/>
            <a:ext cx="11931861" cy="2813009"/>
            <a:chOff x="-375277" y="54948"/>
            <a:chExt cx="17442205" cy="6448842"/>
          </a:xfrm>
        </p:grpSpPr>
        <p:sp>
          <p:nvSpPr>
            <p:cNvPr id="12" name="Rectangle 1">
              <a:extLst>
                <a:ext uri="{FF2B5EF4-FFF2-40B4-BE49-F238E27FC236}">
                  <a16:creationId xmlns:a16="http://schemas.microsoft.com/office/drawing/2014/main" id="{9025C253-2A0B-A657-2E38-4B5D25742778}"/>
                </a:ext>
              </a:extLst>
            </p:cNvPr>
            <p:cNvSpPr/>
            <p:nvPr/>
          </p:nvSpPr>
          <p:spPr>
            <a:xfrm>
              <a:off x="-218290" y="54948"/>
              <a:ext cx="17128233" cy="6448842"/>
            </a:xfrm>
            <a:custGeom>
              <a:avLst/>
              <a:gdLst>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6448842" fill="none" extrusionOk="0">
                  <a:moveTo>
                    <a:pt x="0" y="0"/>
                  </a:moveTo>
                  <a:cubicBezTo>
                    <a:pt x="6246701" y="283655"/>
                    <a:pt x="9684161" y="674734"/>
                    <a:pt x="17128233" y="0"/>
                  </a:cubicBezTo>
                  <a:cubicBezTo>
                    <a:pt x="16631091" y="1698565"/>
                    <a:pt x="16948676" y="4533777"/>
                    <a:pt x="17128233" y="6448842"/>
                  </a:cubicBezTo>
                  <a:cubicBezTo>
                    <a:pt x="9566661" y="5810199"/>
                    <a:pt x="3687522" y="4319787"/>
                    <a:pt x="0" y="6448842"/>
                  </a:cubicBezTo>
                  <a:cubicBezTo>
                    <a:pt x="187840" y="4110572"/>
                    <a:pt x="179979" y="1560217"/>
                    <a:pt x="0" y="0"/>
                  </a:cubicBezTo>
                  <a:close/>
                </a:path>
                <a:path w="17128233" h="6448842" stroke="0" extrusionOk="0">
                  <a:moveTo>
                    <a:pt x="0" y="0"/>
                  </a:moveTo>
                  <a:cubicBezTo>
                    <a:pt x="8658418" y="-37333"/>
                    <a:pt x="13355595" y="-356376"/>
                    <a:pt x="17128233" y="0"/>
                  </a:cubicBezTo>
                  <a:cubicBezTo>
                    <a:pt x="16923246" y="683552"/>
                    <a:pt x="17299508" y="3993449"/>
                    <a:pt x="17128233" y="6448842"/>
                  </a:cubicBezTo>
                  <a:cubicBezTo>
                    <a:pt x="11471908" y="6129985"/>
                    <a:pt x="4280320" y="7371391"/>
                    <a:pt x="0" y="6448842"/>
                  </a:cubicBezTo>
                  <a:cubicBezTo>
                    <a:pt x="-63394" y="4574773"/>
                    <a:pt x="148320" y="3310051"/>
                    <a:pt x="0" y="0"/>
                  </a:cubicBezTo>
                  <a:close/>
                </a:path>
                <a:path w="17128233" h="6448842" fill="none" stroke="0" extrusionOk="0">
                  <a:moveTo>
                    <a:pt x="0" y="0"/>
                  </a:moveTo>
                  <a:cubicBezTo>
                    <a:pt x="5390795" y="-995100"/>
                    <a:pt x="11078796" y="1216089"/>
                    <a:pt x="17128233" y="0"/>
                  </a:cubicBezTo>
                  <a:cubicBezTo>
                    <a:pt x="16894317" y="1434642"/>
                    <a:pt x="17132422" y="4548160"/>
                    <a:pt x="17128233" y="6448842"/>
                  </a:cubicBezTo>
                  <a:cubicBezTo>
                    <a:pt x="8626250" y="5288190"/>
                    <a:pt x="4830544" y="5516118"/>
                    <a:pt x="0" y="6448842"/>
                  </a:cubicBezTo>
                  <a:cubicBezTo>
                    <a:pt x="-37025" y="4183914"/>
                    <a:pt x="-119712" y="1182470"/>
                    <a:pt x="0" y="0"/>
                  </a:cubicBezTo>
                  <a:close/>
                </a:path>
                <a:path w="17128233" h="6448842" fill="none" stroke="0" extrusionOk="0">
                  <a:moveTo>
                    <a:pt x="0" y="0"/>
                  </a:moveTo>
                  <a:cubicBezTo>
                    <a:pt x="6261397" y="181566"/>
                    <a:pt x="10127747" y="1141218"/>
                    <a:pt x="17128233" y="0"/>
                  </a:cubicBezTo>
                  <a:cubicBezTo>
                    <a:pt x="16555003" y="1414163"/>
                    <a:pt x="17028561" y="4672567"/>
                    <a:pt x="17128233" y="6448842"/>
                  </a:cubicBezTo>
                  <a:cubicBezTo>
                    <a:pt x="8894105" y="6036686"/>
                    <a:pt x="4068792" y="4534501"/>
                    <a:pt x="0" y="6448842"/>
                  </a:cubicBezTo>
                  <a:cubicBezTo>
                    <a:pt x="185845" y="4196540"/>
                    <a:pt x="83256" y="1396849"/>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3" name="TextBox 12">
              <a:extLst>
                <a:ext uri="{FF2B5EF4-FFF2-40B4-BE49-F238E27FC236}">
                  <a16:creationId xmlns:a16="http://schemas.microsoft.com/office/drawing/2014/main" id="{77830632-B98D-D8E6-9C39-9D4AD7F2E6B4}"/>
                </a:ext>
              </a:extLst>
            </p:cNvPr>
            <p:cNvSpPr txBox="1"/>
            <p:nvPr/>
          </p:nvSpPr>
          <p:spPr>
            <a:xfrm>
              <a:off x="-375277" y="372948"/>
              <a:ext cx="17442205" cy="5291848"/>
            </a:xfrm>
            <a:prstGeom prst="rect">
              <a:avLst/>
            </a:prstGeom>
            <a:noFill/>
          </p:spPr>
          <p:txBody>
            <a:bodyPr wrap="square">
              <a:spAutoFit/>
            </a:bodyPr>
            <a:lstStyle/>
            <a:p>
              <a:pPr algn="ctr">
                <a:spcBef>
                  <a:spcPts val="1200"/>
                </a:spcBef>
                <a:defRPr/>
              </a:pPr>
              <a:r>
                <a:rPr lang="vi-VN" altLang="en-US" sz="7200" b="1" kern="0" spc="-15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d. </a:t>
              </a:r>
              <a:r>
                <a:rPr lang="vi-VN" altLang="en-US" sz="7200" b="1" kern="0" spc="-15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Đơn gồm những mục nào? Nêu cách sắp xếp các mục đó.</a:t>
              </a:r>
              <a:endParaRPr kumimoji="0" lang="vi-VN" altLang="en-US" sz="72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endParaRPr>
            </a:p>
          </p:txBody>
        </p:sp>
      </p:grpSp>
      <p:pic>
        <p:nvPicPr>
          <p:cNvPr id="7"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463" y="1582470"/>
            <a:ext cx="4553905" cy="1588794"/>
          </a:xfrm>
          <a:prstGeom prst="rect">
            <a:avLst/>
          </a:prstGeom>
        </p:spPr>
      </p:pic>
    </p:spTree>
    <p:extLst>
      <p:ext uri="{BB962C8B-B14F-4D97-AF65-F5344CB8AC3E}">
        <p14:creationId xmlns:p14="http://schemas.microsoft.com/office/powerpoint/2010/main" val="17704226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3"/>
          <a:stretch>
            <a:fillRect/>
          </a:stretch>
        </p:blipFill>
        <p:spPr>
          <a:xfrm>
            <a:off x="8619203" y="97639"/>
            <a:ext cx="3247060" cy="18231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p:cNvPicPr>
            <a:picLocks noChangeAspect="1"/>
          </p:cNvPicPr>
          <p:nvPr/>
        </p:nvPicPr>
        <p:blipFill>
          <a:blip r:embed="rId5"/>
          <a:stretch>
            <a:fillRect/>
          </a:stretch>
        </p:blipFill>
        <p:spPr>
          <a:xfrm>
            <a:off x="0" y="-1"/>
            <a:ext cx="10680970" cy="6858001"/>
          </a:xfrm>
          <a:prstGeom prst="rect">
            <a:avLst/>
          </a:prstGeom>
        </p:spPr>
      </p:pic>
      <p:sp>
        <p:nvSpPr>
          <p:cNvPr id="18" name="Rectangle 17">
            <a:extLst>
              <a:ext uri="{FF2B5EF4-FFF2-40B4-BE49-F238E27FC236}">
                <a16:creationId xmlns:a16="http://schemas.microsoft.com/office/drawing/2014/main" id="{5856FA2E-0394-9C27-2EA3-152C83708637}"/>
              </a:ext>
            </a:extLst>
          </p:cNvPr>
          <p:cNvSpPr/>
          <p:nvPr/>
        </p:nvSpPr>
        <p:spPr>
          <a:xfrm>
            <a:off x="92532" y="97638"/>
            <a:ext cx="9661068" cy="842162"/>
          </a:xfrm>
          <a:prstGeom prst="rect">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7" name="Straight Arrow Connector 6"/>
          <p:cNvCxnSpPr>
            <a:stCxn id="18" idx="3"/>
          </p:cNvCxnSpPr>
          <p:nvPr/>
        </p:nvCxnSpPr>
        <p:spPr>
          <a:xfrm>
            <a:off x="9753600" y="518719"/>
            <a:ext cx="927370" cy="0"/>
          </a:xfrm>
          <a:prstGeom prst="straightConnector1">
            <a:avLst/>
          </a:prstGeom>
          <a:ln w="38100" cap="flat" cmpd="sng" algn="ctr">
            <a:solidFill>
              <a:schemeClr val="accent6"/>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ounded Rectangle 9"/>
          <p:cNvSpPr/>
          <p:nvPr/>
        </p:nvSpPr>
        <p:spPr>
          <a:xfrm>
            <a:off x="10680970" y="46838"/>
            <a:ext cx="1511030" cy="10072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Quốc hiệu, Tiêu ngữ</a:t>
            </a:r>
            <a:endParaRPr lang="en-US" dirty="0"/>
          </a:p>
        </p:txBody>
      </p:sp>
      <p:sp>
        <p:nvSpPr>
          <p:cNvPr id="19" name="Rectangle 18">
            <a:extLst>
              <a:ext uri="{FF2B5EF4-FFF2-40B4-BE49-F238E27FC236}">
                <a16:creationId xmlns:a16="http://schemas.microsoft.com/office/drawing/2014/main" id="{5856FA2E-0394-9C27-2EA3-152C83708637}"/>
              </a:ext>
            </a:extLst>
          </p:cNvPr>
          <p:cNvSpPr/>
          <p:nvPr/>
        </p:nvSpPr>
        <p:spPr>
          <a:xfrm>
            <a:off x="76200" y="1051281"/>
            <a:ext cx="9661068" cy="562762"/>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0" name="Straight Arrow Connector 19"/>
          <p:cNvCxnSpPr/>
          <p:nvPr/>
        </p:nvCxnSpPr>
        <p:spPr>
          <a:xfrm>
            <a:off x="9753600" y="1298780"/>
            <a:ext cx="927370" cy="0"/>
          </a:xfrm>
          <a:prstGeom prst="straightConnector1">
            <a:avLst/>
          </a:prstGeom>
          <a:ln w="38100" cap="flat" cmpd="sng" algn="ctr">
            <a:solidFill>
              <a:schemeClr val="accent4"/>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ounded Rectangle 20"/>
          <p:cNvSpPr/>
          <p:nvPr/>
        </p:nvSpPr>
        <p:spPr>
          <a:xfrm>
            <a:off x="10680970" y="957569"/>
            <a:ext cx="1511030" cy="682421"/>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Tên đơn</a:t>
            </a:r>
            <a:endParaRPr lang="en-US" dirty="0"/>
          </a:p>
        </p:txBody>
      </p:sp>
      <p:sp>
        <p:nvSpPr>
          <p:cNvPr id="22" name="Rectangle 21">
            <a:extLst>
              <a:ext uri="{FF2B5EF4-FFF2-40B4-BE49-F238E27FC236}">
                <a16:creationId xmlns:a16="http://schemas.microsoft.com/office/drawing/2014/main" id="{5856FA2E-0394-9C27-2EA3-152C83708637}"/>
              </a:ext>
            </a:extLst>
          </p:cNvPr>
          <p:cNvSpPr/>
          <p:nvPr/>
        </p:nvSpPr>
        <p:spPr>
          <a:xfrm>
            <a:off x="69705" y="1621945"/>
            <a:ext cx="9661068" cy="349679"/>
          </a:xfrm>
          <a:prstGeom prst="rect">
            <a:avLst/>
          </a:prstGeom>
          <a:solidFill>
            <a:schemeClr val="accent3">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3" name="Straight Arrow Connector 22"/>
          <p:cNvCxnSpPr/>
          <p:nvPr/>
        </p:nvCxnSpPr>
        <p:spPr>
          <a:xfrm>
            <a:off x="9753600" y="1790153"/>
            <a:ext cx="927370" cy="0"/>
          </a:xfrm>
          <a:prstGeom prst="straightConnector1">
            <a:avLst/>
          </a:prstGeom>
          <a:ln w="38100" cap="flat" cmpd="sng" algn="ctr">
            <a:solidFill>
              <a:schemeClr val="accent3"/>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ounded Rectangle 23"/>
          <p:cNvSpPr/>
          <p:nvPr/>
        </p:nvSpPr>
        <p:spPr>
          <a:xfrm>
            <a:off x="10680970" y="1448942"/>
            <a:ext cx="1511030" cy="682421"/>
          </a:xfrm>
          <a:prstGeom prst="roundRect">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Nơi nhận</a:t>
            </a:r>
            <a:endParaRPr lang="en-US" dirty="0"/>
          </a:p>
        </p:txBody>
      </p:sp>
      <p:sp>
        <p:nvSpPr>
          <p:cNvPr id="25" name="Rectangle 24">
            <a:extLst>
              <a:ext uri="{FF2B5EF4-FFF2-40B4-BE49-F238E27FC236}">
                <a16:creationId xmlns:a16="http://schemas.microsoft.com/office/drawing/2014/main" id="{5856FA2E-0394-9C27-2EA3-152C83708637}"/>
              </a:ext>
            </a:extLst>
          </p:cNvPr>
          <p:cNvSpPr/>
          <p:nvPr/>
        </p:nvSpPr>
        <p:spPr>
          <a:xfrm>
            <a:off x="115971" y="2018463"/>
            <a:ext cx="9661068" cy="3502368"/>
          </a:xfrm>
          <a:prstGeom prst="rect">
            <a:avLst/>
          </a:prstGeom>
          <a:solidFill>
            <a:schemeClr val="accent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6" name="Straight Arrow Connector 25"/>
          <p:cNvCxnSpPr/>
          <p:nvPr/>
        </p:nvCxnSpPr>
        <p:spPr>
          <a:xfrm>
            <a:off x="9753600" y="3320887"/>
            <a:ext cx="927370" cy="0"/>
          </a:xfrm>
          <a:prstGeom prst="straightConnector1">
            <a:avLst/>
          </a:prstGeom>
          <a:ln w="38100" cap="flat" cmpd="sng" algn="ctr">
            <a:solidFill>
              <a:schemeClr val="accent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ounded Rectangle 26"/>
          <p:cNvSpPr/>
          <p:nvPr/>
        </p:nvSpPr>
        <p:spPr>
          <a:xfrm>
            <a:off x="10680970" y="2979676"/>
            <a:ext cx="1511030" cy="68242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Nội dung đơn</a:t>
            </a:r>
            <a:endParaRPr lang="en-US" dirty="0"/>
          </a:p>
        </p:txBody>
      </p:sp>
      <p:sp>
        <p:nvSpPr>
          <p:cNvPr id="29" name="Rectangle 28">
            <a:extLst>
              <a:ext uri="{FF2B5EF4-FFF2-40B4-BE49-F238E27FC236}">
                <a16:creationId xmlns:a16="http://schemas.microsoft.com/office/drawing/2014/main" id="{5856FA2E-0394-9C27-2EA3-152C83708637}"/>
              </a:ext>
            </a:extLst>
          </p:cNvPr>
          <p:cNvSpPr/>
          <p:nvPr/>
        </p:nvSpPr>
        <p:spPr>
          <a:xfrm>
            <a:off x="342900" y="5854699"/>
            <a:ext cx="2540000" cy="520701"/>
          </a:xfrm>
          <a:prstGeom prst="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33" name="Straight Arrow Connector 32"/>
          <p:cNvCxnSpPr/>
          <p:nvPr/>
        </p:nvCxnSpPr>
        <p:spPr>
          <a:xfrm flipV="1">
            <a:off x="2882900" y="4510411"/>
            <a:ext cx="7798070" cy="1610989"/>
          </a:xfrm>
          <a:prstGeom prst="straightConnector1">
            <a:avLst/>
          </a:prstGeom>
          <a:ln w="38100" cap="flat" cmpd="sng" algn="ctr">
            <a:solidFill>
              <a:schemeClr val="tx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Rounded Rectangle 33"/>
          <p:cNvSpPr/>
          <p:nvPr/>
        </p:nvSpPr>
        <p:spPr>
          <a:xfrm>
            <a:off x="10680970" y="4169200"/>
            <a:ext cx="1511030" cy="682421"/>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Ý kiến</a:t>
            </a:r>
            <a:endParaRPr lang="en-US" dirty="0"/>
          </a:p>
        </p:txBody>
      </p:sp>
      <p:sp>
        <p:nvSpPr>
          <p:cNvPr id="35" name="Rectangle 34">
            <a:extLst>
              <a:ext uri="{FF2B5EF4-FFF2-40B4-BE49-F238E27FC236}">
                <a16:creationId xmlns:a16="http://schemas.microsoft.com/office/drawing/2014/main" id="{5856FA2E-0394-9C27-2EA3-152C83708637}"/>
              </a:ext>
            </a:extLst>
          </p:cNvPr>
          <p:cNvSpPr/>
          <p:nvPr/>
        </p:nvSpPr>
        <p:spPr>
          <a:xfrm>
            <a:off x="5340484" y="5467349"/>
            <a:ext cx="4472983" cy="1390650"/>
          </a:xfrm>
          <a:prstGeom prst="rect">
            <a:avLst/>
          </a:prstGeom>
          <a:solidFill>
            <a:schemeClr val="accent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36" name="Straight Arrow Connector 35"/>
          <p:cNvCxnSpPr/>
          <p:nvPr/>
        </p:nvCxnSpPr>
        <p:spPr>
          <a:xfrm>
            <a:off x="9753600" y="6121400"/>
            <a:ext cx="927370" cy="0"/>
          </a:xfrm>
          <a:prstGeom prst="straightConnector1">
            <a:avLst/>
          </a:prstGeom>
          <a:ln w="38100" cap="flat" cmpd="sng" algn="ctr">
            <a:solidFill>
              <a:schemeClr val="accent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Rounded Rectangle 36"/>
          <p:cNvSpPr/>
          <p:nvPr/>
        </p:nvSpPr>
        <p:spPr>
          <a:xfrm>
            <a:off x="10680970" y="5520831"/>
            <a:ext cx="1511030" cy="1269778"/>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Địa điểm, thời gian viết đơn</a:t>
            </a:r>
          </a:p>
          <a:p>
            <a:pPr algn="ctr"/>
            <a:r>
              <a:rPr lang="vi-VN" dirty="0"/>
              <a:t>Chữ kí</a:t>
            </a:r>
            <a:endParaRPr lang="en-US" dirty="0"/>
          </a:p>
        </p:txBody>
      </p:sp>
    </p:spTree>
    <p:extLst>
      <p:ext uri="{BB962C8B-B14F-4D97-AF65-F5344CB8AC3E}">
        <p14:creationId xmlns:p14="http://schemas.microsoft.com/office/powerpoint/2010/main" val="27008838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0-#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left)">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0-#ppt_w/2"/>
                                          </p:val>
                                        </p:tav>
                                        <p:tav tm="100000">
                                          <p:val>
                                            <p:strVal val="#ppt_x"/>
                                          </p:val>
                                        </p:tav>
                                      </p:tavLst>
                                    </p:anim>
                                    <p:anim calcmode="lin" valueType="num">
                                      <p:cBhvr additive="base">
                                        <p:cTn id="10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9" grpId="0" animBg="1"/>
      <p:bldP spid="21" grpId="0" animBg="1"/>
      <p:bldP spid="22" grpId="0" animBg="1"/>
      <p:bldP spid="24" grpId="0" animBg="1"/>
      <p:bldP spid="25" grpId="0" animBg="1"/>
      <p:bldP spid="27" grpId="0" animBg="1"/>
      <p:bldP spid="29" grpId="0" animBg="1"/>
      <p:bldP spid="34"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55" y="-250371"/>
            <a:ext cx="8566931" cy="5337994"/>
          </a:xfrm>
          <a:prstGeom prst="rect">
            <a:avLst/>
          </a:prstGeom>
          <a:effectLst>
            <a:outerShdw blurRad="50800" dist="50800" dir="5400000" algn="ctr" rotWithShape="0">
              <a:srgbClr val="000000">
                <a:alpha val="34000"/>
              </a:srgbClr>
            </a:outerShdw>
          </a:effectLst>
        </p:spPr>
      </p:pic>
      <p:pic>
        <p:nvPicPr>
          <p:cNvPr id="9" name="Picture 2" descr="C:\Users\HP\Desktop\0000000625-tre-em-hoc-tap-hoc-bai-giao-duc-tai-hinh-png-1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17" y="3346121"/>
            <a:ext cx="4336093" cy="42710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3581400" y="1425892"/>
            <a:ext cx="63093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charset="0"/>
              <a:buNone/>
              <a:tabLst/>
              <a:defRPr/>
            </a:pPr>
            <a:r>
              <a:rPr kumimoji="0" lang="en-US" sz="6000" b="1" i="1" u="none" strike="noStrike" kern="1200" cap="none" spc="0" normalizeH="0" baseline="0" noProof="0" dirty="0" err="1">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Bài</a:t>
            </a:r>
            <a:r>
              <a:rPr kumimoji="0" lang="en-US"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2: Trao đổi</a:t>
            </a:r>
            <a:r>
              <a:rPr kumimoji="0" lang="vi-VN" sz="6000" b="1" i="1" u="none" strike="noStrike" kern="1200" cap="none" spc="0" normalizeH="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về những điểm lưu ý khi viết đơn.</a:t>
            </a:r>
            <a:endParaRPr kumimoji="0" lang="en-US"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sp>
        <p:nvSpPr>
          <p:cNvPr id="10"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4930701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5"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80" y="-1740657"/>
            <a:ext cx="9118600" cy="3738813"/>
          </a:xfrm>
          <a:prstGeom prst="rect">
            <a:avLst/>
          </a:prstGeom>
        </p:spPr>
      </p:pic>
      <p:pic>
        <p:nvPicPr>
          <p:cNvPr id="7"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7270" y="-336412"/>
            <a:ext cx="2775187" cy="968224"/>
          </a:xfrm>
          <a:prstGeom prst="rect">
            <a:avLst/>
          </a:prstGeom>
        </p:spPr>
      </p:pic>
      <p:pic>
        <p:nvPicPr>
          <p:cNvPr id="10"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897" y="979630"/>
            <a:ext cx="16452231" cy="6602270"/>
          </a:xfrm>
          <a:prstGeom prst="rect">
            <a:avLst/>
          </a:prstGeom>
        </p:spPr>
      </p:pic>
      <p:sp>
        <p:nvSpPr>
          <p:cNvPr id="9" name="Text Box 8"/>
          <p:cNvSpPr txBox="1">
            <a:spLocks noChangeArrowheads="1"/>
          </p:cNvSpPr>
          <p:nvPr/>
        </p:nvSpPr>
        <p:spPr bwMode="auto">
          <a:xfrm>
            <a:off x="1209841" y="553249"/>
            <a:ext cx="11391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R="0" lvl="0" algn="just" defTabSz="914400" rtl="0" eaLnBrk="1" fontAlgn="base" latinLnBrk="0" hangingPunct="1">
              <a:lnSpc>
                <a:spcPct val="100000"/>
              </a:lnSpc>
              <a:spcBef>
                <a:spcPct val="0"/>
              </a:spcBef>
              <a:spcAft>
                <a:spcPct val="0"/>
              </a:spcAft>
              <a:buClrTx/>
              <a:buSzTx/>
              <a:tabLst/>
              <a:defRPr/>
            </a:pPr>
            <a:r>
              <a:rPr lang="vi-VN" altLang="en-US" sz="6000" b="1" dirty="0">
                <a:solidFill>
                  <a:srgbClr val="4472C4">
                    <a:lumMod val="50000"/>
                  </a:srgbClr>
                </a:solidFill>
                <a:latin typeface="Cambria" panose="02040503050406030204" pitchFamily="18" charset="0"/>
                <a:ea typeface="Cambria" panose="02040503050406030204" pitchFamily="18" charset="0"/>
                <a:cs typeface="Times New Roman" pitchFamily="18" charset="0"/>
              </a:rPr>
              <a:t>HÌNH THỨC VIẾT ĐƠN</a:t>
            </a:r>
            <a:endParaRPr kumimoji="0" lang="en-US" altLang="en-US" sz="60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172" name="Picture 4" descr="C:\Users\HP\Desktop\crow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006" b="9303"/>
          <a:stretch/>
        </p:blipFill>
        <p:spPr bwMode="auto">
          <a:xfrm>
            <a:off x="-313945" y="3020988"/>
            <a:ext cx="2344294" cy="287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2030349" y="3020988"/>
            <a:ext cx="877909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vi-VN" sz="3200" dirty="0">
                <a:latin typeface="Cambria" panose="02040503050406030204" pitchFamily="18" charset="0"/>
                <a:ea typeface="Cambria" panose="02040503050406030204" pitchFamily="18" charset="0"/>
              </a:rPr>
              <a:t>Trình bày đầy đủ các mục cần có đúng quy định:</a:t>
            </a:r>
          </a:p>
          <a:p>
            <a:r>
              <a:rPr lang="vi-VN" sz="3200" dirty="0">
                <a:latin typeface="Cambria" panose="02040503050406030204" pitchFamily="18" charset="0"/>
                <a:ea typeface="Cambria" panose="02040503050406030204" pitchFamily="18" charset="0"/>
              </a:rPr>
              <a:t>+ Quốc hiệu, tiêu ngữ</a:t>
            </a:r>
          </a:p>
          <a:p>
            <a:r>
              <a:rPr lang="vi-VN" sz="3200" dirty="0">
                <a:latin typeface="Cambria" panose="02040503050406030204" pitchFamily="18" charset="0"/>
                <a:ea typeface="Cambria" panose="02040503050406030204" pitchFamily="18" charset="0"/>
              </a:rPr>
              <a:t>+ Tên đơn</a:t>
            </a:r>
          </a:p>
          <a:p>
            <a:r>
              <a:rPr lang="vi-VN" sz="3200" dirty="0">
                <a:latin typeface="Cambria" panose="02040503050406030204" pitchFamily="18" charset="0"/>
                <a:ea typeface="Cambria" panose="02040503050406030204" pitchFamily="18" charset="0"/>
              </a:rPr>
              <a:t>+ Nơi nhận đơn</a:t>
            </a:r>
          </a:p>
          <a:p>
            <a:r>
              <a:rPr lang="vi-VN" sz="3200" dirty="0">
                <a:latin typeface="Cambria" panose="02040503050406030204" pitchFamily="18" charset="0"/>
                <a:ea typeface="Cambria" panose="02040503050406030204" pitchFamily="18" charset="0"/>
              </a:rPr>
              <a:t>+ Nội dung đơn </a:t>
            </a:r>
          </a:p>
          <a:p>
            <a:r>
              <a:rPr lang="vi-VN" sz="3200" dirty="0">
                <a:latin typeface="Cambria" panose="02040503050406030204" pitchFamily="18" charset="0"/>
                <a:ea typeface="Cambria" panose="02040503050406030204" pitchFamily="18" charset="0"/>
              </a:rPr>
              <a:t>+ Địa điểm, thời gian viết đơn</a:t>
            </a:r>
          </a:p>
          <a:p>
            <a:r>
              <a:rPr lang="vi-VN" sz="3200" dirty="0">
                <a:latin typeface="Cambria" panose="02040503050406030204" pitchFamily="18" charset="0"/>
                <a:ea typeface="Cambria" panose="02040503050406030204" pitchFamily="18" charset="0"/>
              </a:rPr>
              <a:t>+ Chữ kí và họ tên người viết đơn</a:t>
            </a:r>
          </a:p>
        </p:txBody>
      </p:sp>
      <p:sp>
        <p:nvSpPr>
          <p:cNvPr id="13"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6" name="Picture 15">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7" name="Picture 16">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8" name="Picture 17">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9"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20" name="Picture 19">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21" name="Picture 20">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303674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5"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80" y="-1740657"/>
            <a:ext cx="9118600" cy="3738813"/>
          </a:xfrm>
          <a:prstGeom prst="rect">
            <a:avLst/>
          </a:prstGeom>
        </p:spPr>
      </p:pic>
      <p:pic>
        <p:nvPicPr>
          <p:cNvPr id="7"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376" y="-33519"/>
            <a:ext cx="2775187" cy="968224"/>
          </a:xfrm>
          <a:prstGeom prst="rect">
            <a:avLst/>
          </a:prstGeom>
        </p:spPr>
      </p:pic>
      <p:pic>
        <p:nvPicPr>
          <p:cNvPr id="10"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897" y="979630"/>
            <a:ext cx="16452231" cy="6602270"/>
          </a:xfrm>
          <a:prstGeom prst="rect">
            <a:avLst/>
          </a:prstGeom>
        </p:spPr>
      </p:pic>
      <p:sp>
        <p:nvSpPr>
          <p:cNvPr id="9" name="Text Box 8"/>
          <p:cNvSpPr txBox="1">
            <a:spLocks noChangeArrowheads="1"/>
          </p:cNvSpPr>
          <p:nvPr/>
        </p:nvSpPr>
        <p:spPr bwMode="auto">
          <a:xfrm>
            <a:off x="-607770" y="743944"/>
            <a:ext cx="11391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R="0" lvl="0" algn="ctr" defTabSz="914400" rtl="0" eaLnBrk="1" fontAlgn="base" latinLnBrk="0" hangingPunct="1">
              <a:lnSpc>
                <a:spcPct val="100000"/>
              </a:lnSpc>
              <a:spcBef>
                <a:spcPct val="0"/>
              </a:spcBef>
              <a:spcAft>
                <a:spcPct val="0"/>
              </a:spcAft>
              <a:buClrTx/>
              <a:buSzTx/>
              <a:tabLst/>
              <a:defRPr/>
            </a:pPr>
            <a:r>
              <a:rPr lang="vi-VN" altLang="en-US" sz="6000" b="1" dirty="0">
                <a:solidFill>
                  <a:srgbClr val="4472C4">
                    <a:lumMod val="50000"/>
                  </a:srgbClr>
                </a:solidFill>
                <a:latin typeface="Cambria" panose="02040503050406030204" pitchFamily="18" charset="0"/>
                <a:ea typeface="Cambria" panose="02040503050406030204" pitchFamily="18" charset="0"/>
                <a:cs typeface="Times New Roman" pitchFamily="18" charset="0"/>
              </a:rPr>
              <a:t>NỘI DUNG CỦA ĐƠN</a:t>
            </a:r>
            <a:endParaRPr kumimoji="0" lang="en-US" altLang="en-US" sz="60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172" name="Picture 4" descr="C:\Users\HP\Desktop\crow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006" b="9303"/>
          <a:stretch/>
        </p:blipFill>
        <p:spPr bwMode="auto">
          <a:xfrm>
            <a:off x="-313945" y="3020988"/>
            <a:ext cx="2344294" cy="287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1904244" y="2799077"/>
            <a:ext cx="792645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lang="en-US" sz="4800" dirty="0">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Bao gồm giới thiệu bản thân, lí do viết đơn, lời hứa, lời cảm ơn; câu từ trong sáng, rõ ràng, mạch lạc; đúng thông tin, không viết dài dòng.</a:t>
            </a:r>
            <a:endParaRPr lang="vi-VN" sz="7200" dirty="0">
              <a:latin typeface="Cambria" panose="02040503050406030204" pitchFamily="18" charset="0"/>
              <a:ea typeface="Cambria" panose="02040503050406030204" pitchFamily="18"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4" name="Picture 13">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5" name="Picture 14">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6" name="Picture 15">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7" name="Picture 16">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8"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20" name="Picture 19">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1202228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1221745" y="-447000"/>
            <a:ext cx="1716405" cy="852762"/>
          </a:xfrm>
          <a:prstGeom prst="rect">
            <a:avLst/>
          </a:prstGeom>
        </p:spPr>
      </p:pic>
      <p:pic>
        <p:nvPicPr>
          <p:cNvPr id="7" name="Picture 6" descr="contents.png"/>
          <p:cNvPicPr>
            <a:picLocks noChangeAspect="1"/>
          </p:cNvPicPr>
          <p:nvPr/>
        </p:nvPicPr>
        <p:blipFill>
          <a:blip r:embed="rId5" cstate="print"/>
          <a:stretch>
            <a:fillRect/>
          </a:stretch>
        </p:blipFill>
        <p:spPr>
          <a:xfrm>
            <a:off x="-87085" y="117693"/>
            <a:ext cx="10932885" cy="6333907"/>
          </a:xfrm>
          <a:prstGeom prst="rect">
            <a:avLst/>
          </a:prstGeom>
        </p:spPr>
      </p:pic>
      <p:pic>
        <p:nvPicPr>
          <p:cNvPr id="9" name="Picture 8" descr="A picture containing toy, doll, clipart&#10;&#10;Description automatically generated">
            <a:extLst>
              <a:ext uri="{FF2B5EF4-FFF2-40B4-BE49-F238E27FC236}">
                <a16:creationId xmlns:a16="http://schemas.microsoft.com/office/drawing/2014/main" id="{B71EA60B-0EAD-4B83-81D8-0D06D10367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0000"/>
          <a:stretch/>
        </p:blipFill>
        <p:spPr>
          <a:xfrm>
            <a:off x="9422720" y="1903652"/>
            <a:ext cx="3548493" cy="5157548"/>
          </a:xfrm>
          <a:prstGeom prst="rect">
            <a:avLst/>
          </a:prstGeom>
        </p:spPr>
      </p:pic>
      <p:sp>
        <p:nvSpPr>
          <p:cNvPr id="3" name="Rectangle 2"/>
          <p:cNvSpPr/>
          <p:nvPr/>
        </p:nvSpPr>
        <p:spPr>
          <a:xfrm>
            <a:off x="1977278" y="1068822"/>
            <a:ext cx="8398622"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Cần</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trình bày đơn đúng quy định:</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dirty="0">
                <a:solidFill>
                  <a:prstClr val="white"/>
                </a:solidFill>
                <a:latin typeface="Cambria" panose="02040503050406030204" pitchFamily="18" charset="0"/>
                <a:ea typeface="Cambria" panose="02040503050406030204" pitchFamily="18" charset="0"/>
                <a:cs typeface="Times New Roman" pitchFamily="18" charset="0"/>
              </a:rPr>
              <a:t>Quốc hiệu, tiêu ngữ</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Tên</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baseline="0" dirty="0">
                <a:solidFill>
                  <a:prstClr val="white"/>
                </a:solidFill>
                <a:latin typeface="Cambria" panose="02040503050406030204" pitchFamily="18" charset="0"/>
                <a:ea typeface="Cambria" panose="02040503050406030204" pitchFamily="18" charset="0"/>
                <a:cs typeface="Times New Roman" pitchFamily="18" charset="0"/>
              </a:rPr>
              <a:t>Nơi</a:t>
            </a:r>
            <a:r>
              <a:rPr lang="vi-VN" sz="3600" b="1" dirty="0">
                <a:solidFill>
                  <a:prstClr val="white"/>
                </a:solidFill>
                <a:latin typeface="Cambria" panose="02040503050406030204" pitchFamily="18" charset="0"/>
                <a:ea typeface="Cambria" panose="02040503050406030204" pitchFamily="18" charset="0"/>
                <a:cs typeface="Times New Roman" pitchFamily="18" charset="0"/>
              </a:rPr>
              <a:t> nhận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Nội</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dung đơn (giới thiệu bản thân, lí do viết đơn, lời hứa, lời cảm 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noProof="0" dirty="0">
                <a:solidFill>
                  <a:prstClr val="white"/>
                </a:solidFill>
                <a:latin typeface="Cambria" panose="02040503050406030204" pitchFamily="18" charset="0"/>
                <a:ea typeface="Cambria" panose="02040503050406030204" pitchFamily="18" charset="0"/>
                <a:cs typeface="Times New Roman" pitchFamily="18" charset="0"/>
              </a:rPr>
              <a:t>Địa điểm, thời gian viết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Chữ</a:t>
            </a:r>
            <a:r>
              <a:rPr kumimoji="0" lang="vi-VN" sz="3600" b="1" i="0" u="none" strike="noStrike" kern="1200" cap="none" spc="0" normalizeH="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kí, họ tên người viết đơn</a:t>
            </a:r>
            <a:endParaRPr kumimoji="0" lang="en-US"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endParaRPr>
          </a:p>
        </p:txBody>
      </p:sp>
      <p:sp>
        <p:nvSpPr>
          <p:cNvPr id="5" name="Rounded Rectangle 4"/>
          <p:cNvSpPr/>
          <p:nvPr/>
        </p:nvSpPr>
        <p:spPr>
          <a:xfrm>
            <a:off x="307960" y="608450"/>
            <a:ext cx="1052068" cy="4356100"/>
          </a:xfrm>
          <a:prstGeom prst="roundRect">
            <a:avLst/>
          </a:prstGeom>
          <a:solidFill>
            <a:srgbClr val="18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1039095" y="2199015"/>
            <a:ext cx="3706936"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all" spc="0" normalizeH="0" baseline="0" noProof="0" dirty="0" err="1">
                <a:ln w="0"/>
                <a:solidFill>
                  <a:schemeClr val="bg1"/>
                </a:solidFill>
                <a:effectLst>
                  <a:reflection blurRad="6350" stA="55000" endA="300" endPos="45500" dir="5400000" sy="-100000" algn="bl" rotWithShape="0"/>
                </a:effectLst>
                <a:uLnTx/>
                <a:uFillTx/>
                <a:latin typeface="#9Slide05 SVNClementine" panose="020F0502020204030203" pitchFamily="34" charset="0"/>
              </a:rPr>
              <a:t>Ghi</a:t>
            </a:r>
            <a:r>
              <a:rPr kumimoji="0" lang="en-US" sz="8800" b="1" i="0" u="none" strike="noStrike" kern="1200" cap="all" spc="0" normalizeH="0" baseline="0" noProof="0" dirty="0">
                <a:ln w="0"/>
                <a:solidFill>
                  <a:schemeClr val="bg1"/>
                </a:solidFill>
                <a:effectLst>
                  <a:reflection blurRad="6350" stA="55000" endA="300" endPos="45500" dir="5400000" sy="-100000" algn="bl" rotWithShape="0"/>
                </a:effectLst>
                <a:uLnTx/>
                <a:uFillTx/>
                <a:latin typeface="#9Slide05 SVNClementine" panose="020F0502020204030203" pitchFamily="34" charset="0"/>
              </a:rPr>
              <a:t> </a:t>
            </a:r>
            <a:r>
              <a:rPr kumimoji="0" lang="en-US" sz="8800" b="1" i="0" u="none" strike="noStrike" kern="1200" cap="all" spc="0" normalizeH="0" baseline="0" noProof="0" dirty="0" err="1">
                <a:ln w="0"/>
                <a:solidFill>
                  <a:schemeClr val="bg1"/>
                </a:solidFill>
                <a:effectLst>
                  <a:reflection blurRad="6350" stA="55000" endA="300" endPos="45500" dir="5400000" sy="-100000" algn="bl" rotWithShape="0"/>
                </a:effectLst>
                <a:uLnTx/>
                <a:uFillTx/>
                <a:latin typeface="#9Slide05 SVNClementine" panose="020F0502020204030203" pitchFamily="34" charset="0"/>
              </a:rPr>
              <a:t>nhớ</a:t>
            </a:r>
            <a:endParaRPr kumimoji="0" lang="en-US" sz="8800" b="1" i="0" u="none" strike="noStrike" kern="1200" cap="all" spc="0" normalizeH="0" baseline="0" noProof="0" dirty="0">
              <a:ln w="0"/>
              <a:solidFill>
                <a:schemeClr val="bg1"/>
              </a:solidFill>
              <a:effectLst>
                <a:reflection blurRad="6350" stA="55000" endA="300" endPos="45500" dir="5400000" sy="-100000" algn="bl" rotWithShape="0"/>
              </a:effectLst>
              <a:uLnTx/>
              <a:uFillTx/>
              <a:latin typeface="#9Slide05 SVNClementine" panose="020F0502020204030203" pitchFamily="34"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11625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4"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4607275" y="2137098"/>
            <a:ext cx="4507965" cy="36317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baseline="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VẬN</a:t>
            </a:r>
            <a:r>
              <a:rPr kumimoji="0" lang="vi-VN" altLang="zh-CN" sz="11500" b="1" i="0" u="none" strike="noStrike" kern="1200" cap="none" spc="0" normalizeH="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DỤNG</a:t>
            </a:r>
            <a:endParaRPr kumimoji="0" lang="zh-CN" altLang="en-US" sz="11500" b="1" i="0" u="none" strike="noStrike" kern="1200" cap="none" spc="0" normalizeH="0" baseline="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endParaRPr>
          </a:p>
        </p:txBody>
      </p:sp>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Tree>
    <p:extLst>
      <p:ext uri="{BB962C8B-B14F-4D97-AF65-F5344CB8AC3E}">
        <p14:creationId xmlns:p14="http://schemas.microsoft.com/office/powerpoint/2010/main" val="1640457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3" descr="C:\Users\HP\Desktop\pngtree-cloud-1252454-png-image_1737347.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719" b="87500" l="1875" r="97813"/>
                    </a14:imgEffect>
                  </a14:imgLayer>
                </a14:imgProps>
              </a:ext>
              <a:ext uri="{28A0092B-C50C-407E-A947-70E740481C1C}">
                <a14:useLocalDpi xmlns:a14="http://schemas.microsoft.com/office/drawing/2010/main" val="0"/>
              </a:ext>
            </a:extLst>
          </a:blip>
          <a:srcRect/>
          <a:stretch>
            <a:fillRect/>
          </a:stretch>
        </p:blipFill>
        <p:spPr bwMode="auto">
          <a:xfrm>
            <a:off x="3203786" y="-2347450"/>
            <a:ext cx="9685037" cy="74297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Desktop\kisspng-tree-illustration-vector-hand-painted-tree-on-the-parrot-5aaef80476d328.4842660215214161964867.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340" l="0" r="99222">
                        <a14:foregroundMark x1="31111" y1="46038" x2="35444" y2="42736"/>
                        <a14:backgroundMark x1="50333" y1="2547" x2="52222" y2="660"/>
                        <a14:backgroundMark x1="52222" y1="42264" x2="55000" y2="40189"/>
                        <a14:backgroundMark x1="44444" y1="56698" x2="44222" y2="55566"/>
                      </a14:backgroundRemoval>
                    </a14:imgEffect>
                  </a14:imgLayer>
                </a14:imgProps>
              </a:ext>
              <a:ext uri="{28A0092B-C50C-407E-A947-70E740481C1C}">
                <a14:useLocalDpi xmlns:a14="http://schemas.microsoft.com/office/drawing/2010/main" val="0"/>
              </a:ext>
            </a:extLst>
          </a:blip>
          <a:srcRect/>
          <a:stretch>
            <a:fillRect/>
          </a:stretch>
        </p:blipFill>
        <p:spPr bwMode="auto">
          <a:xfrm>
            <a:off x="7747920" y="2338167"/>
            <a:ext cx="4022355" cy="47374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HP\Desktop\a77fe80de587f4bfb18afed0975d51c5.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000" b="97333" l="667" r="97000">
                        <a14:foregroundMark x1="40667" y1="35500" x2="43667" y2="39667"/>
                        <a14:foregroundMark x1="55500" y1="35000" x2="48500" y2="40500"/>
                        <a14:backgroundMark x1="50333" y1="75167" x2="50833" y2="91000"/>
                      </a14:backgroundRemoval>
                    </a14:imgEffect>
                  </a14:imgLayer>
                </a14:imgProps>
              </a:ext>
              <a:ext uri="{28A0092B-C50C-407E-A947-70E740481C1C}">
                <a14:useLocalDpi xmlns:a14="http://schemas.microsoft.com/office/drawing/2010/main" val="0"/>
              </a:ext>
            </a:extLst>
          </a:blip>
          <a:srcRect/>
          <a:stretch>
            <a:fillRect/>
          </a:stretch>
        </p:blipFill>
        <p:spPr bwMode="auto">
          <a:xfrm>
            <a:off x="10319542" y="4267388"/>
            <a:ext cx="2699363" cy="2699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HP\Desktop\download-000978-ban-cung-truong-di-hoc-minh-hoa-vector-phang-vai-hoc-sinh-trong-dong-phuc-nam-tay-nhan-vat-hoat-hinh-free-vector.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193" b="89937" l="3642" r="89901">
                        <a14:foregroundMark x1="57119" y1="45493" x2="53146" y2="48847"/>
                        <a14:foregroundMark x1="64901" y1="45283" x2="70199" y2="47379"/>
                        <a14:foregroundMark x1="68377" y1="74004" x2="70364" y2="78197"/>
                        <a14:foregroundMark x1="57781" y1="74633" x2="57450" y2="79455"/>
                        <a14:foregroundMark x1="57450" y1="79455" x2="57450" y2="79455"/>
                        <a14:foregroundMark x1="43874" y1="74633" x2="45695" y2="80922"/>
                        <a14:foregroundMark x1="31126" y1="73166" x2="25993" y2="78826"/>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54356" y="4067849"/>
            <a:ext cx="4204742" cy="33206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463037A-0232-C14B-E075-E37B98E13156}"/>
              </a:ext>
            </a:extLst>
          </p:cNvPr>
          <p:cNvPicPr>
            <a:picLocks noChangeAspect="1"/>
          </p:cNvPicPr>
          <p:nvPr/>
        </p:nvPicPr>
        <p:blipFill>
          <a:blip r:embed="rId12"/>
          <a:stretch>
            <a:fillRect/>
          </a:stretch>
        </p:blipFill>
        <p:spPr>
          <a:xfrm>
            <a:off x="1163074" y="652694"/>
            <a:ext cx="2176461" cy="1694835"/>
          </a:xfrm>
          <a:prstGeom prst="rect">
            <a:avLst/>
          </a:prstGeom>
        </p:spPr>
      </p:pic>
      <p:pic>
        <p:nvPicPr>
          <p:cNvPr id="19" name="Picture 18">
            <a:extLst>
              <a:ext uri="{FF2B5EF4-FFF2-40B4-BE49-F238E27FC236}">
                <a16:creationId xmlns:a16="http://schemas.microsoft.com/office/drawing/2014/main" id="{0D134866-FEBA-4173-AFC0-0DAE8EB94F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27113"/>
            <a:ext cx="1175834" cy="1175834"/>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45853" y="12810"/>
            <a:ext cx="8346147" cy="3462828"/>
          </a:xfrm>
          <a:prstGeom prst="rect">
            <a:avLst/>
          </a:prstGeom>
        </p:spPr>
      </p:pic>
    </p:spTree>
    <p:extLst>
      <p:ext uri="{BB962C8B-B14F-4D97-AF65-F5344CB8AC3E}">
        <p14:creationId xmlns:p14="http://schemas.microsoft.com/office/powerpoint/2010/main" val="275921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11266" name="Picture 2" descr="C:\Users\HP\Desktop\kisspng-cartoon-student-school-child-7-up-5b28248f88f355.4546279715293574555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6625" l="5222" r="92222"/>
                    </a14:imgEffect>
                  </a14:imgLayer>
                </a14:imgProps>
              </a:ext>
              <a:ext uri="{28A0092B-C50C-407E-A947-70E740481C1C}">
                <a14:useLocalDpi xmlns:a14="http://schemas.microsoft.com/office/drawing/2010/main" val="0"/>
              </a:ext>
            </a:extLst>
          </a:blip>
          <a:srcRect/>
          <a:stretch>
            <a:fillRect/>
          </a:stretch>
        </p:blipFill>
        <p:spPr bwMode="auto">
          <a:xfrm flipH="1">
            <a:off x="5194255" y="1905000"/>
            <a:ext cx="5881681" cy="498881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13">
            <a:extLst>
              <a:ext uri="{FF2B5EF4-FFF2-40B4-BE49-F238E27FC236}">
                <a16:creationId xmlns:a16="http://schemas.microsoft.com/office/drawing/2014/main" id="{660822AD-2810-4D2D-93CA-9AAF113A8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887" y="-787061"/>
            <a:ext cx="6568440" cy="8208740"/>
          </a:xfrm>
          <a:prstGeom prst="rect">
            <a:avLst/>
          </a:prstGeom>
        </p:spPr>
      </p:pic>
      <p:sp>
        <p:nvSpPr>
          <p:cNvPr id="3" name="TextBox 2"/>
          <p:cNvSpPr txBox="1"/>
          <p:nvPr/>
        </p:nvSpPr>
        <p:spPr>
          <a:xfrm>
            <a:off x="1143957" y="1761107"/>
            <a:ext cx="5194300" cy="3785652"/>
          </a:xfrm>
          <a:prstGeom prst="rect">
            <a:avLst/>
          </a:prstGeom>
          <a:noFill/>
        </p:spPr>
        <p:txBody>
          <a:bodyPr wrap="square" rtlCol="0">
            <a:spAutoFit/>
          </a:bodyPr>
          <a:lstStyle/>
          <a:p>
            <a:pPr algn="ctr"/>
            <a:r>
              <a:rPr lang="vi-VN" sz="6000" dirty="0">
                <a:latin typeface="Cambria" panose="02040503050406030204" pitchFamily="18" charset="0"/>
                <a:ea typeface="Cambria" panose="02040503050406030204" pitchFamily="18" charset="0"/>
              </a:rPr>
              <a:t>Trao đổi với người thân về một tình huống cần viết đơn.</a:t>
            </a:r>
            <a:endParaRPr lang="en-US" sz="6000" dirty="0">
              <a:latin typeface="Cambria" panose="02040503050406030204" pitchFamily="18" charset="0"/>
              <a:ea typeface="Cambria" panose="02040503050406030204" pitchFamily="18" charset="0"/>
            </a:endParaRPr>
          </a:p>
        </p:txBody>
      </p:sp>
      <p:sp>
        <p:nvSpPr>
          <p:cNvPr id="12"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4" name="Picture 13">
            <a:extLst>
              <a:ext uri="{FF2B5EF4-FFF2-40B4-BE49-F238E27FC236}">
                <a16:creationId xmlns:a16="http://schemas.microsoft.com/office/drawing/2014/main" id="{E2E4CEE5-9F3A-31EE-19DA-0B12ED3A1A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5" name="Picture 14">
            <a:extLst>
              <a:ext uri="{FF2B5EF4-FFF2-40B4-BE49-F238E27FC236}">
                <a16:creationId xmlns:a16="http://schemas.microsoft.com/office/drawing/2014/main" id="{8AF648A1-559A-1649-F685-2118C189B3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6" name="Picture 15">
            <a:extLst>
              <a:ext uri="{FF2B5EF4-FFF2-40B4-BE49-F238E27FC236}">
                <a16:creationId xmlns:a16="http://schemas.microsoft.com/office/drawing/2014/main" id="{764A7B75-27FC-6D02-C1CF-BCD0509055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7" name="Picture 16">
            <a:extLst>
              <a:ext uri="{FF2B5EF4-FFF2-40B4-BE49-F238E27FC236}">
                <a16:creationId xmlns:a16="http://schemas.microsoft.com/office/drawing/2014/main" id="{C6EF1D7E-133F-23C9-8CFE-1277C615A7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8"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7E4A7754-FEA6-9EAC-26F0-2DB65E9D6C0E}"/>
              </a:ext>
            </a:extLst>
          </p:cNvPr>
          <p:cNvPicPr>
            <a:picLocks noChangeAspect="1"/>
          </p:cNvPicPr>
          <p:nvPr/>
        </p:nvPicPr>
        <p:blipFill>
          <a:blip r:embed="rId10"/>
          <a:stretch>
            <a:fillRect/>
          </a:stretch>
        </p:blipFill>
        <p:spPr>
          <a:xfrm>
            <a:off x="4663710" y="6858000"/>
            <a:ext cx="1203760" cy="1461947"/>
          </a:xfrm>
          <a:prstGeom prst="rect">
            <a:avLst/>
          </a:prstGeom>
        </p:spPr>
      </p:pic>
      <p:pic>
        <p:nvPicPr>
          <p:cNvPr id="20" name="Picture 19">
            <a:extLst>
              <a:ext uri="{FF2B5EF4-FFF2-40B4-BE49-F238E27FC236}">
                <a16:creationId xmlns:a16="http://schemas.microsoft.com/office/drawing/2014/main" id="{E2C207D6-84FE-8D41-960A-31430538FCEF}"/>
              </a:ext>
            </a:extLst>
          </p:cNvPr>
          <p:cNvPicPr>
            <a:picLocks noChangeAspect="1"/>
          </p:cNvPicPr>
          <p:nvPr/>
        </p:nvPicPr>
        <p:blipFill>
          <a:blip r:embed="rId10"/>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65603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68F85452-4E40-40DC-9526-CC39C4FD4A99}"/>
              </a:ext>
            </a:extLst>
          </p:cNvPr>
          <p:cNvGrpSpPr/>
          <p:nvPr/>
        </p:nvGrpSpPr>
        <p:grpSpPr>
          <a:xfrm rot="511293">
            <a:off x="4264717" y="887774"/>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5" name="图片 4">
            <a:extLst>
              <a:ext uri="{FF2B5EF4-FFF2-40B4-BE49-F238E27FC236}">
                <a16:creationId xmlns:a16="http://schemas.microsoft.com/office/drawing/2014/main" id="{34E4DB84-B045-4A9D-A1A5-0C50204A2B16}"/>
              </a:ext>
            </a:extLst>
          </p:cNvPr>
          <p:cNvPicPr>
            <a:picLocks noChangeAspect="1"/>
          </p:cNvPicPr>
          <p:nvPr/>
        </p:nvPicPr>
        <p:blipFill>
          <a:blip r:embed="rId4"/>
          <a:stretch>
            <a:fillRect/>
          </a:stretch>
        </p:blipFill>
        <p:spPr>
          <a:xfrm>
            <a:off x="7102279" y="279208"/>
            <a:ext cx="1716405" cy="852762"/>
          </a:xfrm>
          <a:prstGeom prst="rect">
            <a:avLst/>
          </a:prstGeom>
        </p:spPr>
      </p:pic>
      <p:pic>
        <p:nvPicPr>
          <p:cNvPr id="6" name="图片 5">
            <a:extLst>
              <a:ext uri="{FF2B5EF4-FFF2-40B4-BE49-F238E27FC236}">
                <a16:creationId xmlns:a16="http://schemas.microsoft.com/office/drawing/2014/main" id="{52F2F716-FC10-439B-9750-FE016B5B8FD9}"/>
              </a:ext>
            </a:extLst>
          </p:cNvPr>
          <p:cNvPicPr>
            <a:picLocks noChangeAspect="1"/>
          </p:cNvPicPr>
          <p:nvPr/>
        </p:nvPicPr>
        <p:blipFill>
          <a:blip r:embed="rId4"/>
          <a:stretch>
            <a:fillRect/>
          </a:stretch>
        </p:blipFill>
        <p:spPr>
          <a:xfrm>
            <a:off x="3252219" y="354957"/>
            <a:ext cx="1716405" cy="852762"/>
          </a:xfrm>
          <a:prstGeom prst="rect">
            <a:avLst/>
          </a:prstGeom>
        </p:spPr>
      </p:pic>
      <p:pic>
        <p:nvPicPr>
          <p:cNvPr id="13" name="图片 12">
            <a:extLst>
              <a:ext uri="{FF2B5EF4-FFF2-40B4-BE49-F238E27FC236}">
                <a16:creationId xmlns:a16="http://schemas.microsoft.com/office/drawing/2014/main" id="{B0F37AC8-9243-43BA-92A4-C5A61AD565CD}"/>
              </a:ext>
            </a:extLst>
          </p:cNvPr>
          <p:cNvPicPr>
            <a:picLocks noChangeAspect="1"/>
          </p:cNvPicPr>
          <p:nvPr/>
        </p:nvPicPr>
        <p:blipFill>
          <a:blip r:embed="rId5"/>
          <a:stretch>
            <a:fillRect/>
          </a:stretch>
        </p:blipFill>
        <p:spPr>
          <a:xfrm>
            <a:off x="8905169" y="261395"/>
            <a:ext cx="1297339" cy="1602895"/>
          </a:xfrm>
          <a:prstGeom prst="rect">
            <a:avLst/>
          </a:prstGeom>
        </p:spPr>
      </p:pic>
      <p:pic>
        <p:nvPicPr>
          <p:cNvPr id="15" name="图片 14">
            <a:extLst>
              <a:ext uri="{FF2B5EF4-FFF2-40B4-BE49-F238E27FC236}">
                <a16:creationId xmlns:a16="http://schemas.microsoft.com/office/drawing/2014/main" id="{F46EBD98-BC44-48BE-AB5F-557172BE7F58}"/>
              </a:ext>
            </a:extLst>
          </p:cNvPr>
          <p:cNvPicPr>
            <a:picLocks noChangeAspect="1"/>
          </p:cNvPicPr>
          <p:nvPr/>
        </p:nvPicPr>
        <p:blipFill>
          <a:blip r:embed="rId6"/>
          <a:stretch>
            <a:fillRect/>
          </a:stretch>
        </p:blipFill>
        <p:spPr>
          <a:xfrm>
            <a:off x="9979325" y="3989343"/>
            <a:ext cx="2212675" cy="2079929"/>
          </a:xfrm>
          <a:prstGeom prst="rect">
            <a:avLst/>
          </a:prstGeom>
        </p:spPr>
      </p:pic>
      <p:pic>
        <p:nvPicPr>
          <p:cNvPr id="29" name="图片 23">
            <a:extLst>
              <a:ext uri="{FF2B5EF4-FFF2-40B4-BE49-F238E27FC236}">
                <a16:creationId xmlns:a16="http://schemas.microsoft.com/office/drawing/2014/main" id="{9DAE39EE-51C3-4844-83CA-69213B7BE24E}"/>
              </a:ext>
            </a:extLst>
          </p:cNvPr>
          <p:cNvPicPr>
            <a:picLocks noChangeAspect="1"/>
          </p:cNvPicPr>
          <p:nvPr/>
        </p:nvPicPr>
        <p:blipFill>
          <a:blip r:embed="rId7"/>
          <a:stretch>
            <a:fillRect/>
          </a:stretch>
        </p:blipFill>
        <p:spPr>
          <a:xfrm>
            <a:off x="3961934" y="4908238"/>
            <a:ext cx="6958584" cy="1709481"/>
          </a:xfrm>
          <a:prstGeom prst="rect">
            <a:avLst/>
          </a:prstGeom>
        </p:spPr>
      </p:pic>
      <p:pic>
        <p:nvPicPr>
          <p:cNvPr id="30" name="图片 19">
            <a:extLst>
              <a:ext uri="{FF2B5EF4-FFF2-40B4-BE49-F238E27FC236}">
                <a16:creationId xmlns:a16="http://schemas.microsoft.com/office/drawing/2014/main" id="{D47A3504-2B43-44B4-958A-AD4558C23806}"/>
              </a:ext>
            </a:extLst>
          </p:cNvPr>
          <p:cNvPicPr>
            <a:picLocks noChangeAspect="1"/>
          </p:cNvPicPr>
          <p:nvPr/>
        </p:nvPicPr>
        <p:blipFill>
          <a:blip r:embed="rId8"/>
          <a:stretch>
            <a:fillRect/>
          </a:stretch>
        </p:blipFill>
        <p:spPr>
          <a:xfrm>
            <a:off x="2747385" y="2843157"/>
            <a:ext cx="2429098" cy="4198081"/>
          </a:xfrm>
          <a:prstGeom prst="rect">
            <a:avLst/>
          </a:prstGeom>
        </p:spPr>
      </p:pic>
      <p:sp>
        <p:nvSpPr>
          <p:cNvPr id="20"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32" name="Picture 31">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3" name="Picture 32">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4" name="Picture 33">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5" name="Picture 34">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6"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7" name="Picture 36">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38" name="Picture 37">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
        <p:nvSpPr>
          <p:cNvPr id="39" name="Rectangle 38"/>
          <p:cNvSpPr/>
          <p:nvPr/>
        </p:nvSpPr>
        <p:spPr>
          <a:xfrm>
            <a:off x="4382929" y="1846306"/>
            <a:ext cx="6116594"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2500"/>
              <a:buFontTx/>
              <a:buNone/>
              <a:tabLst/>
              <a:defRPr/>
            </a:pPr>
            <a:r>
              <a:rPr kumimoji="0" lang="vi-VN" sz="8800" b="0" i="0" u="none" strike="noStrike" kern="1200" cap="none" spc="0" normalizeH="0" baseline="0" noProof="0" dirty="0">
                <a:ln>
                  <a:noFill/>
                </a:ln>
                <a:solidFill>
                  <a:srgbClr val="70AD47">
                    <a:lumMod val="75000"/>
                  </a:srgbClr>
                </a:solidFill>
                <a:effectLst/>
                <a:uLnTx/>
                <a:uFillTx/>
                <a:latin typeface="#9Slide03 IcielPanton Black" panose="00000A00000000000000" pitchFamily="2" charset="0"/>
                <a:ea typeface="微软雅黑"/>
                <a:cs typeface="#9Slide03 Cousine Bold" panose="02070709020205020404" pitchFamily="49" charset="0"/>
                <a:sym typeface="Poppins ExtraBold"/>
              </a:rPr>
              <a:t>HẸN GẶP LẠI!</a:t>
            </a:r>
            <a:endParaRPr kumimoji="0" lang="en-US" sz="7200" b="0" i="0" u="none" strike="noStrike" kern="1200" cap="none" spc="0" normalizeH="0" baseline="0" noProof="0" dirty="0">
              <a:ln>
                <a:noFill/>
              </a:ln>
              <a:solidFill>
                <a:srgbClr val="70AD47">
                  <a:lumMod val="75000"/>
                </a:srgbClr>
              </a:solidFill>
              <a:effectLst/>
              <a:uLnTx/>
              <a:uFillTx/>
              <a:latin typeface="#9Slide03 SVNEvery Movie Every " panose="02000500000000000000" pitchFamily="2" charset="0"/>
              <a:ea typeface="微软雅黑"/>
              <a:cs typeface="#9Slide03 Cousine Bold" panose="02070709020205020404" pitchFamily="49" charset="0"/>
              <a:sym typeface="Poppins ExtraBold"/>
            </a:endParaRPr>
          </a:p>
        </p:txBody>
      </p:sp>
    </p:spTree>
    <p:extLst>
      <p:ext uri="{BB962C8B-B14F-4D97-AF65-F5344CB8AC3E}">
        <p14:creationId xmlns:p14="http://schemas.microsoft.com/office/powerpoint/2010/main" val="12047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4"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3914165" y="2119201"/>
            <a:ext cx="547522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0" i="0" u="none" strike="noStrike" kern="1200" cap="none" spc="0" normalizeH="0" baseline="0" noProof="0" dirty="0">
                <a:ln>
                  <a:noFill/>
                </a:ln>
                <a:effectLst/>
                <a:uLnTx/>
                <a:uFillTx/>
                <a:latin typeface="#9Slide03 Jura Bold" panose="00000800000000000000" pitchFamily="2" charset="0"/>
                <a:ea typeface="印品黑体" panose="00000500000000000000" pitchFamily="2" charset="-122"/>
              </a:rPr>
              <a:t>KHÁM</a:t>
            </a:r>
            <a:r>
              <a:rPr kumimoji="0" lang="vi-VN" altLang="zh-CN" sz="11500" b="0" i="0" u="none" strike="noStrike" kern="1200" cap="none" spc="0" normalizeH="0" noProof="0" dirty="0">
                <a:ln>
                  <a:noFill/>
                </a:ln>
                <a:effectLst/>
                <a:uLnTx/>
                <a:uFillTx/>
                <a:latin typeface="#9Slide03 Jura Bold" panose="00000800000000000000" pitchFamily="2" charset="0"/>
                <a:ea typeface="印品黑体" panose="00000500000000000000" pitchFamily="2" charset="-122"/>
              </a:rPr>
              <a:t> PHÁ</a:t>
            </a:r>
            <a:endParaRPr kumimoji="0" lang="zh-CN" altLang="en-US" sz="11500" b="0" i="0" u="none" strike="noStrike" kern="1200" cap="none" spc="0" normalizeH="0" baseline="0" noProof="0" dirty="0">
              <a:ln>
                <a:noFill/>
              </a:ln>
              <a:effectLst/>
              <a:uLnTx/>
              <a:uFillTx/>
              <a:latin typeface="#9Slide03 Jura Bold" panose="00000800000000000000" pitchFamily="2" charset="0"/>
              <a:ea typeface="印品黑体" panose="00000500000000000000" pitchFamily="2" charset="-122"/>
            </a:endParaRPr>
          </a:p>
        </p:txBody>
      </p:sp>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
        <p:nvSpPr>
          <p:cNvPr id="16"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8" name="Picture 27">
            <a:extLst>
              <a:ext uri="{FF2B5EF4-FFF2-40B4-BE49-F238E27FC236}">
                <a16:creationId xmlns:a16="http://schemas.microsoft.com/office/drawing/2014/main" id="{E2E4CEE5-9F3A-31EE-19DA-0B12ED3A1A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0" name="Picture 29">
            <a:extLst>
              <a:ext uri="{FF2B5EF4-FFF2-40B4-BE49-F238E27FC236}">
                <a16:creationId xmlns:a16="http://schemas.microsoft.com/office/drawing/2014/main" id="{8AF648A1-559A-1649-F685-2118C189B3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1" name="Picture 30">
            <a:extLst>
              <a:ext uri="{FF2B5EF4-FFF2-40B4-BE49-F238E27FC236}">
                <a16:creationId xmlns:a16="http://schemas.microsoft.com/office/drawing/2014/main" id="{764A7B75-27FC-6D02-C1CF-BCD0509055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2" name="Picture 31">
            <a:extLst>
              <a:ext uri="{FF2B5EF4-FFF2-40B4-BE49-F238E27FC236}">
                <a16:creationId xmlns:a16="http://schemas.microsoft.com/office/drawing/2014/main" id="{C6EF1D7E-133F-23C9-8CFE-1277C615A7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3"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4" name="Picture 33">
            <a:extLst>
              <a:ext uri="{FF2B5EF4-FFF2-40B4-BE49-F238E27FC236}">
                <a16:creationId xmlns:a16="http://schemas.microsoft.com/office/drawing/2014/main" id="{7E4A7754-FEA6-9EAC-26F0-2DB65E9D6C0E}"/>
              </a:ext>
            </a:extLst>
          </p:cNvPr>
          <p:cNvPicPr>
            <a:picLocks noChangeAspect="1"/>
          </p:cNvPicPr>
          <p:nvPr/>
        </p:nvPicPr>
        <p:blipFill>
          <a:blip r:embed="rId8"/>
          <a:stretch>
            <a:fillRect/>
          </a:stretch>
        </p:blipFill>
        <p:spPr>
          <a:xfrm>
            <a:off x="4663710" y="6858000"/>
            <a:ext cx="1203760" cy="1461947"/>
          </a:xfrm>
          <a:prstGeom prst="rect">
            <a:avLst/>
          </a:prstGeom>
        </p:spPr>
      </p:pic>
      <p:pic>
        <p:nvPicPr>
          <p:cNvPr id="35" name="Picture 34">
            <a:extLst>
              <a:ext uri="{FF2B5EF4-FFF2-40B4-BE49-F238E27FC236}">
                <a16:creationId xmlns:a16="http://schemas.microsoft.com/office/drawing/2014/main" id="{E2C207D6-84FE-8D41-960A-31430538FCEF}"/>
              </a:ext>
            </a:extLst>
          </p:cNvPr>
          <p:cNvPicPr>
            <a:picLocks noChangeAspect="1"/>
          </p:cNvPicPr>
          <p:nvPr/>
        </p:nvPicPr>
        <p:blipFill>
          <a:blip r:embed="rId8"/>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29982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2" name="Picture 2" descr="C:\Users\HP\Desktop\c5d295a960c66816a873f59a3b438209.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9725" y1="73556" x2="79128" y2="98222"/>
                        <a14:foregroundMark x1="62156" y1="84444" x2="68349" y2="93333"/>
                        <a14:foregroundMark x1="86927" y1="69556" x2="95642" y2="90889"/>
                        <a14:foregroundMark x1="69725" y1="88667" x2="69725" y2="74889"/>
                        <a14:foregroundMark x1="83716" y1="74667" x2="84633" y2="67556"/>
                        <a14:foregroundMark x1="37615" y1="82222" x2="42890" y2="81333"/>
                        <a14:foregroundMark x1="45183" y1="81556" x2="51147" y2="86222"/>
                        <a14:foregroundMark x1="20413" y1="79111" x2="21789" y2="81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34118" y="3993169"/>
            <a:ext cx="2852057" cy="30412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6" y="-157356"/>
            <a:ext cx="12279086" cy="7385470"/>
          </a:xfrm>
          <a:prstGeom prst="rect">
            <a:avLst/>
          </a:prstGeom>
        </p:spPr>
      </p:pic>
      <p:sp>
        <p:nvSpPr>
          <p:cNvPr id="20" name="Rounded Rectangle 19"/>
          <p:cNvSpPr/>
          <p:nvPr/>
        </p:nvSpPr>
        <p:spPr>
          <a:xfrm>
            <a:off x="114300" y="620225"/>
            <a:ext cx="11823700" cy="64751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7"/>
          <a:stretch>
            <a:fillRect/>
          </a:stretch>
        </p:blipFill>
        <p:spPr>
          <a:xfrm>
            <a:off x="9243742" y="123835"/>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7"/>
          <a:stretch>
            <a:fillRect/>
          </a:stretch>
        </p:blipFill>
        <p:spPr>
          <a:xfrm>
            <a:off x="531590" y="123835"/>
            <a:ext cx="1716405" cy="852762"/>
          </a:xfrm>
          <a:prstGeom prst="rect">
            <a:avLst/>
          </a:prstGeom>
        </p:spPr>
      </p:pic>
      <p:sp>
        <p:nvSpPr>
          <p:cNvPr id="19" name="TextBox 18"/>
          <p:cNvSpPr txBox="1"/>
          <p:nvPr/>
        </p:nvSpPr>
        <p:spPr>
          <a:xfrm>
            <a:off x="114299" y="780734"/>
            <a:ext cx="12025085" cy="6001643"/>
          </a:xfrm>
          <a:prstGeom prst="rect">
            <a:avLst/>
          </a:prstGeom>
          <a:noFill/>
        </p:spPr>
        <p:txBody>
          <a:bodyPr wrap="square" rtlCol="0">
            <a:spAutoFit/>
          </a:bodyPr>
          <a:lstStyle/>
          <a:p>
            <a:pPr algn="ctr"/>
            <a:r>
              <a:rPr lang="vi-VN" sz="2400" b="1" dirty="0">
                <a:latin typeface="Cambria" panose="02040503050406030204" pitchFamily="18" charset="0"/>
                <a:ea typeface="Cambria" panose="02040503050406030204" pitchFamily="18" charset="0"/>
              </a:rPr>
              <a:t>CỘNG HÒA XÃ HỘI CHỦ NGHĨA VIỆT NAM</a:t>
            </a:r>
          </a:p>
          <a:p>
            <a:pPr algn="ctr"/>
            <a:r>
              <a:rPr lang="vi-VN" sz="2400" b="1" dirty="0">
                <a:latin typeface="Cambria" panose="02040503050406030204" pitchFamily="18" charset="0"/>
                <a:ea typeface="Cambria" panose="02040503050406030204" pitchFamily="18" charset="0"/>
              </a:rPr>
              <a:t>Độc lập – Tự do – Hạnh phúc</a:t>
            </a:r>
          </a:p>
          <a:p>
            <a:pPr algn="ctr"/>
            <a:r>
              <a:rPr lang="vi-VN" sz="2400" b="1" dirty="0">
                <a:latin typeface="Cambria" panose="02040503050406030204" pitchFamily="18" charset="0"/>
                <a:ea typeface="Cambria" panose="02040503050406030204" pitchFamily="18" charset="0"/>
              </a:rPr>
              <a:t>ĐƠN XIN THAM GIA CÂU LẠC BỘ SÁNG TẠO</a:t>
            </a:r>
          </a:p>
          <a:p>
            <a:r>
              <a:rPr lang="vi-VN" sz="2400" dirty="0">
                <a:latin typeface="Cambria" panose="02040503050406030204" pitchFamily="18" charset="0"/>
                <a:ea typeface="Cambria" panose="02040503050406030204" pitchFamily="18" charset="0"/>
              </a:rPr>
              <a:t>	Kính gửi: Ban Giám hiệu Trường Tiểu học Trung Hòa</a:t>
            </a:r>
          </a:p>
          <a:p>
            <a:r>
              <a:rPr lang="vi-VN" sz="2400" dirty="0">
                <a:latin typeface="Cambria" panose="02040503050406030204" pitchFamily="18" charset="0"/>
                <a:ea typeface="Cambria" panose="02040503050406030204" pitchFamily="18" charset="0"/>
              </a:rPr>
              <a:t>	Em tên là: Vũ Hải Nam, học sinh lớp 4C</a:t>
            </a:r>
          </a:p>
          <a:p>
            <a:r>
              <a:rPr lang="vi-VN" sz="2400" dirty="0">
                <a:latin typeface="Cambria" panose="02040503050406030204" pitchFamily="18" charset="0"/>
                <a:ea typeface="Cambria" panose="02040503050406030204" pitchFamily="18" charset="0"/>
              </a:rPr>
              <a:t>	Em viết đơn này xin được trình bày với Ban Giám hiệu nhà trường một việc</a:t>
            </a:r>
            <a:br>
              <a:rPr lang="vi-VN"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như sau:</a:t>
            </a:r>
            <a:br>
              <a:rPr lang="vi-VN"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	Hiện nay, nhà trường đang mở nhiều câu lạc bộ sau giờ học để học sinh phát huy năng khiếu và sở thích. Em thấy mình phù hợp với các hoạt động của Câu lạc bộ Sáng tạo. Vì thế, em viết đơn này đề nghị nhà trường cho em tham gia Câu lạc bộ Sáng tạo vào chiều thứ Ba và thứ Năm hằng tuần.</a:t>
            </a:r>
          </a:p>
          <a:p>
            <a:r>
              <a:rPr lang="vi-VN"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động</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tổ</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chức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vi-VN"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luôn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Em xin chân thành cảm ơn!</a:t>
            </a:r>
            <a:br>
              <a:rPr lang="en-US" sz="2400" dirty="0">
                <a:latin typeface="Cambria" panose="02040503050406030204" pitchFamily="18" charset="0"/>
                <a:ea typeface="Cambria" panose="02040503050406030204" pitchFamily="18" charset="0"/>
              </a:rPr>
            </a:br>
            <a:br>
              <a:rPr lang="vi-VN" sz="2400" dirty="0">
                <a:latin typeface="Cambria" panose="02040503050406030204" pitchFamily="18" charset="0"/>
                <a:ea typeface="Cambria" panose="02040503050406030204" pitchFamily="18" charset="0"/>
              </a:rPr>
            </a:br>
            <a:endParaRPr lang="en-US" sz="2400" dirty="0">
              <a:latin typeface="Cambria" panose="02040503050406030204" pitchFamily="18" charset="0"/>
              <a:ea typeface="Cambria" panose="02040503050406030204" pitchFamily="18" charset="0"/>
            </a:endParaRPr>
          </a:p>
        </p:txBody>
      </p:sp>
      <p:sp>
        <p:nvSpPr>
          <p:cNvPr id="21" name="TextBox 20"/>
          <p:cNvSpPr txBox="1"/>
          <p:nvPr/>
        </p:nvSpPr>
        <p:spPr>
          <a:xfrm>
            <a:off x="6370612" y="5645754"/>
            <a:ext cx="5402105" cy="1569660"/>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Trung Hòa, ngày 11 tháng 10 năm 2022</a:t>
            </a:r>
          </a:p>
          <a:p>
            <a:pPr algn="ctr"/>
            <a:r>
              <a:rPr lang="vi-VN" sz="2400" dirty="0">
                <a:latin typeface="Cambria" panose="02040503050406030204" pitchFamily="18" charset="0"/>
                <a:ea typeface="Cambria" panose="02040503050406030204" pitchFamily="18" charset="0"/>
              </a:rPr>
              <a:t>Người viết đơn</a:t>
            </a:r>
          </a:p>
          <a:p>
            <a:pPr algn="ctr"/>
            <a:endParaRPr lang="vi-VN" sz="2400" dirty="0">
              <a:latin typeface="Cambria" panose="02040503050406030204" pitchFamily="18" charset="0"/>
              <a:ea typeface="Cambria" panose="02040503050406030204" pitchFamily="18" charset="0"/>
            </a:endParaRPr>
          </a:p>
          <a:p>
            <a:pPr algn="ctr"/>
            <a:r>
              <a:rPr lang="vi-VN" sz="2400" dirty="0">
                <a:latin typeface="Cambria" panose="02040503050406030204" pitchFamily="18" charset="0"/>
                <a:ea typeface="Cambria" panose="02040503050406030204" pitchFamily="18" charset="0"/>
              </a:rPr>
              <a:t>Vũ Nam Hải</a:t>
            </a:r>
            <a:endParaRPr lang="en-US" sz="2400" dirty="0">
              <a:latin typeface="Cambria" panose="02040503050406030204" pitchFamily="18" charset="0"/>
              <a:ea typeface="Cambria" panose="02040503050406030204" pitchFamily="18" charset="0"/>
            </a:endParaRPr>
          </a:p>
        </p:txBody>
      </p:sp>
      <p:sp>
        <p:nvSpPr>
          <p:cNvPr id="22" name="TextBox 21"/>
          <p:cNvSpPr txBox="1"/>
          <p:nvPr/>
        </p:nvSpPr>
        <p:spPr>
          <a:xfrm>
            <a:off x="1797145" y="6169506"/>
            <a:ext cx="4740775"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Ý kiến phụ huynh</a:t>
            </a:r>
            <a:endParaRPr lang="en-US" sz="2400" dirty="0">
              <a:latin typeface="Cambria" panose="02040503050406030204" pitchFamily="18" charset="0"/>
              <a:ea typeface="Cambria" panose="02040503050406030204" pitchFamily="18" charset="0"/>
            </a:endParaRPr>
          </a:p>
        </p:txBody>
      </p:sp>
      <p:grpSp>
        <p:nvGrpSpPr>
          <p:cNvPr id="23" name="Group 22">
            <a:extLst>
              <a:ext uri="{FF2B5EF4-FFF2-40B4-BE49-F238E27FC236}">
                <a16:creationId xmlns:a16="http://schemas.microsoft.com/office/drawing/2014/main" id="{B4A9E138-FEFA-CA16-4254-15493065FAD5}"/>
              </a:ext>
            </a:extLst>
          </p:cNvPr>
          <p:cNvGrpSpPr/>
          <p:nvPr/>
        </p:nvGrpSpPr>
        <p:grpSpPr>
          <a:xfrm>
            <a:off x="2117864" y="29248"/>
            <a:ext cx="8333048" cy="611497"/>
            <a:chOff x="1969192" y="561107"/>
            <a:chExt cx="8333048" cy="611497"/>
          </a:xfrm>
        </p:grpSpPr>
        <p:sp>
          <p:nvSpPr>
            <p:cNvPr id="24" name="TextBox 23">
              <a:extLst>
                <a:ext uri="{FF2B5EF4-FFF2-40B4-BE49-F238E27FC236}">
                  <a16:creationId xmlns:a16="http://schemas.microsoft.com/office/drawing/2014/main" id="{63BEA10D-B878-7143-8383-2A867CBD805D}"/>
                </a:ext>
              </a:extLst>
            </p:cNvPr>
            <p:cNvSpPr txBox="1"/>
            <p:nvPr/>
          </p:nvSpPr>
          <p:spPr>
            <a:xfrm>
              <a:off x="2256905" y="561107"/>
              <a:ext cx="7882776" cy="584775"/>
            </a:xfrm>
            <a:prstGeom prst="rect">
              <a:avLst/>
            </a:prstGeom>
            <a:noFill/>
          </p:spPr>
          <p:txBody>
            <a:bodyPr wrap="square" rtlCol="0">
              <a:spAutoFit/>
            </a:bodyPr>
            <a:lstStyle/>
            <a:p>
              <a:pPr algn="just"/>
              <a:r>
                <a:rPr lang="vi-VN" sz="3200" b="1" dirty="0">
                  <a:latin typeface="Cambria" panose="02040503050406030204" pitchFamily="18" charset="0"/>
                </a:rPr>
                <a:t>Đọc đoạn văn dưới đây và trả lời câu hỏi.</a:t>
              </a:r>
              <a:endParaRPr lang="en-US" sz="3200" b="1" dirty="0">
                <a:latin typeface="Cambria" panose="02040503050406030204" pitchFamily="18" charset="0"/>
              </a:endParaRPr>
            </a:p>
          </p:txBody>
        </p:sp>
        <p:sp>
          <p:nvSpPr>
            <p:cNvPr id="25" name="Rectangle: Rounded Corners 2">
              <a:extLst>
                <a:ext uri="{FF2B5EF4-FFF2-40B4-BE49-F238E27FC236}">
                  <a16:creationId xmlns:a16="http://schemas.microsoft.com/office/drawing/2014/main" id="{A545DABA-A15F-CDCB-41BF-8E6A64862C8B}"/>
                </a:ext>
              </a:extLst>
            </p:cNvPr>
            <p:cNvSpPr/>
            <p:nvPr/>
          </p:nvSpPr>
          <p:spPr>
            <a:xfrm>
              <a:off x="1969192" y="561107"/>
              <a:ext cx="8333048" cy="611497"/>
            </a:xfrm>
            <a:prstGeom prst="roundRect">
              <a:avLst>
                <a:gd name="adj" fmla="val 50000"/>
              </a:avLst>
            </a:prstGeom>
            <a:noFill/>
            <a:ln w="28575">
              <a:solidFill>
                <a:srgbClr val="046C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E9C2C835-C811-01BC-93EF-12BC0C2D95E0}"/>
              </a:ext>
            </a:extLst>
          </p:cNvPr>
          <p:cNvPicPr>
            <a:picLocks noChangeAspect="1"/>
          </p:cNvPicPr>
          <p:nvPr/>
        </p:nvPicPr>
        <p:blipFill>
          <a:blip r:embed="rId8"/>
          <a:stretch>
            <a:fillRect/>
          </a:stretch>
        </p:blipFill>
        <p:spPr>
          <a:xfrm>
            <a:off x="1040826" y="-174409"/>
            <a:ext cx="914479" cy="1176630"/>
          </a:xfrm>
          <a:prstGeom prst="rect">
            <a:avLst/>
          </a:prstGeom>
        </p:spPr>
      </p:pic>
      <p:sp>
        <p:nvSpPr>
          <p:cNvPr id="27"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9" name="Picture 28">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0" name="Picture 29">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1" name="Picture 30">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2" name="Picture 31">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3"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4" name="Picture 33">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35" name="Picture 34">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5378459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57356"/>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5"/>
          <a:stretch>
            <a:fillRect/>
          </a:stretch>
        </p:blipFill>
        <p:spPr>
          <a:xfrm>
            <a:off x="9243742" y="123835"/>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5"/>
          <a:stretch>
            <a:fillRect/>
          </a:stretch>
        </p:blipFill>
        <p:spPr>
          <a:xfrm>
            <a:off x="531590" y="123835"/>
            <a:ext cx="1716405" cy="852762"/>
          </a:xfrm>
          <a:prstGeom prst="rect">
            <a:avLst/>
          </a:prstGeom>
        </p:spPr>
      </p:pic>
      <p:pic>
        <p:nvPicPr>
          <p:cNvPr id="7" name="图片 6">
            <a:extLst>
              <a:ext uri="{FF2B5EF4-FFF2-40B4-BE49-F238E27FC236}">
                <a16:creationId xmlns:a16="http://schemas.microsoft.com/office/drawing/2014/main" id="{44489A63-4B88-489F-9ED2-06AA568E3C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28339"/>
            <a:ext cx="10308773" cy="6317490"/>
          </a:xfrm>
          <a:prstGeom prst="rect">
            <a:avLst/>
          </a:prstGeom>
        </p:spPr>
      </p:pic>
      <p:pic>
        <p:nvPicPr>
          <p:cNvPr id="12" name="Picture 2" descr="C:\Users\HP\Desktop\c5d295a960c66816a873f59a3b438209.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69725" y1="73556" x2="79128" y2="98222"/>
                        <a14:foregroundMark x1="62156" y1="84444" x2="68349" y2="93333"/>
                        <a14:foregroundMark x1="86927" y1="69556" x2="95642" y2="90889"/>
                        <a14:foregroundMark x1="69725" y1="88667" x2="69725" y2="74889"/>
                        <a14:foregroundMark x1="83716" y1="74667" x2="84633" y2="67556"/>
                        <a14:foregroundMark x1="37615" y1="82222" x2="42890" y2="81333"/>
                        <a14:foregroundMark x1="45183" y1="81556" x2="51147" y2="86222"/>
                        <a14:foregroundMark x1="20413" y1="79111" x2="21789" y2="81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34118" y="3993169"/>
            <a:ext cx="2852057" cy="3041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4967" y="2570973"/>
            <a:ext cx="8429974" cy="3416320"/>
          </a:xfrm>
          <a:prstGeom prst="rect">
            <a:avLst/>
          </a:prstGeom>
          <a:noFill/>
        </p:spPr>
        <p:txBody>
          <a:bodyPr wrap="square" rtlCol="0">
            <a:spAutoFit/>
          </a:bodyPr>
          <a:lstStyle/>
          <a:p>
            <a:pPr marL="342900" indent="-342900">
              <a:buAutoNum type="alphaLcPeriod"/>
            </a:pPr>
            <a:r>
              <a:rPr lang="vi-VN" sz="3600" dirty="0">
                <a:latin typeface="Cambria" panose="02040503050406030204" pitchFamily="18" charset="0"/>
                <a:ea typeface="Cambria" panose="02040503050406030204" pitchFamily="18" charset="0"/>
              </a:rPr>
              <a:t>Đơn trên được viết nhằm mục đích gì?</a:t>
            </a:r>
          </a:p>
          <a:p>
            <a:pPr marL="342900" indent="-342900">
              <a:buAutoNum type="alphaLcPeriod"/>
            </a:pPr>
            <a:r>
              <a:rPr lang="vi-VN" sz="3600" dirty="0">
                <a:latin typeface="Cambria" panose="02040503050406030204" pitchFamily="18" charset="0"/>
                <a:ea typeface="Cambria" panose="02040503050406030204" pitchFamily="18" charset="0"/>
              </a:rPr>
              <a:t>Đơn do ai viết? Đơn được gửi cho ai?</a:t>
            </a:r>
          </a:p>
          <a:p>
            <a:pPr marL="342900" indent="-342900">
              <a:buAutoNum type="alphaLcPeriod"/>
            </a:pPr>
            <a:r>
              <a:rPr lang="vi-VN" sz="3600" dirty="0">
                <a:latin typeface="Cambria" panose="02040503050406030204" pitchFamily="18" charset="0"/>
                <a:ea typeface="Cambria" panose="02040503050406030204" pitchFamily="18" charset="0"/>
              </a:rPr>
              <a:t>Người viết đã trình bày những gì trong đơn?</a:t>
            </a:r>
          </a:p>
          <a:p>
            <a:pPr marL="342900" indent="-342900">
              <a:buAutoNum type="alphaLcPeriod"/>
            </a:pPr>
            <a:r>
              <a:rPr lang="vi-VN" sz="3600" dirty="0">
                <a:latin typeface="Cambria" panose="02040503050406030204" pitchFamily="18" charset="0"/>
                <a:ea typeface="Cambria" panose="02040503050406030204" pitchFamily="18" charset="0"/>
              </a:rPr>
              <a:t>Đơn gồm những mục nào? Nêu cách sắp xếp các mục đó.</a:t>
            </a:r>
            <a:endParaRPr lang="en-US" sz="3600"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B4A9E138-FEFA-CA16-4254-15493065FAD5}"/>
              </a:ext>
            </a:extLst>
          </p:cNvPr>
          <p:cNvGrpSpPr/>
          <p:nvPr/>
        </p:nvGrpSpPr>
        <p:grpSpPr>
          <a:xfrm>
            <a:off x="1414452" y="441330"/>
            <a:ext cx="8333048" cy="611497"/>
            <a:chOff x="1969192" y="561107"/>
            <a:chExt cx="8333048" cy="611497"/>
          </a:xfrm>
        </p:grpSpPr>
        <p:sp>
          <p:nvSpPr>
            <p:cNvPr id="15" name="TextBox 14">
              <a:extLst>
                <a:ext uri="{FF2B5EF4-FFF2-40B4-BE49-F238E27FC236}">
                  <a16:creationId xmlns:a16="http://schemas.microsoft.com/office/drawing/2014/main" id="{63BEA10D-B878-7143-8383-2A867CBD805D}"/>
                </a:ext>
              </a:extLst>
            </p:cNvPr>
            <p:cNvSpPr txBox="1"/>
            <p:nvPr/>
          </p:nvSpPr>
          <p:spPr>
            <a:xfrm>
              <a:off x="2256905" y="561107"/>
              <a:ext cx="7882776" cy="584775"/>
            </a:xfrm>
            <a:prstGeom prst="rect">
              <a:avLst/>
            </a:prstGeom>
            <a:noFill/>
          </p:spPr>
          <p:txBody>
            <a:bodyPr wrap="square" rtlCol="0">
              <a:spAutoFit/>
            </a:bodyPr>
            <a:lstStyle/>
            <a:p>
              <a:pPr algn="just"/>
              <a:r>
                <a:rPr lang="vi-VN" sz="3200" b="1" dirty="0">
                  <a:latin typeface="Cambria" panose="02040503050406030204" pitchFamily="18" charset="0"/>
                </a:rPr>
                <a:t>Đọc đoạn văn dưới đây và trả lời câu hỏi.</a:t>
              </a:r>
              <a:endParaRPr lang="en-US" sz="3200" b="1" dirty="0">
                <a:latin typeface="Cambria" panose="02040503050406030204" pitchFamily="18" charset="0"/>
              </a:endParaRPr>
            </a:p>
          </p:txBody>
        </p:sp>
        <p:sp>
          <p:nvSpPr>
            <p:cNvPr id="16" name="Rectangle: Rounded Corners 2">
              <a:extLst>
                <a:ext uri="{FF2B5EF4-FFF2-40B4-BE49-F238E27FC236}">
                  <a16:creationId xmlns:a16="http://schemas.microsoft.com/office/drawing/2014/main" id="{A545DABA-A15F-CDCB-41BF-8E6A64862C8B}"/>
                </a:ext>
              </a:extLst>
            </p:cNvPr>
            <p:cNvSpPr/>
            <p:nvPr/>
          </p:nvSpPr>
          <p:spPr>
            <a:xfrm>
              <a:off x="1969192" y="561107"/>
              <a:ext cx="8333048" cy="611497"/>
            </a:xfrm>
            <a:prstGeom prst="roundRect">
              <a:avLst>
                <a:gd name="adj" fmla="val 50000"/>
              </a:avLst>
            </a:prstGeom>
            <a:noFill/>
            <a:ln w="28575">
              <a:solidFill>
                <a:srgbClr val="046C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E9C2C835-C811-01BC-93EF-12BC0C2D95E0}"/>
              </a:ext>
            </a:extLst>
          </p:cNvPr>
          <p:cNvPicPr>
            <a:picLocks noChangeAspect="1"/>
          </p:cNvPicPr>
          <p:nvPr/>
        </p:nvPicPr>
        <p:blipFill>
          <a:blip r:embed="rId9"/>
          <a:stretch>
            <a:fillRect/>
          </a:stretch>
        </p:blipFill>
        <p:spPr>
          <a:xfrm>
            <a:off x="697727" y="123835"/>
            <a:ext cx="914479" cy="1176630"/>
          </a:xfrm>
          <a:prstGeom prst="rect">
            <a:avLst/>
          </a:prstGeom>
        </p:spPr>
      </p:pic>
      <p:sp>
        <p:nvSpPr>
          <p:cNvPr id="18"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0" name="Picture 19">
            <a:extLst>
              <a:ext uri="{FF2B5EF4-FFF2-40B4-BE49-F238E27FC236}">
                <a16:creationId xmlns:a16="http://schemas.microsoft.com/office/drawing/2014/main" id="{E2E4CEE5-9F3A-31EE-19DA-0B12ED3A1A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21" name="Picture 20">
            <a:extLst>
              <a:ext uri="{FF2B5EF4-FFF2-40B4-BE49-F238E27FC236}">
                <a16:creationId xmlns:a16="http://schemas.microsoft.com/office/drawing/2014/main" id="{8AF648A1-559A-1649-F685-2118C189B3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22" name="Picture 21">
            <a:extLst>
              <a:ext uri="{FF2B5EF4-FFF2-40B4-BE49-F238E27FC236}">
                <a16:creationId xmlns:a16="http://schemas.microsoft.com/office/drawing/2014/main" id="{764A7B75-27FC-6D02-C1CF-BCD0509055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23" name="Picture 22">
            <a:extLst>
              <a:ext uri="{FF2B5EF4-FFF2-40B4-BE49-F238E27FC236}">
                <a16:creationId xmlns:a16="http://schemas.microsoft.com/office/drawing/2014/main" id="{C6EF1D7E-133F-23C9-8CFE-1277C615A7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24"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25" name="Picture 24">
            <a:extLst>
              <a:ext uri="{FF2B5EF4-FFF2-40B4-BE49-F238E27FC236}">
                <a16:creationId xmlns:a16="http://schemas.microsoft.com/office/drawing/2014/main" id="{7E4A7754-FEA6-9EAC-26F0-2DB65E9D6C0E}"/>
              </a:ext>
            </a:extLst>
          </p:cNvPr>
          <p:cNvPicPr>
            <a:picLocks noChangeAspect="1"/>
          </p:cNvPicPr>
          <p:nvPr/>
        </p:nvPicPr>
        <p:blipFill>
          <a:blip r:embed="rId12"/>
          <a:stretch>
            <a:fillRect/>
          </a:stretch>
        </p:blipFill>
        <p:spPr>
          <a:xfrm>
            <a:off x="4663710" y="6858000"/>
            <a:ext cx="1203760" cy="1461947"/>
          </a:xfrm>
          <a:prstGeom prst="rect">
            <a:avLst/>
          </a:prstGeom>
        </p:spPr>
      </p:pic>
      <p:pic>
        <p:nvPicPr>
          <p:cNvPr id="26" name="Picture 25">
            <a:extLst>
              <a:ext uri="{FF2B5EF4-FFF2-40B4-BE49-F238E27FC236}">
                <a16:creationId xmlns:a16="http://schemas.microsoft.com/office/drawing/2014/main" id="{E2C207D6-84FE-8D41-960A-31430538FCEF}"/>
              </a:ext>
            </a:extLst>
          </p:cNvPr>
          <p:cNvPicPr>
            <a:picLocks noChangeAspect="1"/>
          </p:cNvPicPr>
          <p:nvPr/>
        </p:nvPicPr>
        <p:blipFill>
          <a:blip r:embed="rId12"/>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5980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55" y="-250371"/>
            <a:ext cx="8566931" cy="5337994"/>
          </a:xfrm>
          <a:prstGeom prst="rect">
            <a:avLst/>
          </a:prstGeom>
          <a:effectLst>
            <a:outerShdw blurRad="50800" dist="50800" dir="5400000" algn="ctr" rotWithShape="0">
              <a:srgbClr val="000000">
                <a:alpha val="34000"/>
              </a:srgbClr>
            </a:outerShdw>
          </a:effectLst>
        </p:spPr>
      </p:pic>
      <p:pic>
        <p:nvPicPr>
          <p:cNvPr id="9" name="Picture 2" descr="C:\Users\HP\Desktop\0000000625-tre-em-hoc-tap-hoc-bai-giao-duc-tai-hinh-png-1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65" y="1895841"/>
            <a:ext cx="6053433" cy="5962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5"/>
          <p:cNvSpPr txBox="1">
            <a:spLocks noChangeArrowheads="1"/>
          </p:cNvSpPr>
          <p:nvPr/>
        </p:nvSpPr>
        <p:spPr bwMode="auto">
          <a:xfrm>
            <a:off x="3519760" y="1654541"/>
            <a:ext cx="638556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vi-VN" sz="8800" b="1" i="1"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rPr>
              <a:t>THẢO</a:t>
            </a:r>
            <a:r>
              <a:rPr kumimoji="0" lang="vi-VN" sz="8800" b="1" i="1" u="none" strike="noStrike" kern="1200" cap="none" spc="0" normalizeH="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rPr>
              <a:t> LUẬN NHÓM </a:t>
            </a:r>
            <a:endParaRPr kumimoji="0" lang="en-US" sz="8800" b="1" i="1"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839233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6" y="-527470"/>
            <a:ext cx="12279086" cy="7385470"/>
          </a:xfrm>
          <a:prstGeom prst="rect">
            <a:avLst/>
          </a:prstGeom>
        </p:spPr>
      </p:pic>
      <p:grpSp>
        <p:nvGrpSpPr>
          <p:cNvPr id="16" name="Group 15">
            <a:extLst>
              <a:ext uri="{FF2B5EF4-FFF2-40B4-BE49-F238E27FC236}">
                <a16:creationId xmlns:a16="http://schemas.microsoft.com/office/drawing/2014/main" id="{FB9CD9D1-40EC-4534-79F6-72AA27941132}"/>
              </a:ext>
            </a:extLst>
          </p:cNvPr>
          <p:cNvGrpSpPr/>
          <p:nvPr/>
        </p:nvGrpSpPr>
        <p:grpSpPr>
          <a:xfrm>
            <a:off x="0" y="413513"/>
            <a:ext cx="11937900" cy="1713304"/>
            <a:chOff x="-541090" y="54948"/>
            <a:chExt cx="17451033" cy="2860000"/>
          </a:xfrm>
        </p:grpSpPr>
        <p:sp>
          <p:nvSpPr>
            <p:cNvPr id="17" name="Rectangle 1">
              <a:extLst>
                <a:ext uri="{FF2B5EF4-FFF2-40B4-BE49-F238E27FC236}">
                  <a16:creationId xmlns:a16="http://schemas.microsoft.com/office/drawing/2014/main" id="{9025C253-2A0B-A657-2E38-4B5D25742778}"/>
                </a:ext>
              </a:extLst>
            </p:cNvPr>
            <p:cNvSpPr/>
            <p:nvPr/>
          </p:nvSpPr>
          <p:spPr>
            <a:xfrm>
              <a:off x="-218290" y="54948"/>
              <a:ext cx="17128233" cy="2775145"/>
            </a:xfrm>
            <a:custGeom>
              <a:avLst/>
              <a:gdLst>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2775145" fill="none" extrusionOk="0">
                  <a:moveTo>
                    <a:pt x="0" y="0"/>
                  </a:moveTo>
                  <a:cubicBezTo>
                    <a:pt x="6098357" y="104505"/>
                    <a:pt x="9696927" y="327191"/>
                    <a:pt x="17128233" y="0"/>
                  </a:cubicBezTo>
                  <a:cubicBezTo>
                    <a:pt x="16772282" y="693231"/>
                    <a:pt x="16892830" y="1921725"/>
                    <a:pt x="17128233" y="2775145"/>
                  </a:cubicBezTo>
                  <a:cubicBezTo>
                    <a:pt x="9109070" y="2552099"/>
                    <a:pt x="3755578" y="1686672"/>
                    <a:pt x="0" y="2775145"/>
                  </a:cubicBezTo>
                  <a:cubicBezTo>
                    <a:pt x="123829" y="1808020"/>
                    <a:pt x="152364" y="698917"/>
                    <a:pt x="0" y="0"/>
                  </a:cubicBezTo>
                  <a:close/>
                </a:path>
                <a:path w="17128233" h="2775145" stroke="0" extrusionOk="0">
                  <a:moveTo>
                    <a:pt x="0" y="0"/>
                  </a:moveTo>
                  <a:cubicBezTo>
                    <a:pt x="8452211" y="30879"/>
                    <a:pt x="13356489" y="-205632"/>
                    <a:pt x="17128233" y="0"/>
                  </a:cubicBezTo>
                  <a:cubicBezTo>
                    <a:pt x="16934582" y="277599"/>
                    <a:pt x="17277315" y="1653795"/>
                    <a:pt x="17128233" y="2775145"/>
                  </a:cubicBezTo>
                  <a:cubicBezTo>
                    <a:pt x="11344112" y="2657717"/>
                    <a:pt x="4317832" y="3331937"/>
                    <a:pt x="0" y="2775145"/>
                  </a:cubicBezTo>
                  <a:cubicBezTo>
                    <a:pt x="69947" y="1977950"/>
                    <a:pt x="147671" y="1405263"/>
                    <a:pt x="0" y="0"/>
                  </a:cubicBezTo>
                  <a:close/>
                </a:path>
                <a:path w="17128233" h="2775145" fill="none" stroke="0" extrusionOk="0">
                  <a:moveTo>
                    <a:pt x="0" y="0"/>
                  </a:moveTo>
                  <a:cubicBezTo>
                    <a:pt x="5528583" y="-632304"/>
                    <a:pt x="10767505" y="591907"/>
                    <a:pt x="17128233" y="0"/>
                  </a:cubicBezTo>
                  <a:cubicBezTo>
                    <a:pt x="16794471" y="525111"/>
                    <a:pt x="17132098" y="1947332"/>
                    <a:pt x="17128233" y="2775145"/>
                  </a:cubicBezTo>
                  <a:cubicBezTo>
                    <a:pt x="8696450" y="1911444"/>
                    <a:pt x="4842777" y="2704079"/>
                    <a:pt x="0" y="2775145"/>
                  </a:cubicBezTo>
                  <a:cubicBezTo>
                    <a:pt x="75087" y="1816247"/>
                    <a:pt x="-2616" y="512428"/>
                    <a:pt x="0" y="0"/>
                  </a:cubicBezTo>
                  <a:close/>
                </a:path>
                <a:path w="17128233" h="2775145" fill="none" stroke="0" extrusionOk="0">
                  <a:moveTo>
                    <a:pt x="0" y="0"/>
                  </a:moveTo>
                  <a:cubicBezTo>
                    <a:pt x="6428610" y="95327"/>
                    <a:pt x="9900711" y="476645"/>
                    <a:pt x="17128233" y="0"/>
                  </a:cubicBezTo>
                  <a:cubicBezTo>
                    <a:pt x="16747165" y="612323"/>
                    <a:pt x="17031618" y="2021701"/>
                    <a:pt x="17128233" y="2775145"/>
                  </a:cubicBezTo>
                  <a:cubicBezTo>
                    <a:pt x="8629199" y="2028302"/>
                    <a:pt x="4009692" y="1900555"/>
                    <a:pt x="0" y="2775145"/>
                  </a:cubicBezTo>
                  <a:cubicBezTo>
                    <a:pt x="129097" y="1820325"/>
                    <a:pt x="84159" y="576998"/>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8" name="TextBox 17">
              <a:extLst>
                <a:ext uri="{FF2B5EF4-FFF2-40B4-BE49-F238E27FC236}">
                  <a16:creationId xmlns:a16="http://schemas.microsoft.com/office/drawing/2014/main" id="{77830632-B98D-D8E6-9C39-9D4AD7F2E6B4}"/>
                </a:ext>
              </a:extLst>
            </p:cNvPr>
            <p:cNvSpPr txBox="1"/>
            <p:nvPr/>
          </p:nvSpPr>
          <p:spPr>
            <a:xfrm>
              <a:off x="-541090" y="140601"/>
              <a:ext cx="17442205" cy="2774347"/>
            </a:xfrm>
            <a:prstGeom prst="rect">
              <a:avLst/>
            </a:prstGeom>
            <a:noFill/>
          </p:spPr>
          <p:txBody>
            <a:bodyPr wrap="square">
              <a:spAutoFit/>
            </a:bodyPr>
            <a:lstStyle/>
            <a:p>
              <a:pPr marL="914400" indent="-914400" algn="ctr">
                <a:spcBef>
                  <a:spcPts val="1200"/>
                </a:spcBef>
                <a:buAutoNum type="alphaLcPeriod"/>
                <a:defRPr/>
              </a:pPr>
              <a:r>
                <a:rPr lang="vi-VN" altLang="en-US" sz="4600" b="1" kern="0" spc="-15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Đơn trên viết nhằm mục đích gì?</a:t>
              </a:r>
            </a:p>
            <a:p>
              <a:pPr algn="ctr">
                <a:spcBef>
                  <a:spcPts val="1200"/>
                </a:spcBef>
                <a:defRPr/>
              </a:pPr>
              <a:r>
                <a:rPr kumimoji="0" lang="vi-VN" altLang="en-US" sz="46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cs typeface="+mn-cs"/>
                </a:rPr>
                <a:t> Tìm câu trả lời đúng. </a:t>
              </a:r>
            </a:p>
          </p:txBody>
        </p:sp>
      </p:grpSp>
      <p:grpSp>
        <p:nvGrpSpPr>
          <p:cNvPr id="19" name="Group 18">
            <a:extLst>
              <a:ext uri="{FF2B5EF4-FFF2-40B4-BE49-F238E27FC236}">
                <a16:creationId xmlns:a16="http://schemas.microsoft.com/office/drawing/2014/main" id="{47A2A0E7-4B81-F070-888D-D37B09E9BEE1}"/>
              </a:ext>
            </a:extLst>
          </p:cNvPr>
          <p:cNvGrpSpPr/>
          <p:nvPr/>
        </p:nvGrpSpPr>
        <p:grpSpPr>
          <a:xfrm>
            <a:off x="2148178" y="3656037"/>
            <a:ext cx="8401083" cy="1234803"/>
            <a:chOff x="6700677" y="2864057"/>
            <a:chExt cx="4613081" cy="1058871"/>
          </a:xfrm>
          <a:solidFill>
            <a:schemeClr val="bg1"/>
          </a:solidFill>
        </p:grpSpPr>
        <p:sp>
          <p:nvSpPr>
            <p:cNvPr id="20" name="Rectangle: Rounded Corners 5">
              <a:extLst>
                <a:ext uri="{FF2B5EF4-FFF2-40B4-BE49-F238E27FC236}">
                  <a16:creationId xmlns:a16="http://schemas.microsoft.com/office/drawing/2014/main" id="{71DABA43-E4D3-DCAD-9907-360294583FF9}"/>
                </a:ext>
              </a:extLst>
            </p:cNvPr>
            <p:cNvSpPr/>
            <p:nvPr/>
          </p:nvSpPr>
          <p:spPr>
            <a:xfrm>
              <a:off x="6700677" y="2864058"/>
              <a:ext cx="4613081" cy="1058870"/>
            </a:xfrm>
            <a:prstGeom prst="roundRect">
              <a:avLst>
                <a:gd name="adj" fmla="val 13859"/>
              </a:avLst>
            </a:prstGeom>
            <a:grpFill/>
            <a:ln w="19050">
              <a:solidFill>
                <a:srgbClr val="FAA40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C3ABB6E-A7C5-C9E2-7DC5-FD0990F22B6B}"/>
                </a:ext>
              </a:extLst>
            </p:cNvPr>
            <p:cNvSpPr txBox="1"/>
            <p:nvPr/>
          </p:nvSpPr>
          <p:spPr>
            <a:xfrm>
              <a:off x="6762802" y="2864057"/>
              <a:ext cx="4271278" cy="1029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mbria" panose="02040503050406030204" pitchFamily="18" charset="0"/>
                </a:rPr>
                <a:t>Thuật</a:t>
              </a:r>
              <a:r>
                <a:rPr lang="en-US" sz="3600" b="1" dirty="0">
                  <a:solidFill>
                    <a:prstClr val="black"/>
                  </a:solidFill>
                  <a:latin typeface="Cambria" panose="02040503050406030204" pitchFamily="18" charset="0"/>
                </a:rPr>
                <a:t> </a:t>
              </a:r>
              <a:r>
                <a:rPr lang="en-US" sz="3600" b="1" dirty="0" err="1">
                  <a:solidFill>
                    <a:prstClr val="black"/>
                  </a:solidFill>
                  <a:latin typeface="Cambria" panose="02040503050406030204" pitchFamily="18" charset="0"/>
                </a:rPr>
                <a:t>lại</a:t>
              </a:r>
              <a:r>
                <a:rPr lang="en-US" sz="3600" b="1" dirty="0">
                  <a:solidFill>
                    <a:prstClr val="black"/>
                  </a:solidFill>
                  <a:latin typeface="Cambria" panose="02040503050406030204" pitchFamily="18" charset="0"/>
                </a:rPr>
                <a:t> </a:t>
              </a:r>
              <a:r>
                <a:rPr lang="vi-VN" sz="3600" b="1" dirty="0">
                  <a:solidFill>
                    <a:prstClr val="black"/>
                  </a:solidFill>
                  <a:latin typeface="Cambria" panose="02040503050406030204" pitchFamily="18" charset="0"/>
                </a:rPr>
                <a:t>việc tham gia Câu lạc bộ Sáng tạo</a:t>
              </a:r>
              <a:endParaRPr lang="en-US" sz="3600" b="1" dirty="0">
                <a:solidFill>
                  <a:prstClr val="black"/>
                </a:solidFill>
                <a:latin typeface="Cambria" panose="02040503050406030204" pitchFamily="18" charset="0"/>
              </a:endParaRPr>
            </a:p>
          </p:txBody>
        </p:sp>
      </p:grpSp>
      <p:grpSp>
        <p:nvGrpSpPr>
          <p:cNvPr id="22" name="Group 21">
            <a:extLst>
              <a:ext uri="{FF2B5EF4-FFF2-40B4-BE49-F238E27FC236}">
                <a16:creationId xmlns:a16="http://schemas.microsoft.com/office/drawing/2014/main" id="{C3DC3189-B611-5911-BF75-0EA7EC2A2BCF}"/>
              </a:ext>
            </a:extLst>
          </p:cNvPr>
          <p:cNvGrpSpPr/>
          <p:nvPr/>
        </p:nvGrpSpPr>
        <p:grpSpPr>
          <a:xfrm>
            <a:off x="2148179" y="2216763"/>
            <a:ext cx="8401084" cy="1077623"/>
            <a:chOff x="1051131" y="2851422"/>
            <a:chExt cx="8401084" cy="1077623"/>
          </a:xfrm>
        </p:grpSpPr>
        <p:sp>
          <p:nvSpPr>
            <p:cNvPr id="23" name="Rectangle: Rounded Corners 8">
              <a:extLst>
                <a:ext uri="{FF2B5EF4-FFF2-40B4-BE49-F238E27FC236}">
                  <a16:creationId xmlns:a16="http://schemas.microsoft.com/office/drawing/2014/main" id="{E947954E-DEAC-06FA-5903-719B51844594}"/>
                </a:ext>
              </a:extLst>
            </p:cNvPr>
            <p:cNvSpPr/>
            <p:nvPr/>
          </p:nvSpPr>
          <p:spPr>
            <a:xfrm>
              <a:off x="1051131" y="2851422"/>
              <a:ext cx="8401084" cy="1077623"/>
            </a:xfrm>
            <a:prstGeom prst="roundRect">
              <a:avLst>
                <a:gd name="adj" fmla="val 13859"/>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30B59DF-0E11-09EB-3201-532F7BA67BFC}"/>
                </a:ext>
              </a:extLst>
            </p:cNvPr>
            <p:cNvSpPr txBox="1"/>
            <p:nvPr/>
          </p:nvSpPr>
          <p:spPr>
            <a:xfrm>
              <a:off x="1418790" y="3020085"/>
              <a:ext cx="76657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kern="0" dirty="0">
                  <a:solidFill>
                    <a:prstClr val="black"/>
                  </a:solidFill>
                  <a:latin typeface="Cambria" panose="02040503050406030204" pitchFamily="18" charset="0"/>
                </a:rPr>
                <a:t>Xin tham gia Câu lạc bộ Sáng tạo</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25" name="Group 24">
            <a:extLst>
              <a:ext uri="{FF2B5EF4-FFF2-40B4-BE49-F238E27FC236}">
                <a16:creationId xmlns:a16="http://schemas.microsoft.com/office/drawing/2014/main" id="{F23C4A08-4FEF-5971-390E-82A611E0C8D4}"/>
              </a:ext>
            </a:extLst>
          </p:cNvPr>
          <p:cNvGrpSpPr/>
          <p:nvPr/>
        </p:nvGrpSpPr>
        <p:grpSpPr>
          <a:xfrm>
            <a:off x="2245516" y="5063131"/>
            <a:ext cx="8264966" cy="1200329"/>
            <a:chOff x="981375" y="4826357"/>
            <a:chExt cx="8264966" cy="1200329"/>
          </a:xfrm>
        </p:grpSpPr>
        <p:sp>
          <p:nvSpPr>
            <p:cNvPr id="26" name="Rectangle: Rounded Corners 11">
              <a:extLst>
                <a:ext uri="{FF2B5EF4-FFF2-40B4-BE49-F238E27FC236}">
                  <a16:creationId xmlns:a16="http://schemas.microsoft.com/office/drawing/2014/main" id="{28C9052A-8F3F-7BA2-BBFC-7270A0D0BD91}"/>
                </a:ext>
              </a:extLst>
            </p:cNvPr>
            <p:cNvSpPr/>
            <p:nvPr/>
          </p:nvSpPr>
          <p:spPr>
            <a:xfrm>
              <a:off x="981375" y="4872763"/>
              <a:ext cx="8264966" cy="1153923"/>
            </a:xfrm>
            <a:prstGeom prst="roundRect">
              <a:avLst>
                <a:gd name="adj" fmla="val 13859"/>
              </a:avLst>
            </a:prstGeom>
            <a:solidFill>
              <a:schemeClr val="bg1"/>
            </a:solidFill>
            <a:ln w="1905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30FC69E-0355-CBF4-943D-4963542454FC}"/>
                </a:ext>
              </a:extLst>
            </p:cNvPr>
            <p:cNvSpPr txBox="1"/>
            <p:nvPr/>
          </p:nvSpPr>
          <p:spPr>
            <a:xfrm>
              <a:off x="1530101" y="4826357"/>
              <a:ext cx="70755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mbria" panose="02040503050406030204" pitchFamily="18" charset="0"/>
                </a:rPr>
                <a:t>Tả</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hình</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dáng</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điệu</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bộ</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của</a:t>
              </a:r>
              <a:r>
                <a:rPr lang="en-US" sz="3600" b="1" kern="0" dirty="0">
                  <a:solidFill>
                    <a:prstClr val="black"/>
                  </a:solidFill>
                  <a:latin typeface="Cambria" panose="02040503050406030204" pitchFamily="18" charset="0"/>
                </a:rPr>
                <a:t> </a:t>
              </a:r>
              <a:r>
                <a:rPr lang="vi-VN" sz="3600" b="1" kern="0" dirty="0">
                  <a:solidFill>
                    <a:prstClr val="black"/>
                  </a:solidFill>
                  <a:latin typeface="Cambria" panose="02040503050406030204" pitchFamily="18" charset="0"/>
                </a:rPr>
                <a:t>Câu lạc bộ Sáng tạo.</a:t>
              </a:r>
              <a:endPar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28" name="Picture 27">
            <a:extLst>
              <a:ext uri="{FF2B5EF4-FFF2-40B4-BE49-F238E27FC236}">
                <a16:creationId xmlns:a16="http://schemas.microsoft.com/office/drawing/2014/main" id="{5C921A17-A182-5780-36DA-99A39C7469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8208" b="61433"/>
          <a:stretch/>
        </p:blipFill>
        <p:spPr>
          <a:xfrm>
            <a:off x="10039928" y="2327900"/>
            <a:ext cx="953350" cy="857536"/>
          </a:xfrm>
          <a:prstGeom prst="rect">
            <a:avLst/>
          </a:prstGeom>
        </p:spPr>
      </p:pic>
      <p:pic>
        <p:nvPicPr>
          <p:cNvPr id="29" name="Picture 28">
            <a:extLst>
              <a:ext uri="{FF2B5EF4-FFF2-40B4-BE49-F238E27FC236}">
                <a16:creationId xmlns:a16="http://schemas.microsoft.com/office/drawing/2014/main" id="{6354DE04-C819-2FD5-DD3C-4B39F81F83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017999" y="3836310"/>
            <a:ext cx="891076" cy="896464"/>
          </a:xfrm>
          <a:prstGeom prst="rect">
            <a:avLst/>
          </a:prstGeom>
        </p:spPr>
      </p:pic>
      <p:pic>
        <p:nvPicPr>
          <p:cNvPr id="30" name="Picture 29">
            <a:extLst>
              <a:ext uri="{FF2B5EF4-FFF2-40B4-BE49-F238E27FC236}">
                <a16:creationId xmlns:a16="http://schemas.microsoft.com/office/drawing/2014/main" id="{CB830F25-00F0-71FA-6B50-3D07482A05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064944" y="5196577"/>
            <a:ext cx="891076" cy="896464"/>
          </a:xfrm>
          <a:prstGeom prst="rect">
            <a:avLst/>
          </a:prstGeom>
        </p:spPr>
      </p:pic>
      <p:pic>
        <p:nvPicPr>
          <p:cNvPr id="32" name="Picture 31">
            <a:extLst>
              <a:ext uri="{FF2B5EF4-FFF2-40B4-BE49-F238E27FC236}">
                <a16:creationId xmlns:a16="http://schemas.microsoft.com/office/drawing/2014/main" id="{4ADDE360-56EF-720F-CA5B-0BEF36DE7F1E}"/>
              </a:ext>
            </a:extLst>
          </p:cNvPr>
          <p:cNvPicPr>
            <a:picLocks noChangeAspect="1"/>
          </p:cNvPicPr>
          <p:nvPr/>
        </p:nvPicPr>
        <p:blipFill>
          <a:blip r:embed="rId8"/>
          <a:stretch>
            <a:fillRect/>
          </a:stretch>
        </p:blipFill>
        <p:spPr>
          <a:xfrm>
            <a:off x="1334596" y="2068084"/>
            <a:ext cx="1377064" cy="1392713"/>
          </a:xfrm>
          <a:prstGeom prst="rect">
            <a:avLst/>
          </a:prstGeom>
        </p:spPr>
      </p:pic>
      <p:pic>
        <p:nvPicPr>
          <p:cNvPr id="42" name="Picture 41">
            <a:extLst>
              <a:ext uri="{FF2B5EF4-FFF2-40B4-BE49-F238E27FC236}">
                <a16:creationId xmlns:a16="http://schemas.microsoft.com/office/drawing/2014/main" id="{4FB52C0D-74C9-9EF8-C6E2-AA077544282A}"/>
              </a:ext>
            </a:extLst>
          </p:cNvPr>
          <p:cNvPicPr>
            <a:picLocks noChangeAspect="1"/>
          </p:cNvPicPr>
          <p:nvPr/>
        </p:nvPicPr>
        <p:blipFill rotWithShape="1">
          <a:blip r:embed="rId9">
            <a:extLst>
              <a:ext uri="{28A0092B-C50C-407E-A947-70E740481C1C}">
                <a14:useLocalDpi xmlns:a14="http://schemas.microsoft.com/office/drawing/2010/main" val="0"/>
              </a:ext>
            </a:extLst>
          </a:blip>
          <a:srcRect l="21716" r="58214" b="79914"/>
          <a:stretch/>
        </p:blipFill>
        <p:spPr>
          <a:xfrm>
            <a:off x="1369781" y="3576153"/>
            <a:ext cx="1501016" cy="1517588"/>
          </a:xfrm>
          <a:prstGeom prst="rect">
            <a:avLst/>
          </a:prstGeom>
        </p:spPr>
      </p:pic>
      <p:pic>
        <p:nvPicPr>
          <p:cNvPr id="43" name="Picture 42">
            <a:extLst>
              <a:ext uri="{FF2B5EF4-FFF2-40B4-BE49-F238E27FC236}">
                <a16:creationId xmlns:a16="http://schemas.microsoft.com/office/drawing/2014/main" id="{5C588969-C016-58E0-C73A-5D813DF33440}"/>
              </a:ext>
            </a:extLst>
          </p:cNvPr>
          <p:cNvPicPr>
            <a:picLocks noChangeAspect="1"/>
          </p:cNvPicPr>
          <p:nvPr/>
        </p:nvPicPr>
        <p:blipFill rotWithShape="1">
          <a:blip r:embed="rId10"/>
          <a:srcRect r="50703"/>
          <a:stretch/>
        </p:blipFill>
        <p:spPr>
          <a:xfrm>
            <a:off x="1449183" y="5010366"/>
            <a:ext cx="1487889" cy="1570786"/>
          </a:xfrm>
          <a:prstGeom prst="rect">
            <a:avLst/>
          </a:prstGeom>
        </p:spPr>
      </p:pic>
      <p:sp>
        <p:nvSpPr>
          <p:cNvPr id="44" name="TextBox 3">
            <a:extLst>
              <a:ext uri="{FF2B5EF4-FFF2-40B4-BE49-F238E27FC236}">
                <a16:creationId xmlns:a16="http://schemas.microsoft.com/office/drawing/2014/main" id="{93545BDC-7302-6930-CB18-56C93279FBE5}"/>
              </a:ext>
            </a:extLst>
          </p:cNvPr>
          <p:cNvSpPr txBox="1"/>
          <p:nvPr/>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5" name="Picture 44">
            <a:extLst>
              <a:ext uri="{FF2B5EF4-FFF2-40B4-BE49-F238E27FC236}">
                <a16:creationId xmlns:a16="http://schemas.microsoft.com/office/drawing/2014/main" id="{175610CE-28E9-8C3E-CA6C-35FF0C501D8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6" name="Picture 45">
            <a:extLst>
              <a:ext uri="{FF2B5EF4-FFF2-40B4-BE49-F238E27FC236}">
                <a16:creationId xmlns:a16="http://schemas.microsoft.com/office/drawing/2014/main" id="{FC3C082E-75BC-EC05-7CB6-48DB63ECF0F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47" name="Picture 46">
            <a:extLst>
              <a:ext uri="{FF2B5EF4-FFF2-40B4-BE49-F238E27FC236}">
                <a16:creationId xmlns:a16="http://schemas.microsoft.com/office/drawing/2014/main" id="{F0D308A2-37B5-E492-5185-4CED4AB0FD5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48" name="Picture 47">
            <a:extLst>
              <a:ext uri="{FF2B5EF4-FFF2-40B4-BE49-F238E27FC236}">
                <a16:creationId xmlns:a16="http://schemas.microsoft.com/office/drawing/2014/main" id="{0E487FBE-8EB9-45A4-F296-6CBFB8B77A9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49" name="Title 1">
            <a:extLst>
              <a:ext uri="{FF2B5EF4-FFF2-40B4-BE49-F238E27FC236}">
                <a16:creationId xmlns:a16="http://schemas.microsoft.com/office/drawing/2014/main" id="{B95E3239-D3E2-C975-3710-C3FF22E27BAE}"/>
              </a:ext>
            </a:extLst>
          </p:cNvPr>
          <p:cNvSpPr txBox="1">
            <a:spLocks/>
          </p:cNvSpPr>
          <p:nvPr/>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50" name="Picture 49">
            <a:extLst>
              <a:ext uri="{FF2B5EF4-FFF2-40B4-BE49-F238E27FC236}">
                <a16:creationId xmlns:a16="http://schemas.microsoft.com/office/drawing/2014/main" id="{A55DC8D7-83A1-9E6B-9624-BDC78D235E80}"/>
              </a:ext>
            </a:extLst>
          </p:cNvPr>
          <p:cNvPicPr>
            <a:picLocks noChangeAspect="1"/>
          </p:cNvPicPr>
          <p:nvPr/>
        </p:nvPicPr>
        <p:blipFill>
          <a:blip r:embed="rId13"/>
          <a:stretch>
            <a:fillRect/>
          </a:stretch>
        </p:blipFill>
        <p:spPr>
          <a:xfrm>
            <a:off x="523006" y="7903349"/>
            <a:ext cx="2188654" cy="2658086"/>
          </a:xfrm>
          <a:prstGeom prst="rect">
            <a:avLst/>
          </a:prstGeom>
        </p:spPr>
      </p:pic>
      <p:pic>
        <p:nvPicPr>
          <p:cNvPr id="51" name="Picture 50">
            <a:extLst>
              <a:ext uri="{FF2B5EF4-FFF2-40B4-BE49-F238E27FC236}">
                <a16:creationId xmlns:a16="http://schemas.microsoft.com/office/drawing/2014/main" id="{E9B3A5F8-ED60-7317-E791-25BA780A738F}"/>
              </a:ext>
            </a:extLst>
          </p:cNvPr>
          <p:cNvPicPr>
            <a:picLocks noChangeAspect="1"/>
          </p:cNvPicPr>
          <p:nvPr/>
        </p:nvPicPr>
        <p:blipFill>
          <a:blip r:embed="rId13"/>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671562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4*#ppt_w"/>
                                          </p:val>
                                        </p:tav>
                                        <p:tav tm="100000">
                                          <p:val>
                                            <p:strVal val="#ppt_w"/>
                                          </p:val>
                                        </p:tav>
                                      </p:tavLst>
                                    </p:anim>
                                    <p:anim calcmode="lin" valueType="num">
                                      <p:cBhvr>
                                        <p:cTn id="8" dur="50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strVal val="4*#ppt_w"/>
                                          </p:val>
                                        </p:tav>
                                        <p:tav tm="100000">
                                          <p:val>
                                            <p:strVal val="#ppt_w"/>
                                          </p:val>
                                        </p:tav>
                                      </p:tavLst>
                                    </p:anim>
                                    <p:anim calcmode="lin" valueType="num">
                                      <p:cBhvr>
                                        <p:cTn id="15" dur="50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5"/>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strVal val="4*#ppt_w"/>
                                          </p:val>
                                        </p:tav>
                                        <p:tav tm="100000">
                                          <p:val>
                                            <p:strVal val="#ppt_w"/>
                                          </p:val>
                                        </p:tav>
                                      </p:tavLst>
                                    </p:anim>
                                    <p:anim calcmode="lin" valueType="num">
                                      <p:cBhvr>
                                        <p:cTn id="22" dur="50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2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9218" name="Picture 2" descr="C:\Users\HP\Desktop\kisspng-vector-graphics-illustration-clip-art-cartoon-imag-gifs-y-fondos-pazenlatormenta-imgenes-de-estudi-5ba3c320ada254.989785321537458976711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615" l="10000" r="99333">
                        <a14:foregroundMark x1="64111" y1="17821" x2="65000" y2="23974"/>
                        <a14:foregroundMark x1="56111" y1="20641" x2="57667" y2="26410"/>
                        <a14:foregroundMark x1="80000" y1="47949" x2="93333" y2="62692"/>
                        <a14:foregroundMark x1="81444" y1="50000" x2="83667" y2="47051"/>
                        <a14:foregroundMark x1="67111" y1="43590" x2="72556" y2="36923"/>
                        <a14:foregroundMark x1="66222" y1="43333" x2="64111" y2="39615"/>
                        <a14:foregroundMark x1="64222" y1="40256" x2="60556" y2="48205"/>
                        <a14:foregroundMark x1="63889" y1="97564" x2="75778" y2="94231"/>
                        <a14:foregroundMark x1="65444" y1="94615" x2="72333" y2="91282"/>
                        <a14:foregroundMark x1="57111" y1="94231" x2="66333" y2="90000"/>
                        <a14:foregroundMark x1="58111" y1="92949" x2="62333" y2="89103"/>
                      </a14:backgroundRemoval>
                    </a14:imgEffect>
                  </a14:imgLayer>
                </a14:imgProps>
              </a:ext>
              <a:ext uri="{28A0092B-C50C-407E-A947-70E740481C1C}">
                <a14:useLocalDpi xmlns:a14="http://schemas.microsoft.com/office/drawing/2010/main" val="0"/>
              </a:ext>
            </a:extLst>
          </a:blip>
          <a:srcRect/>
          <a:stretch>
            <a:fillRect/>
          </a:stretch>
        </p:blipFill>
        <p:spPr bwMode="auto">
          <a:xfrm>
            <a:off x="7431727" y="2483975"/>
            <a:ext cx="5046952" cy="43740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HP\Desktop\155780a20e87740.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344" b="100000" l="7500" r="96563">
                        <a14:foregroundMark x1="59062" y1="34844" x2="42656" y2="37969"/>
                        <a14:backgroundMark x1="40469" y1="32344" x2="37813" y2="2984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53203" y="1981200"/>
            <a:ext cx="5087615" cy="48768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B9CD9D1-40EC-4534-79F6-72AA27941132}"/>
              </a:ext>
            </a:extLst>
          </p:cNvPr>
          <p:cNvGrpSpPr/>
          <p:nvPr/>
        </p:nvGrpSpPr>
        <p:grpSpPr>
          <a:xfrm>
            <a:off x="0" y="413513"/>
            <a:ext cx="11937900" cy="1210529"/>
            <a:chOff x="-541090" y="54948"/>
            <a:chExt cx="17451033" cy="2775145"/>
          </a:xfrm>
        </p:grpSpPr>
        <p:sp>
          <p:nvSpPr>
            <p:cNvPr id="16" name="Rectangle 1">
              <a:extLst>
                <a:ext uri="{FF2B5EF4-FFF2-40B4-BE49-F238E27FC236}">
                  <a16:creationId xmlns:a16="http://schemas.microsoft.com/office/drawing/2014/main" id="{9025C253-2A0B-A657-2E38-4B5D25742778}"/>
                </a:ext>
              </a:extLst>
            </p:cNvPr>
            <p:cNvSpPr/>
            <p:nvPr/>
          </p:nvSpPr>
          <p:spPr>
            <a:xfrm>
              <a:off x="-218290" y="54948"/>
              <a:ext cx="17128233" cy="2775145"/>
            </a:xfrm>
            <a:custGeom>
              <a:avLst/>
              <a:gdLst>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2775145" fill="none" extrusionOk="0">
                  <a:moveTo>
                    <a:pt x="0" y="0"/>
                  </a:moveTo>
                  <a:cubicBezTo>
                    <a:pt x="6098357" y="104505"/>
                    <a:pt x="9696927" y="327191"/>
                    <a:pt x="17128233" y="0"/>
                  </a:cubicBezTo>
                  <a:cubicBezTo>
                    <a:pt x="16772282" y="693231"/>
                    <a:pt x="16892830" y="1921725"/>
                    <a:pt x="17128233" y="2775145"/>
                  </a:cubicBezTo>
                  <a:cubicBezTo>
                    <a:pt x="9109070" y="2552099"/>
                    <a:pt x="3755578" y="1686672"/>
                    <a:pt x="0" y="2775145"/>
                  </a:cubicBezTo>
                  <a:cubicBezTo>
                    <a:pt x="123829" y="1808020"/>
                    <a:pt x="152364" y="698917"/>
                    <a:pt x="0" y="0"/>
                  </a:cubicBezTo>
                  <a:close/>
                </a:path>
                <a:path w="17128233" h="2775145" stroke="0" extrusionOk="0">
                  <a:moveTo>
                    <a:pt x="0" y="0"/>
                  </a:moveTo>
                  <a:cubicBezTo>
                    <a:pt x="8452211" y="30879"/>
                    <a:pt x="13356489" y="-205632"/>
                    <a:pt x="17128233" y="0"/>
                  </a:cubicBezTo>
                  <a:cubicBezTo>
                    <a:pt x="16934582" y="277599"/>
                    <a:pt x="17277315" y="1653795"/>
                    <a:pt x="17128233" y="2775145"/>
                  </a:cubicBezTo>
                  <a:cubicBezTo>
                    <a:pt x="11344112" y="2657717"/>
                    <a:pt x="4317832" y="3331937"/>
                    <a:pt x="0" y="2775145"/>
                  </a:cubicBezTo>
                  <a:cubicBezTo>
                    <a:pt x="69947" y="1977950"/>
                    <a:pt x="147671" y="1405263"/>
                    <a:pt x="0" y="0"/>
                  </a:cubicBezTo>
                  <a:close/>
                </a:path>
                <a:path w="17128233" h="2775145" fill="none" stroke="0" extrusionOk="0">
                  <a:moveTo>
                    <a:pt x="0" y="0"/>
                  </a:moveTo>
                  <a:cubicBezTo>
                    <a:pt x="5528583" y="-632304"/>
                    <a:pt x="10767505" y="591907"/>
                    <a:pt x="17128233" y="0"/>
                  </a:cubicBezTo>
                  <a:cubicBezTo>
                    <a:pt x="16794471" y="525111"/>
                    <a:pt x="17132098" y="1947332"/>
                    <a:pt x="17128233" y="2775145"/>
                  </a:cubicBezTo>
                  <a:cubicBezTo>
                    <a:pt x="8696450" y="1911444"/>
                    <a:pt x="4842777" y="2704079"/>
                    <a:pt x="0" y="2775145"/>
                  </a:cubicBezTo>
                  <a:cubicBezTo>
                    <a:pt x="75087" y="1816247"/>
                    <a:pt x="-2616" y="512428"/>
                    <a:pt x="0" y="0"/>
                  </a:cubicBezTo>
                  <a:close/>
                </a:path>
                <a:path w="17128233" h="2775145" fill="none" stroke="0" extrusionOk="0">
                  <a:moveTo>
                    <a:pt x="0" y="0"/>
                  </a:moveTo>
                  <a:cubicBezTo>
                    <a:pt x="6428610" y="95327"/>
                    <a:pt x="9900711" y="476645"/>
                    <a:pt x="17128233" y="0"/>
                  </a:cubicBezTo>
                  <a:cubicBezTo>
                    <a:pt x="16747165" y="612323"/>
                    <a:pt x="17031618" y="2021701"/>
                    <a:pt x="17128233" y="2775145"/>
                  </a:cubicBezTo>
                  <a:cubicBezTo>
                    <a:pt x="8629199" y="2028302"/>
                    <a:pt x="4009692" y="1900555"/>
                    <a:pt x="0" y="2775145"/>
                  </a:cubicBezTo>
                  <a:cubicBezTo>
                    <a:pt x="129097" y="1820325"/>
                    <a:pt x="84159" y="576998"/>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7" name="TextBox 16">
              <a:extLst>
                <a:ext uri="{FF2B5EF4-FFF2-40B4-BE49-F238E27FC236}">
                  <a16:creationId xmlns:a16="http://schemas.microsoft.com/office/drawing/2014/main" id="{77830632-B98D-D8E6-9C39-9D4AD7F2E6B4}"/>
                </a:ext>
              </a:extLst>
            </p:cNvPr>
            <p:cNvSpPr txBox="1"/>
            <p:nvPr/>
          </p:nvSpPr>
          <p:spPr>
            <a:xfrm>
              <a:off x="-541090" y="140601"/>
              <a:ext cx="17442205" cy="1387174"/>
            </a:xfrm>
            <a:prstGeom prst="rect">
              <a:avLst/>
            </a:prstGeom>
            <a:noFill/>
          </p:spPr>
          <p:txBody>
            <a:bodyPr wrap="square">
              <a:spAutoFit/>
            </a:bodyPr>
            <a:lstStyle/>
            <a:p>
              <a:pPr algn="ctr">
                <a:spcBef>
                  <a:spcPts val="1200"/>
                </a:spcBef>
                <a:defRPr/>
              </a:pPr>
              <a:r>
                <a:rPr lang="vi-VN" altLang="en-US" sz="4800" b="1" kern="0" spc="-15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b. Đơn do ai viết? Đơn được gửi cho ai?</a:t>
              </a:r>
              <a:endParaRPr kumimoji="0" lang="vi-VN" altLang="en-US" sz="48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endParaRPr>
            </a:p>
          </p:txBody>
        </p:sp>
      </p:grpSp>
      <p:grpSp>
        <p:nvGrpSpPr>
          <p:cNvPr id="18" name="Group 17">
            <a:extLst>
              <a:ext uri="{FF2B5EF4-FFF2-40B4-BE49-F238E27FC236}">
                <a16:creationId xmlns:a16="http://schemas.microsoft.com/office/drawing/2014/main" id="{BC92C270-1267-4514-C3EF-DA2511011A04}"/>
              </a:ext>
            </a:extLst>
          </p:cNvPr>
          <p:cNvGrpSpPr/>
          <p:nvPr/>
        </p:nvGrpSpPr>
        <p:grpSpPr>
          <a:xfrm>
            <a:off x="2521153" y="1981200"/>
            <a:ext cx="6889553" cy="6491403"/>
            <a:chOff x="1320800" y="3616960"/>
            <a:chExt cx="4989946" cy="5743216"/>
          </a:xfrm>
        </p:grpSpPr>
        <p:sp>
          <p:nvSpPr>
            <p:cNvPr id="19" name="Rectangle: Rounded Corners 13">
              <a:extLst>
                <a:ext uri="{FF2B5EF4-FFF2-40B4-BE49-F238E27FC236}">
                  <a16:creationId xmlns:a16="http://schemas.microsoft.com/office/drawing/2014/main" id="{E282AADD-BAF4-5AAC-4CF2-8791B5B9925E}"/>
                </a:ext>
              </a:extLst>
            </p:cNvPr>
            <p:cNvSpPr/>
            <p:nvPr/>
          </p:nvSpPr>
          <p:spPr>
            <a:xfrm>
              <a:off x="1320800" y="3616960"/>
              <a:ext cx="4989946" cy="3483229"/>
            </a:xfrm>
            <a:prstGeom prst="roundRect">
              <a:avLst>
                <a:gd name="adj" fmla="val 23397"/>
              </a:avLst>
            </a:prstGeom>
            <a:solidFill>
              <a:srgbClr val="CD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BDCA91A-F112-C331-AF63-E33FE37AAECF}"/>
                </a:ext>
              </a:extLst>
            </p:cNvPr>
            <p:cNvSpPr txBox="1"/>
            <p:nvPr/>
          </p:nvSpPr>
          <p:spPr>
            <a:xfrm>
              <a:off x="1380373" y="3850976"/>
              <a:ext cx="4715627" cy="5509200"/>
            </a:xfrm>
            <a:prstGeom prst="rect">
              <a:avLst/>
            </a:prstGeom>
            <a:noFill/>
          </p:spPr>
          <p:txBody>
            <a:bodyPr wrap="square" rtlCol="0">
              <a:spAutoFit/>
            </a:bodyPr>
            <a:lstStyle/>
            <a:p>
              <a:pPr marL="457200" indent="-457200" algn="just">
                <a:buFontTx/>
                <a:buChar char="-"/>
              </a:pPr>
              <a:r>
                <a:rPr lang="vi-VN" sz="4400" dirty="0">
                  <a:latin typeface="Cambria" panose="02040503050406030204" pitchFamily="18" charset="0"/>
                </a:rPr>
                <a:t>Đơn do bạn Vũ Nam Hải, học sinh lớp 4C viết.</a:t>
              </a:r>
              <a:endParaRPr lang="en-US" sz="4400" dirty="0">
                <a:latin typeface="Cambria" panose="02040503050406030204" pitchFamily="18" charset="0"/>
              </a:endParaRPr>
            </a:p>
            <a:p>
              <a:pPr marL="457200" indent="-457200" algn="just">
                <a:buFontTx/>
                <a:buChar char="-"/>
              </a:pPr>
              <a:r>
                <a:rPr lang="vi-VN" sz="4400" dirty="0">
                  <a:latin typeface="Cambria" panose="02040503050406030204" pitchFamily="18" charset="0"/>
                </a:rPr>
                <a:t>Đơn được gửi cho Ban Giám hiệu Trường Tiểu học Trung Hòa</a:t>
              </a:r>
              <a:endParaRPr lang="en-US" sz="4400" dirty="0">
                <a:latin typeface="Cambria" panose="02040503050406030204" pitchFamily="18" charset="0"/>
              </a:endParaRPr>
            </a:p>
          </p:txBody>
        </p:sp>
      </p:grpSp>
    </p:spTree>
    <p:extLst>
      <p:ext uri="{BB962C8B-B14F-4D97-AF65-F5344CB8AC3E}">
        <p14:creationId xmlns:p14="http://schemas.microsoft.com/office/powerpoint/2010/main" val="3420571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35" y="-2280072"/>
            <a:ext cx="13208000" cy="9366671"/>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grpSp>
        <p:nvGrpSpPr>
          <p:cNvPr id="10" name="Group 9">
            <a:extLst>
              <a:ext uri="{FF2B5EF4-FFF2-40B4-BE49-F238E27FC236}">
                <a16:creationId xmlns:a16="http://schemas.microsoft.com/office/drawing/2014/main" id="{FB9CD9D1-40EC-4534-79F6-72AA27941132}"/>
              </a:ext>
            </a:extLst>
          </p:cNvPr>
          <p:cNvGrpSpPr/>
          <p:nvPr/>
        </p:nvGrpSpPr>
        <p:grpSpPr>
          <a:xfrm>
            <a:off x="-19250" y="3019900"/>
            <a:ext cx="11937900" cy="2813009"/>
            <a:chOff x="-541090" y="54948"/>
            <a:chExt cx="17451033" cy="6448842"/>
          </a:xfrm>
        </p:grpSpPr>
        <p:sp>
          <p:nvSpPr>
            <p:cNvPr id="12" name="Rectangle 1">
              <a:extLst>
                <a:ext uri="{FF2B5EF4-FFF2-40B4-BE49-F238E27FC236}">
                  <a16:creationId xmlns:a16="http://schemas.microsoft.com/office/drawing/2014/main" id="{9025C253-2A0B-A657-2E38-4B5D25742778}"/>
                </a:ext>
              </a:extLst>
            </p:cNvPr>
            <p:cNvSpPr/>
            <p:nvPr/>
          </p:nvSpPr>
          <p:spPr>
            <a:xfrm>
              <a:off x="-218290" y="54948"/>
              <a:ext cx="17128233" cy="6448842"/>
            </a:xfrm>
            <a:custGeom>
              <a:avLst/>
              <a:gdLst>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6448842" fill="none" extrusionOk="0">
                  <a:moveTo>
                    <a:pt x="0" y="0"/>
                  </a:moveTo>
                  <a:cubicBezTo>
                    <a:pt x="6246701" y="283655"/>
                    <a:pt x="9684161" y="674734"/>
                    <a:pt x="17128233" y="0"/>
                  </a:cubicBezTo>
                  <a:cubicBezTo>
                    <a:pt x="16631091" y="1698565"/>
                    <a:pt x="16948676" y="4533777"/>
                    <a:pt x="17128233" y="6448842"/>
                  </a:cubicBezTo>
                  <a:cubicBezTo>
                    <a:pt x="9566661" y="5810199"/>
                    <a:pt x="3687522" y="4319787"/>
                    <a:pt x="0" y="6448842"/>
                  </a:cubicBezTo>
                  <a:cubicBezTo>
                    <a:pt x="187840" y="4110572"/>
                    <a:pt x="179979" y="1560217"/>
                    <a:pt x="0" y="0"/>
                  </a:cubicBezTo>
                  <a:close/>
                </a:path>
                <a:path w="17128233" h="6448842" stroke="0" extrusionOk="0">
                  <a:moveTo>
                    <a:pt x="0" y="0"/>
                  </a:moveTo>
                  <a:cubicBezTo>
                    <a:pt x="8658418" y="-37333"/>
                    <a:pt x="13355595" y="-356376"/>
                    <a:pt x="17128233" y="0"/>
                  </a:cubicBezTo>
                  <a:cubicBezTo>
                    <a:pt x="16923246" y="683552"/>
                    <a:pt x="17299508" y="3993449"/>
                    <a:pt x="17128233" y="6448842"/>
                  </a:cubicBezTo>
                  <a:cubicBezTo>
                    <a:pt x="11471908" y="6129985"/>
                    <a:pt x="4280320" y="7371391"/>
                    <a:pt x="0" y="6448842"/>
                  </a:cubicBezTo>
                  <a:cubicBezTo>
                    <a:pt x="-63394" y="4574773"/>
                    <a:pt x="148320" y="3310051"/>
                    <a:pt x="0" y="0"/>
                  </a:cubicBezTo>
                  <a:close/>
                </a:path>
                <a:path w="17128233" h="6448842" fill="none" stroke="0" extrusionOk="0">
                  <a:moveTo>
                    <a:pt x="0" y="0"/>
                  </a:moveTo>
                  <a:cubicBezTo>
                    <a:pt x="5390795" y="-995100"/>
                    <a:pt x="11078796" y="1216089"/>
                    <a:pt x="17128233" y="0"/>
                  </a:cubicBezTo>
                  <a:cubicBezTo>
                    <a:pt x="16894317" y="1434642"/>
                    <a:pt x="17132422" y="4548160"/>
                    <a:pt x="17128233" y="6448842"/>
                  </a:cubicBezTo>
                  <a:cubicBezTo>
                    <a:pt x="8626250" y="5288190"/>
                    <a:pt x="4830544" y="5516118"/>
                    <a:pt x="0" y="6448842"/>
                  </a:cubicBezTo>
                  <a:cubicBezTo>
                    <a:pt x="-37025" y="4183914"/>
                    <a:pt x="-119712" y="1182470"/>
                    <a:pt x="0" y="0"/>
                  </a:cubicBezTo>
                  <a:close/>
                </a:path>
                <a:path w="17128233" h="6448842" fill="none" stroke="0" extrusionOk="0">
                  <a:moveTo>
                    <a:pt x="0" y="0"/>
                  </a:moveTo>
                  <a:cubicBezTo>
                    <a:pt x="6261397" y="181566"/>
                    <a:pt x="10127747" y="1141218"/>
                    <a:pt x="17128233" y="0"/>
                  </a:cubicBezTo>
                  <a:cubicBezTo>
                    <a:pt x="16555003" y="1414163"/>
                    <a:pt x="17028561" y="4672567"/>
                    <a:pt x="17128233" y="6448842"/>
                  </a:cubicBezTo>
                  <a:cubicBezTo>
                    <a:pt x="8894105" y="6036686"/>
                    <a:pt x="4068792" y="4534501"/>
                    <a:pt x="0" y="6448842"/>
                  </a:cubicBezTo>
                  <a:cubicBezTo>
                    <a:pt x="185845" y="4196540"/>
                    <a:pt x="83256" y="1396849"/>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3" name="TextBox 12">
              <a:extLst>
                <a:ext uri="{FF2B5EF4-FFF2-40B4-BE49-F238E27FC236}">
                  <a16:creationId xmlns:a16="http://schemas.microsoft.com/office/drawing/2014/main" id="{77830632-B98D-D8E6-9C39-9D4AD7F2E6B4}"/>
                </a:ext>
              </a:extLst>
            </p:cNvPr>
            <p:cNvSpPr txBox="1"/>
            <p:nvPr/>
          </p:nvSpPr>
          <p:spPr>
            <a:xfrm>
              <a:off x="-541090" y="140601"/>
              <a:ext cx="17442205" cy="5856311"/>
            </a:xfrm>
            <a:prstGeom prst="rect">
              <a:avLst/>
            </a:prstGeom>
            <a:noFill/>
          </p:spPr>
          <p:txBody>
            <a:bodyPr wrap="square">
              <a:spAutoFit/>
            </a:bodyPr>
            <a:lstStyle/>
            <a:p>
              <a:pPr algn="ctr">
                <a:spcBef>
                  <a:spcPts val="1200"/>
                </a:spcBef>
                <a:defRPr/>
              </a:pPr>
              <a:r>
                <a:rPr lang="vi-VN" altLang="en-US" sz="8000" b="1" kern="0" spc="-15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c. Người viết đã trình bày những gì trong đơn?</a:t>
              </a:r>
              <a:endParaRPr kumimoji="0" lang="vi-VN" altLang="en-US" sz="80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endParaRPr>
            </a:p>
          </p:txBody>
        </p:sp>
      </p:grpSp>
      <p:pic>
        <p:nvPicPr>
          <p:cNvPr id="7"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463" y="1582470"/>
            <a:ext cx="4553905" cy="1588794"/>
          </a:xfrm>
          <a:prstGeom prst="rect">
            <a:avLst/>
          </a:prstGeom>
        </p:spPr>
      </p:pic>
    </p:spTree>
    <p:extLst>
      <p:ext uri="{BB962C8B-B14F-4D97-AF65-F5344CB8AC3E}">
        <p14:creationId xmlns:p14="http://schemas.microsoft.com/office/powerpoint/2010/main" val="12192010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974</Words>
  <Application>Microsoft Office PowerPoint</Application>
  <PresentationFormat>Widescreen</PresentationFormat>
  <Paragraphs>150</Paragraphs>
  <Slides>21</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SVN-Newton</vt:lpstr>
      <vt:lpstr>#9Slide07 HoneyCream</vt:lpstr>
      <vt:lpstr>SVN-Ready</vt:lpstr>
      <vt:lpstr>#9Slide05 SVNClementine</vt:lpstr>
      <vt:lpstr>DengXian</vt:lpstr>
      <vt:lpstr>印品黑体</vt:lpstr>
      <vt:lpstr>#9Slide03 AmpleSoft Bold</vt:lpstr>
      <vt:lpstr>#9Slide03 SVNEvery Movie Every </vt:lpstr>
      <vt:lpstr>#9Slide03 IcielPanton Black</vt:lpstr>
      <vt:lpstr>Times New Roman</vt:lpstr>
      <vt:lpstr>#9Slide03 Jura Bold</vt:lpstr>
      <vt:lpstr>Calibri</vt:lpstr>
      <vt:lpstr>Cambria</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duong quynh anh</cp:lastModifiedBy>
  <cp:revision>18</cp:revision>
  <dcterms:created xsi:type="dcterms:W3CDTF">2023-10-18T03:17:36Z</dcterms:created>
  <dcterms:modified xsi:type="dcterms:W3CDTF">2024-12-12T02:41:26Z</dcterms:modified>
</cp:coreProperties>
</file>