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2" r:id="rId8"/>
    <p:sldId id="263" r:id="rId9"/>
    <p:sldId id="264" r:id="rId10"/>
    <p:sldId id="265" r:id="rId11"/>
    <p:sldId id="282" r:id="rId12"/>
    <p:sldId id="267" r:id="rId13"/>
    <p:sldId id="268" r:id="rId14"/>
    <p:sldId id="283" r:id="rId15"/>
    <p:sldId id="270" r:id="rId16"/>
    <p:sldId id="271" r:id="rId17"/>
    <p:sldId id="272" r:id="rId18"/>
    <p:sldId id="280" r:id="rId19"/>
  </p:sldIdLst>
  <p:sldSz cx="18288000" cy="10287000"/>
  <p:notesSz cx="6858000" cy="9144000"/>
  <p:embeddedFontLst>
    <p:embeddedFont>
      <p:font typeface="#9Slide07 HoneyCream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mbria Bold" panose="02040803050406030204" pitchFamily="18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A71"/>
    <a:srgbClr val="A586B2"/>
    <a:srgbClr val="FEBF3C"/>
    <a:srgbClr val="BE3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1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6108084" y="9563100"/>
            <a:ext cx="2288771" cy="7239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E17A7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E17A7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30.png"/><Relationship Id="rId3" Type="http://schemas.openxmlformats.org/officeDocument/2006/relationships/image" Target="../media/image7.svg"/><Relationship Id="rId21" Type="http://schemas.microsoft.com/office/2007/relationships/hdphoto" Target="../media/hdphoto1.wdp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31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7.svg"/><Relationship Id="rId21" Type="http://schemas.openxmlformats.org/officeDocument/2006/relationships/image" Target="../media/image35.sv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17" Type="http://schemas.openxmlformats.org/officeDocument/2006/relationships/image" Target="../media/image19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Relationship Id="rId2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svg"/><Relationship Id="rId18" Type="http://schemas.openxmlformats.org/officeDocument/2006/relationships/image" Target="../media/image40.png"/><Relationship Id="rId3" Type="http://schemas.openxmlformats.org/officeDocument/2006/relationships/image" Target="../media/image11.svg"/><Relationship Id="rId21" Type="http://schemas.openxmlformats.org/officeDocument/2006/relationships/image" Target="../media/image41.png"/><Relationship Id="rId7" Type="http://schemas.openxmlformats.org/officeDocument/2006/relationships/image" Target="../media/image7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10.png"/><Relationship Id="rId16" Type="http://schemas.openxmlformats.org/officeDocument/2006/relationships/image" Target="../media/image20.png"/><Relationship Id="rId20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9.sv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6.png"/><Relationship Id="rId3" Type="http://schemas.openxmlformats.org/officeDocument/2006/relationships/image" Target="../media/image11.svg"/><Relationship Id="rId21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39.png"/><Relationship Id="rId2" Type="http://schemas.openxmlformats.org/officeDocument/2006/relationships/image" Target="../media/image10.png"/><Relationship Id="rId16" Type="http://schemas.openxmlformats.org/officeDocument/2006/relationships/image" Target="../media/image4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31.svg"/><Relationship Id="rId10" Type="http://schemas.openxmlformats.org/officeDocument/2006/relationships/image" Target="../media/image18.png"/><Relationship Id="rId19" Type="http://schemas.openxmlformats.org/officeDocument/2006/relationships/image" Target="../media/image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7.svg"/><Relationship Id="rId21" Type="http://schemas.openxmlformats.org/officeDocument/2006/relationships/image" Target="../media/image35.sv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17" Type="http://schemas.openxmlformats.org/officeDocument/2006/relationships/image" Target="../media/image19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Relationship Id="rId2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17" Type="http://schemas.openxmlformats.org/officeDocument/2006/relationships/image" Target="../media/image19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7.svg"/><Relationship Id="rId21" Type="http://schemas.openxmlformats.org/officeDocument/2006/relationships/image" Target="../media/image26.pn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17" Type="http://schemas.openxmlformats.org/officeDocument/2006/relationships/image" Target="../media/image19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Relationship Id="rId22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7.svg"/><Relationship Id="rId21" Type="http://schemas.openxmlformats.org/officeDocument/2006/relationships/image" Target="../media/image44.pn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17" Type="http://schemas.openxmlformats.org/officeDocument/2006/relationships/image" Target="../media/image19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11.svg"/><Relationship Id="rId7" Type="http://schemas.openxmlformats.org/officeDocument/2006/relationships/image" Target="../media/image7.svg"/><Relationship Id="rId12" Type="http://schemas.openxmlformats.org/officeDocument/2006/relationships/image" Target="../media/image4.png"/><Relationship Id="rId17" Type="http://schemas.openxmlformats.org/officeDocument/2006/relationships/image" Target="../media/image19.svg"/><Relationship Id="rId2" Type="http://schemas.openxmlformats.org/officeDocument/2006/relationships/image" Target="../media/image10.png"/><Relationship Id="rId16" Type="http://schemas.openxmlformats.org/officeDocument/2006/relationships/image" Target="../media/image18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12.png"/><Relationship Id="rId9" Type="http://schemas.openxmlformats.org/officeDocument/2006/relationships/image" Target="../media/image9.sv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17" Type="http://schemas.openxmlformats.org/officeDocument/2006/relationships/image" Target="../media/image19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7.svg"/><Relationship Id="rId21" Type="http://schemas.openxmlformats.org/officeDocument/2006/relationships/image" Target="../media/image26.pn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17" Type="http://schemas.openxmlformats.org/officeDocument/2006/relationships/image" Target="../media/image19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Relationship Id="rId22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7.svg"/><Relationship Id="rId21" Type="http://schemas.openxmlformats.org/officeDocument/2006/relationships/image" Target="../media/image26.pn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17" Type="http://schemas.openxmlformats.org/officeDocument/2006/relationships/image" Target="../media/image19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Relationship Id="rId22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7.svg"/><Relationship Id="rId21" Type="http://schemas.openxmlformats.org/officeDocument/2006/relationships/image" Target="../media/image26.pn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17" Type="http://schemas.openxmlformats.org/officeDocument/2006/relationships/image" Target="../media/image19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Relationship Id="rId22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17" Type="http://schemas.openxmlformats.org/officeDocument/2006/relationships/image" Target="../media/image19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2.png"/><Relationship Id="rId18" Type="http://schemas.openxmlformats.org/officeDocument/2006/relationships/image" Target="../media/image13.svg"/><Relationship Id="rId3" Type="http://schemas.openxmlformats.org/officeDocument/2006/relationships/image" Target="../media/image15.svg"/><Relationship Id="rId21" Type="http://schemas.openxmlformats.org/officeDocument/2006/relationships/image" Target="../media/image8.png"/><Relationship Id="rId7" Type="http://schemas.openxmlformats.org/officeDocument/2006/relationships/image" Target="../media/image19.svg"/><Relationship Id="rId12" Type="http://schemas.openxmlformats.org/officeDocument/2006/relationships/image" Target="../media/image31.svg"/><Relationship Id="rId17" Type="http://schemas.openxmlformats.org/officeDocument/2006/relationships/image" Target="../media/image12.png"/><Relationship Id="rId2" Type="http://schemas.openxmlformats.org/officeDocument/2006/relationships/image" Target="../media/image14.png"/><Relationship Id="rId16" Type="http://schemas.openxmlformats.org/officeDocument/2006/relationships/image" Target="../media/image11.sv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17.svg"/><Relationship Id="rId15" Type="http://schemas.openxmlformats.org/officeDocument/2006/relationships/image" Target="../media/image10.png"/><Relationship Id="rId10" Type="http://schemas.openxmlformats.org/officeDocument/2006/relationships/image" Target="../media/image29.png"/><Relationship Id="rId19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33.svg"/><Relationship Id="rId22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svg"/><Relationship Id="rId18" Type="http://schemas.openxmlformats.org/officeDocument/2006/relationships/image" Target="../media/image20.png"/><Relationship Id="rId3" Type="http://schemas.openxmlformats.org/officeDocument/2006/relationships/image" Target="../media/image7.svg"/><Relationship Id="rId21" Type="http://schemas.openxmlformats.org/officeDocument/2006/relationships/image" Target="../media/image35.svg"/><Relationship Id="rId7" Type="http://schemas.openxmlformats.org/officeDocument/2006/relationships/image" Target="../media/image11.svg"/><Relationship Id="rId12" Type="http://schemas.openxmlformats.org/officeDocument/2006/relationships/image" Target="../media/image4.png"/><Relationship Id="rId17" Type="http://schemas.openxmlformats.org/officeDocument/2006/relationships/image" Target="../media/image19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Relationship Id="rId2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2.png"/><Relationship Id="rId18" Type="http://schemas.openxmlformats.org/officeDocument/2006/relationships/image" Target="../media/image9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1.svg"/><Relationship Id="rId17" Type="http://schemas.openxmlformats.org/officeDocument/2006/relationships/image" Target="../media/image8.png"/><Relationship Id="rId2" Type="http://schemas.openxmlformats.org/officeDocument/2006/relationships/image" Target="../media/image14.png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svg"/><Relationship Id="rId1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753"/>
            <a:ext cx="19124494" cy="10287000"/>
            <a:chOff x="0" y="0"/>
            <a:chExt cx="25499325" cy="13716000"/>
          </a:xfrm>
        </p:grpSpPr>
        <p:sp>
          <p:nvSpPr>
            <p:cNvPr id="3" name="Freeform 3"/>
            <p:cNvSpPr/>
            <p:nvPr/>
          </p:nvSpPr>
          <p:spPr>
            <a:xfrm>
              <a:off x="12624306" y="0"/>
              <a:ext cx="12875019" cy="13716000"/>
            </a:xfrm>
            <a:custGeom>
              <a:avLst/>
              <a:gdLst/>
              <a:ahLst/>
              <a:cxnLst/>
              <a:rect l="l" t="t" r="r" b="b"/>
              <a:pathLst>
                <a:path w="12875019" h="13716000">
                  <a:moveTo>
                    <a:pt x="0" y="0"/>
                  </a:moveTo>
                  <a:lnTo>
                    <a:pt x="12875019" y="0"/>
                  </a:lnTo>
                  <a:lnTo>
                    <a:pt x="1287501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875019" cy="13716000"/>
            </a:xfrm>
            <a:custGeom>
              <a:avLst/>
              <a:gdLst/>
              <a:ahLst/>
              <a:cxnLst/>
              <a:rect l="l" t="t" r="r" b="b"/>
              <a:pathLst>
                <a:path w="12875019" h="13716000">
                  <a:moveTo>
                    <a:pt x="0" y="0"/>
                  </a:moveTo>
                  <a:lnTo>
                    <a:pt x="12875019" y="0"/>
                  </a:lnTo>
                  <a:lnTo>
                    <a:pt x="1287501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4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779210" y="796335"/>
            <a:ext cx="3265003" cy="1918189"/>
          </a:xfrm>
          <a:custGeom>
            <a:avLst/>
            <a:gdLst/>
            <a:ahLst/>
            <a:cxnLst/>
            <a:rect l="l" t="t" r="r" b="b"/>
            <a:pathLst>
              <a:path w="3265003" h="1918189">
                <a:moveTo>
                  <a:pt x="0" y="0"/>
                </a:moveTo>
                <a:lnTo>
                  <a:pt x="3265003" y="0"/>
                </a:lnTo>
                <a:lnTo>
                  <a:pt x="3265003" y="1918189"/>
                </a:lnTo>
                <a:lnTo>
                  <a:pt x="0" y="191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36395" y="6376641"/>
            <a:ext cx="2405830" cy="3061502"/>
          </a:xfrm>
          <a:custGeom>
            <a:avLst/>
            <a:gdLst/>
            <a:ahLst/>
            <a:cxnLst/>
            <a:rect l="l" t="t" r="r" b="b"/>
            <a:pathLst>
              <a:path w="2405830" h="3061502">
                <a:moveTo>
                  <a:pt x="0" y="0"/>
                </a:moveTo>
                <a:lnTo>
                  <a:pt x="2405830" y="0"/>
                </a:lnTo>
                <a:lnTo>
                  <a:pt x="2405830" y="3061502"/>
                </a:lnTo>
                <a:lnTo>
                  <a:pt x="0" y="3061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68743" y="7141000"/>
            <a:ext cx="1971232" cy="3040460"/>
          </a:xfrm>
          <a:custGeom>
            <a:avLst/>
            <a:gdLst/>
            <a:ahLst/>
            <a:cxnLst/>
            <a:rect l="l" t="t" r="r" b="b"/>
            <a:pathLst>
              <a:path w="1971232" h="3040460">
                <a:moveTo>
                  <a:pt x="0" y="0"/>
                </a:moveTo>
                <a:lnTo>
                  <a:pt x="1971231" y="0"/>
                </a:lnTo>
                <a:lnTo>
                  <a:pt x="1971231" y="3040460"/>
                </a:lnTo>
                <a:lnTo>
                  <a:pt x="0" y="3040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1094" y="5849992"/>
            <a:ext cx="2851214" cy="4114800"/>
          </a:xfrm>
          <a:custGeom>
            <a:avLst/>
            <a:gdLst/>
            <a:ahLst/>
            <a:cxnLst/>
            <a:rect l="l" t="t" r="r" b="b"/>
            <a:pathLst>
              <a:path w="2851214" h="4114800">
                <a:moveTo>
                  <a:pt x="0" y="0"/>
                </a:moveTo>
                <a:lnTo>
                  <a:pt x="2851214" y="0"/>
                </a:lnTo>
                <a:lnTo>
                  <a:pt x="2851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330873" flipH="1">
            <a:off x="2752285" y="6928580"/>
            <a:ext cx="2514026" cy="2880052"/>
          </a:xfrm>
          <a:custGeom>
            <a:avLst/>
            <a:gdLst/>
            <a:ahLst/>
            <a:cxnLst/>
            <a:rect l="l" t="t" r="r" b="b"/>
            <a:pathLst>
              <a:path w="2360443" h="2880052">
                <a:moveTo>
                  <a:pt x="0" y="0"/>
                </a:moveTo>
                <a:lnTo>
                  <a:pt x="2360442" y="0"/>
                </a:lnTo>
                <a:lnTo>
                  <a:pt x="2360442" y="2880052"/>
                </a:lnTo>
                <a:lnTo>
                  <a:pt x="0" y="2880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13048">
            <a:off x="13196601" y="403153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32679" y="4231903"/>
            <a:ext cx="863738" cy="911597"/>
          </a:xfrm>
          <a:custGeom>
            <a:avLst/>
            <a:gdLst/>
            <a:ahLst/>
            <a:cxnLst/>
            <a:rect l="l" t="t" r="r" b="b"/>
            <a:pathLst>
              <a:path w="863738" h="911597">
                <a:moveTo>
                  <a:pt x="0" y="0"/>
                </a:moveTo>
                <a:lnTo>
                  <a:pt x="863738" y="0"/>
                </a:lnTo>
                <a:lnTo>
                  <a:pt x="863738" y="911597"/>
                </a:lnTo>
                <a:lnTo>
                  <a:pt x="0" y="9115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898230" y="8118103"/>
            <a:ext cx="907720" cy="832833"/>
          </a:xfrm>
          <a:custGeom>
            <a:avLst/>
            <a:gdLst/>
            <a:ahLst/>
            <a:cxnLst/>
            <a:rect l="l" t="t" r="r" b="b"/>
            <a:pathLst>
              <a:path w="907720" h="832833">
                <a:moveTo>
                  <a:pt x="0" y="0"/>
                </a:moveTo>
                <a:lnTo>
                  <a:pt x="907720" y="0"/>
                </a:lnTo>
                <a:lnTo>
                  <a:pt x="907720" y="832833"/>
                </a:lnTo>
                <a:lnTo>
                  <a:pt x="0" y="83283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593585" y="4921049"/>
            <a:ext cx="862283" cy="874674"/>
          </a:xfrm>
          <a:custGeom>
            <a:avLst/>
            <a:gdLst/>
            <a:ahLst/>
            <a:cxnLst/>
            <a:rect l="l" t="t" r="r" b="b"/>
            <a:pathLst>
              <a:path w="862283" h="874674">
                <a:moveTo>
                  <a:pt x="0" y="0"/>
                </a:moveTo>
                <a:lnTo>
                  <a:pt x="862283" y="0"/>
                </a:lnTo>
                <a:lnTo>
                  <a:pt x="862283" y="874675"/>
                </a:lnTo>
                <a:lnTo>
                  <a:pt x="0" y="8746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506423" y="633349"/>
            <a:ext cx="696472" cy="639013"/>
          </a:xfrm>
          <a:custGeom>
            <a:avLst/>
            <a:gdLst/>
            <a:ahLst/>
            <a:cxnLst/>
            <a:rect l="l" t="t" r="r" b="b"/>
            <a:pathLst>
              <a:path w="696472" h="639013">
                <a:moveTo>
                  <a:pt x="0" y="0"/>
                </a:moveTo>
                <a:lnTo>
                  <a:pt x="696473" y="0"/>
                </a:lnTo>
                <a:lnTo>
                  <a:pt x="696473" y="639014"/>
                </a:lnTo>
                <a:lnTo>
                  <a:pt x="0" y="6390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4716" y="0"/>
            <a:ext cx="1869224" cy="18507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86065" y="1548247"/>
            <a:ext cx="12729551" cy="6468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/>
          <p:cNvSpPr/>
          <p:nvPr/>
        </p:nvSpPr>
        <p:spPr>
          <a:xfrm>
            <a:off x="1020833" y="496073"/>
            <a:ext cx="15860348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240073" y="7323178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7294731" y="3404989"/>
            <a:ext cx="7945342" cy="5097065"/>
            <a:chOff x="8036635" y="2549948"/>
            <a:chExt cx="8495108" cy="5097065"/>
          </a:xfrm>
        </p:grpSpPr>
        <p:sp>
          <p:nvSpPr>
            <p:cNvPr id="14" name="Freeform 14"/>
            <p:cNvSpPr/>
            <p:nvPr/>
          </p:nvSpPr>
          <p:spPr>
            <a:xfrm>
              <a:off x="8036635" y="2549948"/>
              <a:ext cx="8495108" cy="5097065"/>
            </a:xfrm>
            <a:custGeom>
              <a:avLst/>
              <a:gdLst/>
              <a:ahLst/>
              <a:cxnLst/>
              <a:rect l="l" t="t" r="r" b="b"/>
              <a:pathLst>
                <a:path w="8495108" h="5097065">
                  <a:moveTo>
                    <a:pt x="0" y="0"/>
                  </a:moveTo>
                  <a:lnTo>
                    <a:pt x="8495109" y="0"/>
                  </a:lnTo>
                  <a:lnTo>
                    <a:pt x="8495109" y="5097065"/>
                  </a:lnTo>
                  <a:lnTo>
                    <a:pt x="0" y="509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8710379" y="3128520"/>
              <a:ext cx="7257159" cy="41036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Làm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việc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cá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nhân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.</a:t>
              </a:r>
            </a:p>
            <a:p>
              <a:pPr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Viết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lại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câu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chuyện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vừa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giới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thiệu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ở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bài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tập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1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của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mình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vào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phiếu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đọc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sách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.</a:t>
              </a:r>
            </a:p>
            <a:p>
              <a:pPr>
                <a:lnSpc>
                  <a:spcPts val="6439"/>
                </a:lnSpc>
              </a:pP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Chia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sẻ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với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bạn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cùng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bàn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19" name="Freeform 16"/>
          <p:cNvSpPr/>
          <p:nvPr/>
        </p:nvSpPr>
        <p:spPr>
          <a:xfrm>
            <a:off x="1630109" y="1770232"/>
            <a:ext cx="5259465" cy="7821685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308" b="100000" l="0" r="65457"/>
                      </a14:imgEffect>
                    </a14:imgLayer>
                  </a14:imgProps>
                </a:ext>
              </a:extLst>
            </a:blip>
            <a:srcRect/>
            <a:stretch>
              <a:fillRect t="-5217" r="-53538" b="2"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31843" y="861508"/>
            <a:ext cx="6303810" cy="3188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685800" y="529801"/>
            <a:ext cx="16604500" cy="9033299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5165727" y="7468871"/>
            <a:ext cx="2575193" cy="275823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326701" y="1960511"/>
            <a:ext cx="3004811" cy="2899643"/>
          </a:xfrm>
          <a:custGeom>
            <a:avLst/>
            <a:gdLst/>
            <a:ahLst/>
            <a:cxnLst/>
            <a:rect l="l" t="t" r="r" b="b"/>
            <a:pathLst>
              <a:path w="3004811" h="2899643">
                <a:moveTo>
                  <a:pt x="0" y="0"/>
                </a:moveTo>
                <a:lnTo>
                  <a:pt x="3004811" y="0"/>
                </a:lnTo>
                <a:lnTo>
                  <a:pt x="3004811" y="2899643"/>
                </a:lnTo>
                <a:lnTo>
                  <a:pt x="0" y="289964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50166" y="1566276"/>
            <a:ext cx="8075295" cy="8229600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331731" y="5143499"/>
            <a:ext cx="8994750" cy="284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Trao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đổi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với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bạn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những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cảm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nghĩ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của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em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khi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đọc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bài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thơ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288458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 rot="1658875">
            <a:off x="309890" y="705285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16934" y="1505865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8001223" y="3404989"/>
            <a:ext cx="8495108" cy="5097065"/>
            <a:chOff x="7892311" y="2871890"/>
            <a:chExt cx="8495108" cy="5097065"/>
          </a:xfrm>
        </p:grpSpPr>
        <p:sp>
          <p:nvSpPr>
            <p:cNvPr id="14" name="Freeform 14"/>
            <p:cNvSpPr/>
            <p:nvPr/>
          </p:nvSpPr>
          <p:spPr>
            <a:xfrm>
              <a:off x="7892311" y="2871890"/>
              <a:ext cx="8495108" cy="5097065"/>
            </a:xfrm>
            <a:custGeom>
              <a:avLst/>
              <a:gdLst/>
              <a:ahLst/>
              <a:cxnLst/>
              <a:rect l="l" t="t" r="r" b="b"/>
              <a:pathLst>
                <a:path w="8495108" h="5097065">
                  <a:moveTo>
                    <a:pt x="0" y="0"/>
                  </a:moveTo>
                  <a:lnTo>
                    <a:pt x="8495108" y="0"/>
                  </a:lnTo>
                  <a:lnTo>
                    <a:pt x="8495108" y="5097065"/>
                  </a:lnTo>
                  <a:lnTo>
                    <a:pt x="0" y="509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8546780" y="3764342"/>
              <a:ext cx="6564653" cy="3216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Làm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việc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nhóm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3.</a:t>
              </a:r>
            </a:p>
            <a:p>
              <a:pPr algn="just"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Giới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thiệu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về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tác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giả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cuốn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sách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,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những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bài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thơ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về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ước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mơ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, ,...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48351" y="3425050"/>
            <a:ext cx="7072999" cy="5313590"/>
          </a:xfrm>
          <a:custGeom>
            <a:avLst/>
            <a:gdLst/>
            <a:ahLst/>
            <a:cxnLst/>
            <a:rect l="l" t="t" r="r" b="b"/>
            <a:pathLst>
              <a:path w="7072999" h="5313590">
                <a:moveTo>
                  <a:pt x="0" y="0"/>
                </a:moveTo>
                <a:lnTo>
                  <a:pt x="7072999" y="0"/>
                </a:lnTo>
                <a:lnTo>
                  <a:pt x="7072999" y="5313590"/>
                </a:lnTo>
                <a:lnTo>
                  <a:pt x="0" y="53135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2855" y="288601"/>
            <a:ext cx="6303810" cy="31884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253671" y="7460900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017245" y="7433233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9820" y="947242"/>
            <a:ext cx="17948180" cy="86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455868" y="6591063"/>
            <a:ext cx="3561069" cy="3814181"/>
            <a:chOff x="0" y="0"/>
            <a:chExt cx="4748091" cy="5085575"/>
          </a:xfrm>
        </p:grpSpPr>
        <p:sp>
          <p:nvSpPr>
            <p:cNvPr id="4" name="Freeform 4"/>
            <p:cNvSpPr/>
            <p:nvPr/>
          </p:nvSpPr>
          <p:spPr>
            <a:xfrm>
              <a:off x="1637278" y="0"/>
              <a:ext cx="3110813" cy="3958617"/>
            </a:xfrm>
            <a:custGeom>
              <a:avLst/>
              <a:gdLst/>
              <a:ahLst/>
              <a:cxnLst/>
              <a:rect l="l" t="t" r="r" b="b"/>
              <a:pathLst>
                <a:path w="3110813" h="3958617">
                  <a:moveTo>
                    <a:pt x="0" y="0"/>
                  </a:moveTo>
                  <a:lnTo>
                    <a:pt x="3110813" y="0"/>
                  </a:lnTo>
                  <a:lnTo>
                    <a:pt x="3110813" y="3958617"/>
                  </a:lnTo>
                  <a:lnTo>
                    <a:pt x="0" y="3958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1154166"/>
              <a:ext cx="2548863" cy="3931409"/>
            </a:xfrm>
            <a:custGeom>
              <a:avLst/>
              <a:gdLst/>
              <a:ahLst/>
              <a:cxnLst/>
              <a:rect l="l" t="t" r="r" b="b"/>
              <a:pathLst>
                <a:path w="2548863" h="3931409">
                  <a:moveTo>
                    <a:pt x="0" y="0"/>
                  </a:moveTo>
                  <a:lnTo>
                    <a:pt x="2548863" y="0"/>
                  </a:lnTo>
                  <a:lnTo>
                    <a:pt x="2548863" y="3931409"/>
                  </a:lnTo>
                  <a:lnTo>
                    <a:pt x="0" y="3931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2054573" y="20932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7827786" y="1421438"/>
            <a:ext cx="8002641" cy="6011984"/>
            <a:chOff x="7827786" y="1421438"/>
            <a:chExt cx="8002641" cy="6011984"/>
          </a:xfrm>
        </p:grpSpPr>
        <p:sp>
          <p:nvSpPr>
            <p:cNvPr id="16" name="Freeform 16"/>
            <p:cNvSpPr/>
            <p:nvPr/>
          </p:nvSpPr>
          <p:spPr>
            <a:xfrm>
              <a:off x="7827786" y="1421438"/>
              <a:ext cx="8002641" cy="6011984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9789580" y="2791761"/>
              <a:ext cx="4935157" cy="301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49"/>
                </a:lnSpc>
              </a:pPr>
              <a:r>
                <a:rPr lang="en-US" sz="4999">
                  <a:solidFill>
                    <a:srgbClr val="DD5C89"/>
                  </a:solidFill>
                  <a:latin typeface="Cambria Bold"/>
                </a:rPr>
                <a:t>Kể về ước mơ của em và kế hoạch đạt được ước mơ đó!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712807" y="8225081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71221" y="8803303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273046" y="1272363"/>
            <a:ext cx="8075295" cy="8229600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413701" y="4733907"/>
            <a:ext cx="7946581" cy="363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49"/>
              </a:lnSpc>
            </a:pPr>
            <a:r>
              <a:rPr lang="en-US" sz="4999">
                <a:solidFill>
                  <a:srgbClr val="DD5C89"/>
                </a:solidFill>
                <a:latin typeface="Cambria Bold"/>
              </a:rPr>
              <a:t>+ Chia sẻ câu chuyện em đọc được với người thân.</a:t>
            </a:r>
          </a:p>
          <a:p>
            <a:pPr algn="just">
              <a:lnSpc>
                <a:spcPts val="5473"/>
              </a:lnSpc>
            </a:pPr>
            <a:r>
              <a:rPr lang="en-US" sz="4599">
                <a:solidFill>
                  <a:srgbClr val="DD5C89"/>
                </a:solidFill>
                <a:latin typeface="Cambria Bold"/>
              </a:rPr>
              <a:t>+ Hoàn thành Phiếu Đọc mở rộng.</a:t>
            </a:r>
          </a:p>
          <a:p>
            <a:pPr algn="just">
              <a:lnSpc>
                <a:spcPts val="5949"/>
              </a:lnSpc>
            </a:pPr>
            <a:r>
              <a:rPr lang="en-US" sz="4999">
                <a:solidFill>
                  <a:srgbClr val="DD5C89"/>
                </a:solidFill>
                <a:latin typeface="Cambria Bold"/>
              </a:rPr>
              <a:t>+ Chuẩn bị bài sau.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80644" y="2222411"/>
            <a:ext cx="5038559" cy="3014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4115293" y="7647013"/>
            <a:ext cx="2575193" cy="275823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7795" y="2759066"/>
            <a:ext cx="17509230" cy="5809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665006" y="635962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3747460" y="7259244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424792" y="6839534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3378019" y="517434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4407" y="393789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861013" y="8864196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25739" y="41771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3780" y="2631730"/>
            <a:ext cx="16116128" cy="6058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214067" y="7283680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919025" y="31219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grpSp>
        <p:nvGrpSpPr>
          <p:cNvPr id="19" name="Group 18"/>
          <p:cNvGrpSpPr/>
          <p:nvPr/>
        </p:nvGrpSpPr>
        <p:grpSpPr>
          <a:xfrm>
            <a:off x="6967603" y="1479613"/>
            <a:ext cx="9361807" cy="6008062"/>
            <a:chOff x="7029791" y="1434729"/>
            <a:chExt cx="9361807" cy="6008062"/>
          </a:xfrm>
        </p:grpSpPr>
        <p:sp>
          <p:nvSpPr>
            <p:cNvPr id="16" name="Freeform 16"/>
            <p:cNvSpPr/>
            <p:nvPr/>
          </p:nvSpPr>
          <p:spPr>
            <a:xfrm>
              <a:off x="7029791" y="1434729"/>
              <a:ext cx="9361807" cy="6008062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9123120" y="3400609"/>
              <a:ext cx="6373292" cy="18723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Chia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sẻ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về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ước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mơ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của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em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908987" y="7183956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2054573" y="20932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grpSp>
        <p:nvGrpSpPr>
          <p:cNvPr id="19" name="Group 18"/>
          <p:cNvGrpSpPr/>
          <p:nvPr/>
        </p:nvGrpSpPr>
        <p:grpSpPr>
          <a:xfrm>
            <a:off x="7827786" y="1421438"/>
            <a:ext cx="8002641" cy="6011984"/>
            <a:chOff x="7827786" y="1421438"/>
            <a:chExt cx="8002641" cy="6011984"/>
          </a:xfrm>
        </p:grpSpPr>
        <p:sp>
          <p:nvSpPr>
            <p:cNvPr id="16" name="Freeform 16"/>
            <p:cNvSpPr/>
            <p:nvPr/>
          </p:nvSpPr>
          <p:spPr>
            <a:xfrm>
              <a:off x="7827786" y="1421438"/>
              <a:ext cx="8002641" cy="6011984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9297639" y="3113297"/>
              <a:ext cx="5919040" cy="2847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Em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mơ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ước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điều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đó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khi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nào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?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214067" y="7222449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2054573" y="20932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grpSp>
        <p:nvGrpSpPr>
          <p:cNvPr id="19" name="Group 18"/>
          <p:cNvGrpSpPr/>
          <p:nvPr/>
        </p:nvGrpSpPr>
        <p:grpSpPr>
          <a:xfrm>
            <a:off x="7827786" y="1421438"/>
            <a:ext cx="8002641" cy="6011984"/>
            <a:chOff x="7827786" y="1421438"/>
            <a:chExt cx="8002641" cy="6011984"/>
          </a:xfrm>
        </p:grpSpPr>
        <p:sp>
          <p:nvSpPr>
            <p:cNvPr id="16" name="Freeform 16"/>
            <p:cNvSpPr/>
            <p:nvPr/>
          </p:nvSpPr>
          <p:spPr>
            <a:xfrm>
              <a:off x="7827786" y="1421438"/>
              <a:ext cx="8002641" cy="6011984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9712761" y="3084059"/>
              <a:ext cx="5088796" cy="377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Vì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sao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em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mơ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ước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như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vậy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?  </a:t>
              </a:r>
            </a:p>
            <a:p>
              <a:pPr algn="ctr">
                <a:lnSpc>
                  <a:spcPts val="7280"/>
                </a:lnSpc>
              </a:pPr>
              <a:endParaRPr lang="en-US" sz="8000" dirty="0">
                <a:solidFill>
                  <a:srgbClr val="DD5C89"/>
                </a:solidFill>
                <a:latin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665006" y="635962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3747460" y="7259244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424792" y="6839534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3378019" y="517434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4407" y="393789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861013" y="8864196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25739" y="41771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9644" y="2973574"/>
            <a:ext cx="15704399" cy="56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754469" y="266701"/>
            <a:ext cx="16535831" cy="927288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3808376" y="-27958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83785" y="580474"/>
            <a:ext cx="1796624" cy="2071036"/>
          </a:xfrm>
          <a:custGeom>
            <a:avLst/>
            <a:gdLst/>
            <a:ahLst/>
            <a:cxnLst/>
            <a:rect l="l" t="t" r="r" b="b"/>
            <a:pathLst>
              <a:path w="1796624" h="2071036">
                <a:moveTo>
                  <a:pt x="0" y="0"/>
                </a:moveTo>
                <a:lnTo>
                  <a:pt x="1796624" y="0"/>
                </a:lnTo>
                <a:lnTo>
                  <a:pt x="1796624" y="2071036"/>
                </a:lnTo>
                <a:lnTo>
                  <a:pt x="0" y="2071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6513733" y="2549948"/>
            <a:ext cx="10018010" cy="6010806"/>
            <a:chOff x="6513733" y="2549948"/>
            <a:chExt cx="10018010" cy="6010806"/>
          </a:xfrm>
        </p:grpSpPr>
        <p:sp>
          <p:nvSpPr>
            <p:cNvPr id="15" name="Freeform 15"/>
            <p:cNvSpPr/>
            <p:nvPr/>
          </p:nvSpPr>
          <p:spPr>
            <a:xfrm>
              <a:off x="6513733" y="2549948"/>
              <a:ext cx="10018010" cy="6010806"/>
            </a:xfrm>
            <a:custGeom>
              <a:avLst/>
              <a:gdLst/>
              <a:ahLst/>
              <a:cxnLst/>
              <a:rect l="l" t="t" r="r" b="b"/>
              <a:pathLst>
                <a:path w="10018010" h="6010806">
                  <a:moveTo>
                    <a:pt x="0" y="0"/>
                  </a:moveTo>
                  <a:lnTo>
                    <a:pt x="10018011" y="0"/>
                  </a:lnTo>
                  <a:lnTo>
                    <a:pt x="10018011" y="6010807"/>
                  </a:lnTo>
                  <a:lnTo>
                    <a:pt x="0" y="6010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7689736" y="3089646"/>
              <a:ext cx="7666004" cy="4836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Làm việc nhóm 4, đọc và giới thiệu bài thơ viết về ước mở đã đọc theo yêu cầu: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+ Tên bài thơ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+ Tên tác giả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+ Đọc bài thơ đó ở đâu...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735113" y="2616712"/>
            <a:ext cx="6721617" cy="5226057"/>
          </a:xfrm>
          <a:custGeom>
            <a:avLst/>
            <a:gdLst/>
            <a:ahLst/>
            <a:cxnLst/>
            <a:rect l="l" t="t" r="r" b="b"/>
            <a:pathLst>
              <a:path w="6721617" h="5226057">
                <a:moveTo>
                  <a:pt x="0" y="0"/>
                </a:moveTo>
                <a:lnTo>
                  <a:pt x="6721616" y="0"/>
                </a:lnTo>
                <a:lnTo>
                  <a:pt x="6721616" y="5226057"/>
                </a:lnTo>
                <a:lnTo>
                  <a:pt x="0" y="522605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782617" y="1148537"/>
            <a:ext cx="9342414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Đọc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bài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thơ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viết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về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ước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mơ</a:t>
            </a:r>
            <a:endParaRPr lang="en-US" sz="5799" dirty="0">
              <a:solidFill>
                <a:srgbClr val="405269"/>
              </a:solidFill>
              <a:latin typeface="Cambria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524" y="7091247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15264742" y="7318802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685800" y="529801"/>
            <a:ext cx="16604500" cy="9033299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18961" y="88703"/>
            <a:ext cx="2131027" cy="2212139"/>
          </a:xfrm>
          <a:custGeom>
            <a:avLst/>
            <a:gdLst/>
            <a:ahLst/>
            <a:cxnLst/>
            <a:rect l="l" t="t" r="r" b="b"/>
            <a:pathLst>
              <a:path w="2131027" h="2212139">
                <a:moveTo>
                  <a:pt x="0" y="0"/>
                </a:moveTo>
                <a:lnTo>
                  <a:pt x="2131027" y="0"/>
                </a:lnTo>
                <a:lnTo>
                  <a:pt x="2131027" y="2212139"/>
                </a:lnTo>
                <a:lnTo>
                  <a:pt x="0" y="2212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088534" y="1148235"/>
            <a:ext cx="11029591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Viết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phiếu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đọc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sách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theo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mẫu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.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06415"/>
              </p:ext>
            </p:extLst>
          </p:nvPr>
        </p:nvGraphicFramePr>
        <p:xfrm>
          <a:off x="2995660" y="2721491"/>
          <a:ext cx="1323472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7360">
                  <a:extLst>
                    <a:ext uri="{9D8B030D-6E8A-4147-A177-3AD203B41FA5}">
                      <a16:colId xmlns:a16="http://schemas.microsoft.com/office/drawing/2014/main" val="59904040"/>
                    </a:ext>
                  </a:extLst>
                </a:gridCol>
                <a:gridCol w="6617360">
                  <a:extLst>
                    <a:ext uri="{9D8B030D-6E8A-4147-A177-3AD203B41FA5}">
                      <a16:colId xmlns:a16="http://schemas.microsoft.com/office/drawing/2014/main" val="32415466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</a:t>
                      </a:r>
                      <a:r>
                        <a:rPr lang="en-GB" sz="4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ĐỌC SÁCH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73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Ngày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0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Ước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1022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khổ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nhất:</a:t>
                      </a:r>
                    </a:p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306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Mức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441571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178099" y="6899036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15011400" y="6899036"/>
            <a:ext cx="3133075" cy="3437039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217</Words>
  <Application>Microsoft Office PowerPoint</Application>
  <PresentationFormat>Custom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 New Roman</vt:lpstr>
      <vt:lpstr>Cambria</vt:lpstr>
      <vt:lpstr>Arial</vt:lpstr>
      <vt:lpstr>SVN-Newton</vt:lpstr>
      <vt:lpstr>#9Slide07 HoneyCream</vt:lpstr>
      <vt:lpstr>Calibri</vt:lpstr>
      <vt:lpstr>Cambria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T15_Docmorong_MNT</dc:title>
  <cp:lastModifiedBy>duong quynh anh</cp:lastModifiedBy>
  <cp:revision>10</cp:revision>
  <dcterms:created xsi:type="dcterms:W3CDTF">2006-08-16T00:00:00Z</dcterms:created>
  <dcterms:modified xsi:type="dcterms:W3CDTF">2024-12-20T15:53:53Z</dcterms:modified>
  <dc:identifier>DAFxuE4cROM</dc:identifier>
</cp:coreProperties>
</file>